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6" autoAdjust="0"/>
    <p:restoredTop sz="94660"/>
  </p:normalViewPr>
  <p:slideViewPr>
    <p:cSldViewPr snapToGrid="0">
      <p:cViewPr>
        <p:scale>
          <a:sx n="150" d="100"/>
          <a:sy n="150" d="100"/>
        </p:scale>
        <p:origin x="-4452" y="-2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9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2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0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6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5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3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0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7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298649"/>
              </p:ext>
            </p:extLst>
          </p:nvPr>
        </p:nvGraphicFramePr>
        <p:xfrm>
          <a:off x="0" y="8255"/>
          <a:ext cx="12192000" cy="6825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47">
                  <a:extLst>
                    <a:ext uri="{9D8B030D-6E8A-4147-A177-3AD203B41FA5}">
                      <a16:colId xmlns:a16="http://schemas.microsoft.com/office/drawing/2014/main" val="1495994520"/>
                    </a:ext>
                  </a:extLst>
                </a:gridCol>
                <a:gridCol w="4334070">
                  <a:extLst>
                    <a:ext uri="{9D8B030D-6E8A-4147-A177-3AD203B41FA5}">
                      <a16:colId xmlns:a16="http://schemas.microsoft.com/office/drawing/2014/main" val="1129046455"/>
                    </a:ext>
                  </a:extLst>
                </a:gridCol>
                <a:gridCol w="3941058">
                  <a:extLst>
                    <a:ext uri="{9D8B030D-6E8A-4147-A177-3AD203B41FA5}">
                      <a16:colId xmlns:a16="http://schemas.microsoft.com/office/drawing/2014/main" val="2369603338"/>
                    </a:ext>
                  </a:extLst>
                </a:gridCol>
                <a:gridCol w="1959072">
                  <a:extLst>
                    <a:ext uri="{9D8B030D-6E8A-4147-A177-3AD203B41FA5}">
                      <a16:colId xmlns:a16="http://schemas.microsoft.com/office/drawing/2014/main" val="2935269635"/>
                    </a:ext>
                  </a:extLst>
                </a:gridCol>
                <a:gridCol w="1691753">
                  <a:extLst>
                    <a:ext uri="{9D8B030D-6E8A-4147-A177-3AD203B41FA5}">
                      <a16:colId xmlns:a16="http://schemas.microsoft.com/office/drawing/2014/main" val="3987723325"/>
                    </a:ext>
                  </a:extLst>
                </a:gridCol>
              </a:tblGrid>
              <a:tr h="27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986935"/>
                  </a:ext>
                </a:extLst>
              </a:tr>
              <a:tr h="9324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8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8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77770"/>
                  </a:ext>
                </a:extLst>
              </a:tr>
              <a:tr h="241744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8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Lock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result);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result);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12682"/>
                  </a:ext>
                </a:extLst>
              </a:tr>
              <a:tr h="1582355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 Object();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939187"/>
                  </a:ext>
                </a:extLst>
              </a:tr>
              <a:tr h="93060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Object();</a:t>
                      </a:r>
                      <a:endParaRPr lang="en-US" altLang="zh-CN" sz="8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16071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66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577</Words>
  <Application>Microsoft Office PowerPoint</Application>
  <PresentationFormat>宽屏</PresentationFormat>
  <Paragraphs>152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Yu Jason</cp:lastModifiedBy>
  <cp:revision>12</cp:revision>
  <dcterms:created xsi:type="dcterms:W3CDTF">2017-04-02T01:39:24Z</dcterms:created>
  <dcterms:modified xsi:type="dcterms:W3CDTF">2017-04-02T09:05:59Z</dcterms:modified>
</cp:coreProperties>
</file>