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00" d="100"/>
          <a:sy n="100" d="100"/>
        </p:scale>
        <p:origin x="78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133002"/>
              </p:ext>
            </p:extLst>
          </p:nvPr>
        </p:nvGraphicFramePr>
        <p:xfrm>
          <a:off x="0" y="1909"/>
          <a:ext cx="12192000" cy="123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21199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88508"/>
              </p:ext>
            </p:extLst>
          </p:nvPr>
        </p:nvGraphicFramePr>
        <p:xfrm>
          <a:off x="0" y="0"/>
          <a:ext cx="12192000" cy="682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14239952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57224627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1996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41435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1018</Words>
  <Application>Microsoft Office PowerPoint</Application>
  <PresentationFormat>自定义</PresentationFormat>
  <Paragraphs>256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33</cp:revision>
  <dcterms:created xsi:type="dcterms:W3CDTF">2017-04-02T01:39:24Z</dcterms:created>
  <dcterms:modified xsi:type="dcterms:W3CDTF">2017-04-04T15:35:44Z</dcterms:modified>
</cp:coreProperties>
</file>