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5" r:id="rId8"/>
    <p:sldId id="271" r:id="rId9"/>
    <p:sldId id="269" r:id="rId10"/>
    <p:sldId id="266" r:id="rId11"/>
    <p:sldId id="267" r:id="rId12"/>
    <p:sldId id="268" r:id="rId13"/>
    <p:sldId id="262" r:id="rId14"/>
    <p:sldId id="27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4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9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5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0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4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1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A015-5532-4D0B-8B73-24FF41472BA3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EE8C-896B-420F-843A-19AEB53C4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理解并发程序</a:t>
            </a:r>
            <a:br>
              <a:rPr lang="en-US" altLang="zh-CN" dirty="0"/>
            </a:br>
            <a:r>
              <a:rPr lang="zh-CN" altLang="en-US" dirty="0"/>
              <a:t>修改模式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俞飞樾</a:t>
            </a:r>
            <a:endParaRPr lang="en-US" altLang="zh-CN" dirty="0"/>
          </a:p>
          <a:p>
            <a:r>
              <a:rPr lang="en-US" altLang="zh-CN" dirty="0"/>
              <a:t>2017.1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56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- RQ2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8" y="1406770"/>
            <a:ext cx="7047370" cy="54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- RQ3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暂无</a:t>
            </a:r>
          </a:p>
        </p:txBody>
      </p:sp>
    </p:spTree>
    <p:extLst>
      <p:ext uri="{BB962C8B-B14F-4D97-AF65-F5344CB8AC3E}">
        <p14:creationId xmlns:p14="http://schemas.microsoft.com/office/powerpoint/2010/main" val="315626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- RQ4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提出</a:t>
            </a:r>
            <a:r>
              <a:rPr lang="en-US" altLang="zh-CN" dirty="0"/>
              <a:t>Pull Request</a:t>
            </a:r>
            <a:r>
              <a:rPr lang="zh-CN" altLang="en-US" dirty="0"/>
              <a:t>，期望被合并</a:t>
            </a:r>
            <a:endParaRPr lang="en-US" altLang="zh-CN" dirty="0"/>
          </a:p>
          <a:p>
            <a:r>
              <a:rPr lang="zh-CN" altLang="en-US" dirty="0"/>
              <a:t>已经有被合并的请求</a:t>
            </a:r>
            <a:endParaRPr lang="en-US" altLang="zh-CN" dirty="0"/>
          </a:p>
          <a:p>
            <a:r>
              <a:rPr lang="zh-CN" altLang="en-US" dirty="0"/>
              <a:t>开源界的一小步</a:t>
            </a:r>
          </a:p>
        </p:txBody>
      </p:sp>
    </p:spTree>
    <p:extLst>
      <p:ext uri="{BB962C8B-B14F-4D97-AF65-F5344CB8AC3E}">
        <p14:creationId xmlns:p14="http://schemas.microsoft.com/office/powerpoint/2010/main" val="5634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进行中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月份投个</a:t>
            </a:r>
            <a:r>
              <a:rPr lang="en-US" altLang="zh-CN" dirty="0"/>
              <a:t>B</a:t>
            </a:r>
            <a:r>
              <a:rPr lang="zh-CN" altLang="en-US" dirty="0"/>
              <a:t>类会议</a:t>
            </a:r>
          </a:p>
        </p:txBody>
      </p:sp>
    </p:spTree>
    <p:extLst>
      <p:ext uri="{BB962C8B-B14F-4D97-AF65-F5344CB8AC3E}">
        <p14:creationId xmlns:p14="http://schemas.microsoft.com/office/powerpoint/2010/main" val="165273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863"/>
            <a:ext cx="9144000" cy="23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3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Pinto, Gustavo, et al. "A large-scale study on the usage of java’s concurrent programming constructs." Journal of Systems and Software 106 (2015): 59-81.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Lin,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Ziyi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JaConTeBe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Benchmark Suite of Real-World Java Concurrency Bugs (T)." Automated Software Engineering (ASE), 2015 30th IEEE/ACM International Conference on. IEEE, 2015.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Tian, Yuan, Julia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Lawall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David Lo. "Identifying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 fixing patches." 2012 34th International Conference on Software Engineering (ICSE). IEEE, 2012.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2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并发程序很普遍</a:t>
            </a:r>
            <a:endParaRPr lang="en-US" altLang="zh-CN" dirty="0"/>
          </a:p>
          <a:p>
            <a:pPr lvl="1"/>
            <a:r>
              <a:rPr lang="en-US" altLang="zh-CN" dirty="0"/>
              <a:t>Gustavo Pinto[1]</a:t>
            </a:r>
            <a:r>
              <a:rPr lang="zh-CN" altLang="en-US" dirty="0"/>
              <a:t>等人研究了</a:t>
            </a:r>
            <a:r>
              <a:rPr lang="en-US" altLang="zh-CN" dirty="0"/>
              <a:t>2227</a:t>
            </a:r>
            <a:r>
              <a:rPr lang="zh-CN" altLang="en-US" dirty="0"/>
              <a:t>个开源项目，其中超过</a:t>
            </a:r>
            <a:r>
              <a:rPr lang="en-US" altLang="zh-CN" dirty="0"/>
              <a:t>70%</a:t>
            </a:r>
            <a:r>
              <a:rPr lang="zh-CN" altLang="en-US" dirty="0"/>
              <a:t>的版本使用了并发特性</a:t>
            </a:r>
            <a:endParaRPr lang="en-US" altLang="zh-CN" dirty="0"/>
          </a:p>
          <a:p>
            <a:r>
              <a:rPr lang="zh-CN" altLang="en-US" dirty="0"/>
              <a:t>并发程序很难写</a:t>
            </a:r>
            <a:endParaRPr lang="en-US" altLang="zh-CN" dirty="0"/>
          </a:p>
          <a:p>
            <a:pPr lvl="1"/>
            <a:r>
              <a:rPr lang="zh-CN" altLang="en-US" dirty="0"/>
              <a:t>竞争，死锁，活锁，饿死；重现错误困难</a:t>
            </a:r>
            <a:endParaRPr lang="en-US" altLang="zh-CN" dirty="0"/>
          </a:p>
          <a:p>
            <a:r>
              <a:rPr lang="zh-CN" altLang="en-US" dirty="0"/>
              <a:t>并发程序的研究很多</a:t>
            </a:r>
            <a:endParaRPr lang="en-US" altLang="zh-CN" dirty="0"/>
          </a:p>
          <a:p>
            <a:pPr lvl="1"/>
            <a:r>
              <a:rPr lang="en-US" altLang="zh-CN" dirty="0" err="1"/>
              <a:t>Ziyi</a:t>
            </a:r>
            <a:r>
              <a:rPr lang="en-US" altLang="zh-CN" dirty="0"/>
              <a:t> Lin[2]</a:t>
            </a:r>
            <a:r>
              <a:rPr lang="zh-CN" altLang="en-US" dirty="0"/>
              <a:t>等人从</a:t>
            </a:r>
            <a:r>
              <a:rPr lang="en-US" altLang="zh-CN" dirty="0"/>
              <a:t>2002</a:t>
            </a:r>
            <a:r>
              <a:rPr lang="zh-CN" altLang="en-US" dirty="0"/>
              <a:t>年到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ASE,  FSE,  ICSE, ISSTA, PLDI</a:t>
            </a:r>
            <a:r>
              <a:rPr lang="zh-CN" altLang="en-US" dirty="0"/>
              <a:t>中搜索到了</a:t>
            </a:r>
            <a:r>
              <a:rPr lang="en-US" altLang="zh-CN" dirty="0"/>
              <a:t>256</a:t>
            </a:r>
            <a:r>
              <a:rPr lang="zh-CN" altLang="en-US" dirty="0"/>
              <a:t>篇标题与并发相关的论文</a:t>
            </a:r>
            <a:endParaRPr lang="en-US" altLang="zh-CN" dirty="0"/>
          </a:p>
          <a:p>
            <a:r>
              <a:rPr lang="zh-CN" altLang="en-US" dirty="0"/>
              <a:t>代码历史中蕴含很多有用的信息</a:t>
            </a:r>
            <a:endParaRPr lang="en-US" altLang="zh-CN" dirty="0"/>
          </a:p>
          <a:p>
            <a:pPr lvl="1"/>
            <a:r>
              <a:rPr lang="zh-CN" altLang="en-US" dirty="0"/>
              <a:t>机器可以学下围棋，同样可以学写代码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51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RQ1. </a:t>
            </a:r>
            <a:r>
              <a:rPr lang="zh-CN" altLang="en-US" dirty="0"/>
              <a:t>在并发程序中，有那些修改模式？</a:t>
            </a:r>
            <a:endParaRPr lang="en-US" altLang="zh-CN" dirty="0"/>
          </a:p>
          <a:p>
            <a:r>
              <a:rPr lang="en-US" altLang="zh-CN" dirty="0"/>
              <a:t>RQ2. </a:t>
            </a:r>
            <a:r>
              <a:rPr lang="zh-CN" altLang="en-US" dirty="0"/>
              <a:t>在开源的</a:t>
            </a:r>
            <a:r>
              <a:rPr lang="en-US" altLang="zh-CN" dirty="0"/>
              <a:t>Java</a:t>
            </a:r>
            <a:r>
              <a:rPr lang="zh-CN" altLang="en-US" dirty="0"/>
              <a:t>项目中，并发相关代码出现的频率如何？</a:t>
            </a:r>
            <a:endParaRPr lang="en-US" altLang="zh-CN" dirty="0"/>
          </a:p>
          <a:p>
            <a:r>
              <a:rPr lang="en-US" altLang="zh-CN" dirty="0"/>
              <a:t>RQ3. </a:t>
            </a:r>
            <a:r>
              <a:rPr lang="zh-CN" altLang="en-US" dirty="0"/>
              <a:t>对于一些常见的并发相关类库的使用，有什么趋势？</a:t>
            </a:r>
            <a:endParaRPr lang="en-US" altLang="zh-CN" dirty="0"/>
          </a:p>
          <a:p>
            <a:r>
              <a:rPr lang="en-US" altLang="zh-CN" dirty="0"/>
              <a:t>RQ4. </a:t>
            </a:r>
            <a:r>
              <a:rPr lang="zh-CN" altLang="en-US" dirty="0"/>
              <a:t>这些修改模式对并发程序软件开发与维护有什么帮助？</a:t>
            </a:r>
          </a:p>
        </p:txBody>
      </p:sp>
    </p:spTree>
    <p:extLst>
      <p:ext uri="{BB962C8B-B14F-4D97-AF65-F5344CB8AC3E}">
        <p14:creationId xmlns:p14="http://schemas.microsoft.com/office/powerpoint/2010/main" val="263461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如何在海量的代码修改中选出并发相关的修改</a:t>
            </a:r>
            <a:endParaRPr lang="en-US" altLang="zh-CN" dirty="0"/>
          </a:p>
          <a:p>
            <a:pPr lvl="1"/>
            <a:r>
              <a:rPr lang="zh-CN" altLang="en-US" dirty="0"/>
              <a:t>一些修改与并发无关</a:t>
            </a:r>
            <a:endParaRPr lang="en-US" altLang="zh-CN" dirty="0"/>
          </a:p>
          <a:p>
            <a:pPr lvl="1"/>
            <a:r>
              <a:rPr lang="zh-CN" altLang="en-US" dirty="0"/>
              <a:t>一些修改是增删功能，不是对原代码的修改</a:t>
            </a:r>
            <a:endParaRPr lang="en-US" altLang="zh-CN" dirty="0"/>
          </a:p>
          <a:p>
            <a:r>
              <a:rPr lang="zh-CN" altLang="en-US" dirty="0"/>
              <a:t>如何识别哪些上下文依赖是修改模式相关的</a:t>
            </a:r>
            <a:endParaRPr lang="en-US" altLang="zh-CN" dirty="0"/>
          </a:p>
          <a:p>
            <a:pPr lvl="1"/>
            <a:r>
              <a:rPr lang="zh-CN" altLang="en-US" dirty="0"/>
              <a:t>可能跨文件</a:t>
            </a:r>
            <a:endParaRPr lang="en-US" altLang="zh-CN" dirty="0"/>
          </a:p>
          <a:p>
            <a:pPr lvl="1"/>
            <a:r>
              <a:rPr lang="zh-CN" altLang="en-US" dirty="0"/>
              <a:t>可能与环境有关</a:t>
            </a:r>
          </a:p>
        </p:txBody>
      </p:sp>
    </p:spTree>
    <p:extLst>
      <p:ext uri="{BB962C8B-B14F-4D97-AF65-F5344CB8AC3E}">
        <p14:creationId xmlns:p14="http://schemas.microsoft.com/office/powerpoint/2010/main" val="104159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623"/>
            <a:ext cx="9144000" cy="48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提取软件库修改历史</a:t>
            </a:r>
          </a:p>
          <a:p>
            <a:r>
              <a:rPr lang="zh-CN" altLang="en-US" dirty="0"/>
              <a:t>使用一定的方法选出并发相关修改</a:t>
            </a:r>
            <a:endParaRPr lang="en-US" altLang="zh-CN" dirty="0"/>
          </a:p>
          <a:p>
            <a:pPr lvl="1"/>
            <a:r>
              <a:rPr lang="en-US" altLang="zh-CN" dirty="0"/>
              <a:t>Yuan Tian[3]</a:t>
            </a:r>
            <a:r>
              <a:rPr lang="zh-CN" altLang="en-US" dirty="0"/>
              <a:t>等人使用分类算法对</a:t>
            </a:r>
            <a:r>
              <a:rPr lang="en-US" altLang="zh-CN" dirty="0" err="1"/>
              <a:t>linux</a:t>
            </a:r>
            <a:r>
              <a:rPr lang="zh-CN" altLang="en-US" dirty="0"/>
              <a:t>错误修复补丁进行识别</a:t>
            </a:r>
            <a:endParaRPr lang="en-US" altLang="zh-CN" dirty="0"/>
          </a:p>
          <a:p>
            <a:pPr lvl="1"/>
            <a:r>
              <a:rPr lang="zh-CN" altLang="en-US" dirty="0"/>
              <a:t>文本分析和代码分析结合</a:t>
            </a:r>
          </a:p>
          <a:p>
            <a:r>
              <a:rPr lang="zh-CN" altLang="en-US" dirty="0"/>
              <a:t>对修改模式进行识别和分类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66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- RQ1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385"/>
            <a:ext cx="9144000" cy="5544615"/>
          </a:xfrm>
        </p:spPr>
      </p:pic>
    </p:spTree>
    <p:extLst>
      <p:ext uri="{BB962C8B-B14F-4D97-AF65-F5344CB8AC3E}">
        <p14:creationId xmlns:p14="http://schemas.microsoft.com/office/powerpoint/2010/main" val="382915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98" y="0"/>
            <a:ext cx="6235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5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 </a:t>
            </a:r>
            <a:r>
              <a:rPr lang="en-US" altLang="zh-CN" dirty="0"/>
              <a:t>- RQ1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并发机制的调整</a:t>
            </a:r>
            <a:endParaRPr lang="en-US" altLang="zh-CN" dirty="0"/>
          </a:p>
          <a:p>
            <a:r>
              <a:rPr lang="zh-CN" altLang="en-US" dirty="0"/>
              <a:t>使用或替换并发相关的类</a:t>
            </a:r>
          </a:p>
        </p:txBody>
      </p:sp>
    </p:spTree>
    <p:extLst>
      <p:ext uri="{BB962C8B-B14F-4D97-AF65-F5344CB8AC3E}">
        <p14:creationId xmlns:p14="http://schemas.microsoft.com/office/powerpoint/2010/main" val="292147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437</Words>
  <Application>Microsoft Office PowerPoint</Application>
  <PresentationFormat>全屏显示(4:3)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理解并发程序 修改模式</vt:lpstr>
      <vt:lpstr>背景</vt:lpstr>
      <vt:lpstr>研究问题</vt:lpstr>
      <vt:lpstr>挑战</vt:lpstr>
      <vt:lpstr>数据集</vt:lpstr>
      <vt:lpstr>方法</vt:lpstr>
      <vt:lpstr>结果 - RQ1</vt:lpstr>
      <vt:lpstr>PowerPoint 演示文稿</vt:lpstr>
      <vt:lpstr>结果 - RQ1</vt:lpstr>
      <vt:lpstr>结果 - RQ2</vt:lpstr>
      <vt:lpstr>结果 - RQ3</vt:lpstr>
      <vt:lpstr>结果 - RQ4</vt:lpstr>
      <vt:lpstr>进度</vt:lpstr>
      <vt:lpstr>我的Github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理解并发程序 修改模式</dc:title>
  <dc:creator>Yu Jason</dc:creator>
  <cp:lastModifiedBy>Yu Jason</cp:lastModifiedBy>
  <cp:revision>25</cp:revision>
  <dcterms:created xsi:type="dcterms:W3CDTF">2017-01-08T03:39:58Z</dcterms:created>
  <dcterms:modified xsi:type="dcterms:W3CDTF">2017-01-09T04:48:14Z</dcterms:modified>
</cp:coreProperties>
</file>