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6" autoAdjust="0"/>
    <p:restoredTop sz="94660"/>
  </p:normalViewPr>
  <p:slideViewPr>
    <p:cSldViewPr snapToGrid="0">
      <p:cViewPr>
        <p:scale>
          <a:sx n="100" d="100"/>
          <a:sy n="100" d="100"/>
        </p:scale>
        <p:origin x="114" y="-4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8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9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0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8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477583"/>
              </p:ext>
            </p:extLst>
          </p:nvPr>
        </p:nvGraphicFramePr>
        <p:xfrm>
          <a:off x="0" y="1909"/>
          <a:ext cx="12192000" cy="19862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val="1495994520"/>
                    </a:ext>
                  </a:extLst>
                </a:gridCol>
                <a:gridCol w="4171631">
                  <a:extLst>
                    <a:ext uri="{9D8B030D-6E8A-4147-A177-3AD203B41FA5}">
                      <a16:colId xmlns:a16="http://schemas.microsoft.com/office/drawing/2014/main" val="1129046455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236960333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935269635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987723325"/>
                    </a:ext>
                  </a:extLst>
                </a:gridCol>
              </a:tblGrid>
              <a:tr h="27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986935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77770"/>
                  </a:ext>
                </a:extLst>
              </a:tr>
              <a:tr h="377952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12682"/>
                  </a:ext>
                </a:extLst>
              </a:tr>
              <a:tr h="260604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939187"/>
                  </a:ext>
                </a:extLst>
              </a:tr>
              <a:tr h="1765017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-static volatile Digester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digester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(digester ==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digester = </a:t>
                      </a:r>
                      <a:r>
                        <a:rPr lang="en-US" altLang="zh-CN" sz="11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createDigester</a:t>
                      </a:r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(digester)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+static final Object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dLock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Object();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+static Digester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digester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dLock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(digester ==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digester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createDigester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...</a:t>
                      </a:r>
                    </a:p>
                    <a:p>
                      <a:pPr marR="0" algn="l" rtl="0"/>
                      <a:r>
                        <a:rPr lang="en-US" altLang="zh-CN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948293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Object();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16071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66162"/>
                  </a:ext>
                </a:extLst>
              </a:tr>
              <a:tr h="22707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}catch(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throw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15628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679044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023897"/>
                  </a:ext>
                </a:extLst>
              </a:tr>
              <a:tr h="318466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536710"/>
                  </a:ext>
                </a:extLst>
              </a:tr>
              <a:tr h="22707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-protected Membership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+protected volatile Membership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07207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86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</TotalTime>
  <Words>1043</Words>
  <Application>Microsoft Office PowerPoint</Application>
  <PresentationFormat>自定义</PresentationFormat>
  <Paragraphs>267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Yu Jason</cp:lastModifiedBy>
  <cp:revision>27</cp:revision>
  <dcterms:created xsi:type="dcterms:W3CDTF">2017-04-02T01:39:24Z</dcterms:created>
  <dcterms:modified xsi:type="dcterms:W3CDTF">2017-04-04T09:27:58Z</dcterms:modified>
</cp:coreProperties>
</file>