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6" autoAdjust="0"/>
    <p:restoredTop sz="94660"/>
  </p:normalViewPr>
  <p:slideViewPr>
    <p:cSldViewPr snapToGrid="0">
      <p:cViewPr>
        <p:scale>
          <a:sx n="125" d="100"/>
          <a:sy n="12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8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177259"/>
              </p:ext>
            </p:extLst>
          </p:nvPr>
        </p:nvGraphicFramePr>
        <p:xfrm>
          <a:off x="0" y="1909"/>
          <a:ext cx="12184380" cy="12483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xmlns="" val="1495994520"/>
                    </a:ext>
                  </a:extLst>
                </a:gridCol>
                <a:gridCol w="4274343">
                  <a:extLst>
                    <a:ext uri="{9D8B030D-6E8A-4147-A177-3AD203B41FA5}">
                      <a16:colId xmlns:a16="http://schemas.microsoft.com/office/drawing/2014/main" xmlns="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:a16="http://schemas.microsoft.com/office/drawing/2014/main" xmlns="" val="2369603338"/>
                    </a:ext>
                  </a:extLst>
                </a:gridCol>
                <a:gridCol w="1794987">
                  <a:extLst>
                    <a:ext uri="{9D8B030D-6E8A-4147-A177-3AD203B41FA5}">
                      <a16:colId xmlns:a16="http://schemas.microsoft.com/office/drawing/2014/main" xmlns="" val="2935269635"/>
                    </a:ext>
                  </a:extLst>
                </a:gridCol>
                <a:gridCol w="1654968">
                  <a:extLst>
                    <a:ext uri="{9D8B030D-6E8A-4147-A177-3AD203B41FA5}">
                      <a16:colId xmlns:a16="http://schemas.microsoft.com/office/drawing/2014/main" xmlns="" val="3987723325"/>
                    </a:ext>
                  </a:extLst>
                </a:gridCol>
              </a:tblGrid>
              <a:tr h="18002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6986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7670510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477770"/>
                  </a:ext>
                </a:extLst>
              </a:tr>
              <a:tr h="37795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9912682"/>
                  </a:ext>
                </a:extLst>
              </a:tr>
              <a:tr h="26060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939187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51607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9866162"/>
                  </a:ext>
                </a:extLst>
              </a:tr>
              <a:tr h="211995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815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64260"/>
              </p:ext>
            </p:extLst>
          </p:nvPr>
        </p:nvGraphicFramePr>
        <p:xfrm>
          <a:off x="0" y="0"/>
          <a:ext cx="12192000" cy="8681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xmlns="" val="979900478"/>
                    </a:ext>
                  </a:extLst>
                </a:gridCol>
                <a:gridCol w="4171631">
                  <a:extLst>
                    <a:ext uri="{9D8B030D-6E8A-4147-A177-3AD203B41FA5}">
                      <a16:colId xmlns:a16="http://schemas.microsoft.com/office/drawing/2014/main" xmlns="" val="286836760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xmlns="" val="314239952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xmlns="" val="286046869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xmlns="" val="57224627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238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</a:t>
                      </a:r>
                      <a:r>
                        <a:rPr lang="en-US" altLang="zh-CN" sz="11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altLang="zh-CN" sz="1100" baseline="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</a:t>
                      </a:r>
                      <a:r>
                        <a:rPr lang="en-US" altLang="zh-CN" sz="11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final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</a:t>
                      </a:r>
                      <a:r>
                        <a:rPr lang="en-US" altLang="zh-CN" sz="11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(this)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if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9721223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6119967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0141435"/>
                  </a:ext>
                </a:extLst>
              </a:tr>
              <a:tr h="22707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-protected 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+protected 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7181177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1539951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return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return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57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2245</TotalTime>
  <Words>969</Words>
  <Application>Microsoft Office PowerPoint</Application>
  <PresentationFormat>自定义</PresentationFormat>
  <Paragraphs>293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iamyfy@163.com</cp:lastModifiedBy>
  <cp:revision>39</cp:revision>
  <dcterms:created xsi:type="dcterms:W3CDTF">2017-04-02T01:39:24Z</dcterms:created>
  <dcterms:modified xsi:type="dcterms:W3CDTF">2017-04-05T08:07:25Z</dcterms:modified>
</cp:coreProperties>
</file>