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</p:sldIdLst>
  <p:sldSz cx="12192000" cy="1453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8" autoAdjust="0"/>
    <p:restoredTop sz="94660"/>
  </p:normalViewPr>
  <p:slideViewPr>
    <p:cSldViewPr snapToGrid="0">
      <p:cViewPr varScale="1">
        <p:scale>
          <a:sx n="58" d="100"/>
          <a:sy n="58" d="100"/>
        </p:scale>
        <p:origin x="29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9306"/>
            <a:ext cx="10363200" cy="506149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635987"/>
            <a:ext cx="9144000" cy="351006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2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74031"/>
            <a:ext cx="2628900" cy="1232055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74031"/>
            <a:ext cx="7734300" cy="123205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0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624490"/>
            <a:ext cx="10515600" cy="60475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729240"/>
            <a:ext cx="10515600" cy="318025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0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70156"/>
            <a:ext cx="5181600" cy="92244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70156"/>
            <a:ext cx="5181600" cy="92244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8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4034"/>
            <a:ext cx="10515600" cy="28100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63910"/>
            <a:ext cx="5157787" cy="17466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310527"/>
            <a:ext cx="5157787" cy="78109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63910"/>
            <a:ext cx="5183188" cy="17466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310527"/>
            <a:ext cx="5183188" cy="78109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8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8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9222"/>
            <a:ext cx="3932237" cy="339227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93253"/>
            <a:ext cx="6172200" cy="1033163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61497"/>
            <a:ext cx="3932237" cy="808021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5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9222"/>
            <a:ext cx="3932237" cy="339227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93253"/>
            <a:ext cx="6172200" cy="1033163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61497"/>
            <a:ext cx="3932237" cy="808021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5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4034"/>
            <a:ext cx="10515600" cy="281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70156"/>
            <a:ext cx="10515600" cy="922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474877"/>
            <a:ext cx="2743200" cy="77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474877"/>
            <a:ext cx="4114800" cy="77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474877"/>
            <a:ext cx="2743200" cy="77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1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003811"/>
              </p:ext>
            </p:extLst>
          </p:nvPr>
        </p:nvGraphicFramePr>
        <p:xfrm>
          <a:off x="4" y="999812"/>
          <a:ext cx="12184381" cy="13379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="" xmlns:a16="http://schemas.microsoft.com/office/drawing/2014/main" val="1495994520"/>
                    </a:ext>
                  </a:extLst>
                </a:gridCol>
                <a:gridCol w="4274343">
                  <a:extLst>
                    <a:ext uri="{9D8B030D-6E8A-4147-A177-3AD203B41FA5}">
                      <a16:colId xmlns="" xmlns:a16="http://schemas.microsoft.com/office/drawing/2014/main" val="1129046455"/>
                    </a:ext>
                  </a:extLst>
                </a:gridCol>
                <a:gridCol w="4088288">
                  <a:extLst>
                    <a:ext uri="{9D8B030D-6E8A-4147-A177-3AD203B41FA5}">
                      <a16:colId xmlns="" xmlns:a16="http://schemas.microsoft.com/office/drawing/2014/main" val="2369603338"/>
                    </a:ext>
                  </a:extLst>
                </a:gridCol>
                <a:gridCol w="1794988">
                  <a:extLst>
                    <a:ext uri="{9D8B030D-6E8A-4147-A177-3AD203B41FA5}">
                      <a16:colId xmlns="" xmlns:a16="http://schemas.microsoft.com/office/drawing/2014/main" val="2935269635"/>
                    </a:ext>
                  </a:extLst>
                </a:gridCol>
                <a:gridCol w="1654968">
                  <a:extLst>
                    <a:ext uri="{9D8B030D-6E8A-4147-A177-3AD203B41FA5}">
                      <a16:colId xmlns="" xmlns:a16="http://schemas.microsoft.com/office/drawing/2014/main" val="3987723325"/>
                    </a:ext>
                  </a:extLst>
                </a:gridCol>
              </a:tblGrid>
              <a:tr h="2646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6986935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27670510"/>
                  </a:ext>
                </a:extLst>
              </a:tr>
              <a:tr h="1304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1477770"/>
                  </a:ext>
                </a:extLst>
              </a:tr>
              <a:tr h="442280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9912682"/>
                  </a:ext>
                </a:extLst>
              </a:tr>
              <a:tr h="2690261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25939187"/>
                  </a:ext>
                </a:extLst>
              </a:tr>
              <a:tr h="147747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85160712"/>
                  </a:ext>
                </a:extLst>
              </a:tr>
              <a:tr h="78445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99866162"/>
                  </a:ext>
                </a:extLst>
              </a:tr>
              <a:tr h="2170497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4815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957434"/>
              </p:ext>
            </p:extLst>
          </p:nvPr>
        </p:nvGraphicFramePr>
        <p:xfrm>
          <a:off x="1" y="3040063"/>
          <a:ext cx="12184380" cy="843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="" xmlns:a16="http://schemas.microsoft.com/office/drawing/2014/main" val="979900478"/>
                    </a:ext>
                  </a:extLst>
                </a:gridCol>
                <a:gridCol w="4208859">
                  <a:extLst>
                    <a:ext uri="{9D8B030D-6E8A-4147-A177-3AD203B41FA5}">
                      <a16:colId xmlns="" xmlns:a16="http://schemas.microsoft.com/office/drawing/2014/main" val="286836760"/>
                    </a:ext>
                  </a:extLst>
                </a:gridCol>
                <a:gridCol w="4208859"/>
                <a:gridCol w="1697434">
                  <a:extLst>
                    <a:ext uri="{9D8B030D-6E8A-4147-A177-3AD203B41FA5}">
                      <a16:colId xmlns="" xmlns:a16="http://schemas.microsoft.com/office/drawing/2014/main" val="2860468690"/>
                    </a:ext>
                  </a:extLst>
                </a:gridCol>
                <a:gridCol w="1697434"/>
              </a:tblGrid>
              <a:tr h="264695">
                <a:tc row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238892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Original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Modified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2343752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void </a:t>
                      </a:r>
                      <a:r>
                        <a:rPr lang="en-US" altLang="zh-CN" sz="11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altLang="zh-CN" sz="1100" baseline="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</a:t>
                      </a:r>
                      <a:r>
                        <a:rPr lang="en-US" altLang="zh-CN" sz="11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final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+void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</a:t>
                      </a:r>
                      <a:r>
                        <a:rPr lang="en-US" altLang="zh-CN" sz="11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(this)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if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19721223"/>
                  </a:ext>
                </a:extLst>
              </a:tr>
              <a:tr h="147747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36119967"/>
                  </a:ext>
                </a:extLst>
              </a:tr>
              <a:tr h="1997242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+volatile 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67181177"/>
                  </a:ext>
                </a:extLst>
              </a:tr>
              <a:tr h="9577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1539951"/>
                  </a:ext>
                </a:extLst>
              </a:tr>
              <a:tr h="113096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return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long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return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57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3962</TotalTime>
  <Words>974</Words>
  <Application>Microsoft Office PowerPoint</Application>
  <PresentationFormat>自定义</PresentationFormat>
  <Paragraphs>298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Courier New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iamyfy@163.com</cp:lastModifiedBy>
  <cp:revision>47</cp:revision>
  <dcterms:created xsi:type="dcterms:W3CDTF">2017-04-02T01:39:24Z</dcterms:created>
  <dcterms:modified xsi:type="dcterms:W3CDTF">2017-04-06T12:44:55Z</dcterms:modified>
</cp:coreProperties>
</file>