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6" autoAdjust="0"/>
    <p:restoredTop sz="94660"/>
  </p:normalViewPr>
  <p:slideViewPr>
    <p:cSldViewPr snapToGrid="0">
      <p:cViewPr>
        <p:scale>
          <a:sx n="100" d="100"/>
          <a:sy n="100" d="100"/>
        </p:scale>
        <p:origin x="-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8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9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8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778408"/>
              </p:ext>
            </p:extLst>
          </p:nvPr>
        </p:nvGraphicFramePr>
        <p:xfrm>
          <a:off x="0" y="1909"/>
          <a:ext cx="12172950" cy="12483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1495994520"/>
                    </a:ext>
                  </a:extLst>
                </a:gridCol>
                <a:gridCol w="4274343">
                  <a:extLst>
                    <a:ext uri="{9D8B030D-6E8A-4147-A177-3AD203B41FA5}">
                      <a16:colId xmlns:a16="http://schemas.microsoft.com/office/drawing/2014/main" val="1129046455"/>
                    </a:ext>
                  </a:extLst>
                </a:gridCol>
                <a:gridCol w="4088288">
                  <a:extLst>
                    <a:ext uri="{9D8B030D-6E8A-4147-A177-3AD203B41FA5}">
                      <a16:colId xmlns:a16="http://schemas.microsoft.com/office/drawing/2014/main" val="2369603338"/>
                    </a:ext>
                  </a:extLst>
                </a:gridCol>
                <a:gridCol w="1794987">
                  <a:extLst>
                    <a:ext uri="{9D8B030D-6E8A-4147-A177-3AD203B41FA5}">
                      <a16:colId xmlns:a16="http://schemas.microsoft.com/office/drawing/2014/main" val="2935269635"/>
                    </a:ext>
                  </a:extLst>
                </a:gridCol>
                <a:gridCol w="1643538">
                  <a:extLst>
                    <a:ext uri="{9D8B030D-6E8A-4147-A177-3AD203B41FA5}">
                      <a16:colId xmlns:a16="http://schemas.microsoft.com/office/drawing/2014/main" val="3987723325"/>
                    </a:ext>
                  </a:extLst>
                </a:gridCol>
              </a:tblGrid>
              <a:tr h="18002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86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670510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77770"/>
                  </a:ext>
                </a:extLst>
              </a:tr>
              <a:tr h="377952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12682"/>
                  </a:ext>
                </a:extLst>
              </a:tr>
              <a:tr h="260604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939187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607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66162"/>
                  </a:ext>
                </a:extLst>
              </a:tr>
              <a:tr h="211995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15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688508"/>
              </p:ext>
            </p:extLst>
          </p:nvPr>
        </p:nvGraphicFramePr>
        <p:xfrm>
          <a:off x="0" y="0"/>
          <a:ext cx="12192000" cy="6829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979900478"/>
                    </a:ext>
                  </a:extLst>
                </a:gridCol>
                <a:gridCol w="4171631">
                  <a:extLst>
                    <a:ext uri="{9D8B030D-6E8A-4147-A177-3AD203B41FA5}">
                      <a16:colId xmlns:a16="http://schemas.microsoft.com/office/drawing/2014/main" val="286836760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314239952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86046869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57224627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388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21223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19967"/>
                  </a:ext>
                </a:extLst>
              </a:tr>
              <a:tr h="318466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141435"/>
                  </a:ext>
                </a:extLst>
              </a:tr>
              <a:tr h="22707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-protected 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+protected volatile 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81177"/>
                  </a:ext>
                </a:extLst>
              </a:tr>
              <a:tr h="8931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539951"/>
                  </a:ext>
                </a:extLst>
              </a:tr>
              <a:tr h="8931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return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long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return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7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2088</TotalTime>
  <Words>1022</Words>
  <Application>Microsoft Office PowerPoint</Application>
  <PresentationFormat>自定义</PresentationFormat>
  <Paragraphs>260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Yu Jason</cp:lastModifiedBy>
  <cp:revision>36</cp:revision>
  <dcterms:created xsi:type="dcterms:W3CDTF">2017-04-02T01:39:24Z</dcterms:created>
  <dcterms:modified xsi:type="dcterms:W3CDTF">2017-04-05T03:54:59Z</dcterms:modified>
</cp:coreProperties>
</file>