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26DC8-04D4-4B12-B937-2442B6326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B1CDF1-6F86-492E-BB61-8ED44A21E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6E76B-31F0-4CF0-9238-1996CF46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9A89E-CEBF-4D37-905A-6125823D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7154F-ACEB-4881-93C9-EFEB39E8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308F2-BC65-4443-8818-12EA3D8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A5613-EB20-4428-B616-1264D31A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75443-217D-4921-92C9-F6549B68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5098E-6521-4BD4-A53E-ADB0B37A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93507-DC4A-4BB8-8A0E-348633B6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F3DA4A-744A-4DED-BABB-4C4FA2B24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CE25B-FF55-4030-B716-DEFD16BB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0FBE7-395B-4714-B7B7-06EE4D3E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3794-B56F-4DD4-B596-A38B9D61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CBB60-8EDF-4809-A57F-49ADCA15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C560A-C933-425B-AD03-2F8F87E7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A3885-32B3-47A7-A17B-A940D8C7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4C646-1CC5-44E6-AF8E-C8FA9BC3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014A6-5AEC-48B2-948E-DB2C9665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4A879-C8D3-4AC6-8DE6-6BA74728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C00E3-C14E-4024-8A1E-D237F1A0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C9320-1F1C-4262-A6C8-3FD9B8FDB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6EB0E-E365-4BF6-9EA1-E8F27320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BA6A2-D637-4959-9794-8F7659E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D99AF-2CF6-4A77-85CD-DF7DD8E1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C3613-BB21-4ACF-B1B7-8A2C435A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097D2-B7A0-4D34-8506-BBF1FFBF8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98A4B-5F0C-4B9D-9E1B-2B044C732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2F76F-27A2-40BA-845D-3562D557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1D7E5-652C-4829-B022-E3044851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AE54A-0A09-4A3C-AEC7-3746F34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8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6A890-0B30-4EE2-A03F-FF662BFC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6E48C-7223-462E-812E-0991B4B3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36650-51F7-4169-9BAA-093188D3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1A5623-0EDF-4AED-ADE4-414C1F0A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D50C2-4638-4F5C-8F0C-EA7752EE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D65D7-B8EE-4912-A85A-64DC98FB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450FB-9C63-4B47-B8EC-797E1E3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D6A295-7F28-4270-BF26-2E9E0A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980DA-2108-49B4-B63A-65038F0B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76F0E-0F68-49FC-A723-929F02F2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C507AF-FA8E-4866-8CE7-EE23DC80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86933-664B-46F8-9B62-B1BAE496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1A322C-9D3C-47C1-ABB1-18FAD694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2C7CC7-C6F8-44AE-89AC-734FD607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36E63C-ED70-4761-A5B6-D8D4FAA3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A9CFD-E9C6-4500-A97C-93A50716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8C236-9880-4205-B83A-DB7857D0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5C4E45-1E65-4B89-A134-4F0E1E641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90F89-B640-4395-85F6-F3C93799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C9B8-98CB-4196-B57F-DD378690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A7D6D-B6A1-4038-B69B-9347AF7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7B08F-51F6-4556-82D1-E362DD81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DECF27-35B7-48FF-830B-AB964CA03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B098C-EFB6-4E20-836C-41D8B57C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4D617-C8F9-4CE9-B97D-F2847720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40BCB-EF9B-420B-9F36-BADC9270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E60D8-3E89-479E-A11C-A4E9C2FF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A54543-77C4-4454-A620-898FD515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56411-0915-416A-BB9E-DA2EC81A7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E161E-6F6C-4459-A449-857C2031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64B0-45A2-4F7B-B2CE-D09F748B33D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FB66-F96B-4E96-B756-9020E0F2B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BAF52-6901-4AE0-B4E1-979CDA4F9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88B3A-4DC5-4DCF-BAA4-208E57549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Programmers Maintain Concurrent Code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7CE19-5551-4B77-94AF-93C8B485B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APSEC 2017</a:t>
            </a:r>
          </a:p>
          <a:p>
            <a:r>
              <a:rPr lang="en-US" dirty="0"/>
              <a:t>Feiyue Yu, Hao Zhong, </a:t>
            </a:r>
            <a:r>
              <a:rPr lang="en-US" dirty="0" err="1"/>
              <a:t>Beijun</a:t>
            </a:r>
            <a:r>
              <a:rPr lang="en-US" dirty="0"/>
              <a:t> Shen</a:t>
            </a:r>
          </a:p>
          <a:p>
            <a:r>
              <a:rPr lang="en-US" dirty="0"/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391742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FAC6A-515D-48FC-9F58-345200A1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DD956-BE83-46C7-9169-CF67A0B9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maintenance is expensive</a:t>
            </a:r>
          </a:p>
          <a:p>
            <a:pPr lvl="1"/>
            <a:r>
              <a:rPr lang="en-US" dirty="0"/>
              <a:t>Almost 80% of whole budget</a:t>
            </a:r>
          </a:p>
          <a:p>
            <a:pPr lvl="1"/>
            <a:r>
              <a:rPr lang="en-US" dirty="0"/>
              <a:t>Abundant revision histories</a:t>
            </a:r>
          </a:p>
          <a:p>
            <a:r>
              <a:rPr lang="en-US" dirty="0"/>
              <a:t>Concurrent programming is pervasive</a:t>
            </a:r>
          </a:p>
          <a:p>
            <a:pPr lvl="1"/>
            <a:r>
              <a:rPr lang="en-US" dirty="0"/>
              <a:t>Employed by more than 75% of projects of a recent study</a:t>
            </a:r>
          </a:p>
          <a:p>
            <a:r>
              <a:rPr lang="en-US" dirty="0"/>
              <a:t>Concurrent programming is difficult</a:t>
            </a:r>
          </a:p>
          <a:p>
            <a:pPr lvl="1"/>
            <a:r>
              <a:rPr lang="en-US" dirty="0"/>
              <a:t>Error-prone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133D9-7400-4CDF-AD34-BF3C7603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FDC99-894F-4369-8E48-7666FF1E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RQ1. What change patterns are followed when programmers maintain concurrent code?</a:t>
            </a:r>
          </a:p>
          <a:p>
            <a:r>
              <a:rPr lang="en-US" dirty="0"/>
              <a:t>RQ2. How useful are our extracted change patterns, when programmers maintain concurrent code?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1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E08AB-3DE0-4A1C-9B71-7E55ED13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97595-4A87-430C-979B-CB818EF14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543616"/>
              </p:ext>
            </p:extLst>
          </p:nvPr>
        </p:nvGraphicFramePr>
        <p:xfrm>
          <a:off x="838200" y="1964397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274258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05537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53164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47930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#Commits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7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9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Lucene-</a:t>
                      </a:r>
                      <a:r>
                        <a:rPr lang="en-US" dirty="0" err="1"/>
                        <a:t>solr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26,152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2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4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4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BE319-382E-4381-9717-91554834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99C44-D444-4ADE-BFCE-645B49F3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Collecting commits</a:t>
            </a:r>
          </a:p>
          <a:p>
            <a:r>
              <a:rPr lang="en-US" dirty="0"/>
              <a:t>Step 2. Identifying commits for the follow-up analysis</a:t>
            </a:r>
          </a:p>
          <a:p>
            <a:pPr lvl="1"/>
            <a:r>
              <a:rPr lang="en-US" dirty="0"/>
              <a:t>Textual matching &amp; machine learning</a:t>
            </a:r>
          </a:p>
          <a:p>
            <a:r>
              <a:rPr lang="en-US" dirty="0"/>
              <a:t>Step 3. Analyzing commits according to different research questions</a:t>
            </a:r>
          </a:p>
          <a:p>
            <a:pPr lvl="1"/>
            <a:r>
              <a:rPr lang="en-US" dirty="0"/>
              <a:t>RQ1. Manual inspection</a:t>
            </a:r>
          </a:p>
          <a:p>
            <a:pPr lvl="1"/>
            <a:r>
              <a:rPr lang="en-US" dirty="0"/>
              <a:t>RQ2. Make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57582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A22C4-B02A-45D0-BC08-C0E7D4AA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DD814-C3F6-43AF-90D2-E8BF51F1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lock types</a:t>
            </a:r>
          </a:p>
          <a:p>
            <a:r>
              <a:rPr lang="en-US" dirty="0"/>
              <a:t>Changing locked variables</a:t>
            </a:r>
          </a:p>
          <a:p>
            <a:r>
              <a:rPr lang="en-US" dirty="0"/>
              <a:t>Modifications inside critical section bodies</a:t>
            </a:r>
          </a:p>
          <a:p>
            <a:r>
              <a:rPr lang="en-US" dirty="0"/>
              <a:t>Changing the volatile keyword</a:t>
            </a:r>
          </a:p>
          <a:p>
            <a:r>
              <a:rPr lang="en-US" dirty="0"/>
              <a:t>Replacing self-written code with Parallel APIs</a:t>
            </a:r>
          </a:p>
        </p:txBody>
      </p:sp>
    </p:spTree>
    <p:extLst>
      <p:ext uri="{BB962C8B-B14F-4D97-AF65-F5344CB8AC3E}">
        <p14:creationId xmlns:p14="http://schemas.microsoft.com/office/powerpoint/2010/main" val="327142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E2233-FB63-49E3-911C-B1CCF839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1BC15-7859-4B31-BD53-38D19F24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of 3 pull requests are accepted</a:t>
            </a:r>
          </a:p>
        </p:txBody>
      </p:sp>
    </p:spTree>
    <p:extLst>
      <p:ext uri="{BB962C8B-B14F-4D97-AF65-F5344CB8AC3E}">
        <p14:creationId xmlns:p14="http://schemas.microsoft.com/office/powerpoint/2010/main" val="32027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196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How do Programmers Maintain Concurrent Code</vt:lpstr>
      <vt:lpstr>Background</vt:lpstr>
      <vt:lpstr>Research Questions</vt:lpstr>
      <vt:lpstr>Data Set</vt:lpstr>
      <vt:lpstr>Method</vt:lpstr>
      <vt:lpstr>Results - RQ1</vt:lpstr>
      <vt:lpstr>Results - RQ2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Programmers Maintain Concurrent Code</dc:title>
  <dc:creator>Feiyue Yu</dc:creator>
  <cp:lastModifiedBy>Feiyue Yu</cp:lastModifiedBy>
  <cp:revision>12</cp:revision>
  <dcterms:created xsi:type="dcterms:W3CDTF">2017-11-28T11:13:34Z</dcterms:created>
  <dcterms:modified xsi:type="dcterms:W3CDTF">2017-11-30T14:55:40Z</dcterms:modified>
</cp:coreProperties>
</file>