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2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7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5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7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5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5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89437"/>
              </p:ext>
            </p:extLst>
          </p:nvPr>
        </p:nvGraphicFramePr>
        <p:xfrm>
          <a:off x="8" y="-4037778"/>
          <a:ext cx="12184381" cy="14151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274343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654968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670510"/>
                  </a:ext>
                </a:extLst>
              </a:tr>
              <a:tr h="1304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382455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269026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76668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718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93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747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484437"/>
              </p:ext>
            </p:extLst>
          </p:nvPr>
        </p:nvGraphicFramePr>
        <p:xfrm>
          <a:off x="1" y="47626"/>
          <a:ext cx="12184380" cy="5828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979900478"/>
                    </a:ext>
                  </a:extLst>
                </a:gridCol>
                <a:gridCol w="4208859">
                  <a:extLst>
                    <a:ext uri="{9D8B030D-6E8A-4147-A177-3AD203B41FA5}">
                      <a16:colId xmlns:a16="http://schemas.microsoft.com/office/drawing/2014/main" val="286836760"/>
                    </a:ext>
                  </a:extLst>
                </a:gridCol>
                <a:gridCol w="4208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434">
                  <a:extLst>
                    <a:ext uri="{9D8B030D-6E8A-4147-A177-3AD203B41FA5}">
                      <a16:colId xmlns:a16="http://schemas.microsoft.com/office/drawing/2014/main" val="2860468690"/>
                    </a:ext>
                  </a:extLst>
                </a:gridCol>
                <a:gridCol w="1697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8892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75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altLang="zh-CN" sz="1100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</a:t>
                      </a:r>
                      <a:r>
                        <a:rPr lang="en-US" altLang="zh-CN" sz="110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final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</a:t>
                      </a:r>
                      <a:r>
                        <a:rPr lang="en-US" altLang="zh-CN" sz="1100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(this)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if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21223"/>
                  </a:ext>
                </a:extLst>
              </a:tr>
              <a:tr h="199724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81177"/>
                  </a:ext>
                </a:extLst>
              </a:tr>
              <a:tr h="9577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53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3974</TotalTime>
  <Words>1105</Words>
  <Application>Microsoft Office PowerPoint</Application>
  <PresentationFormat>自定义</PresentationFormat>
  <Paragraphs>285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Courier New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52</cp:revision>
  <dcterms:created xsi:type="dcterms:W3CDTF">2017-04-02T01:39:24Z</dcterms:created>
  <dcterms:modified xsi:type="dcterms:W3CDTF">2017-04-07T07:18:47Z</dcterms:modified>
</cp:coreProperties>
</file>