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6" autoAdjust="0"/>
    <p:restoredTop sz="94660"/>
  </p:normalViewPr>
  <p:slideViewPr>
    <p:cSldViewPr snapToGrid="0">
      <p:cViewPr>
        <p:scale>
          <a:sx n="100" d="100"/>
          <a:sy n="100" d="100"/>
        </p:scale>
        <p:origin x="78" y="-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8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4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9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5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8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3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05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50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18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133002"/>
              </p:ext>
            </p:extLst>
          </p:nvPr>
        </p:nvGraphicFramePr>
        <p:xfrm>
          <a:off x="0" y="1909"/>
          <a:ext cx="12192000" cy="123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94">
                  <a:extLst>
                    <a:ext uri="{9D8B030D-6E8A-4147-A177-3AD203B41FA5}">
                      <a16:colId xmlns:a16="http://schemas.microsoft.com/office/drawing/2014/main" val="1495994520"/>
                    </a:ext>
                  </a:extLst>
                </a:gridCol>
                <a:gridCol w="4171631">
                  <a:extLst>
                    <a:ext uri="{9D8B030D-6E8A-4147-A177-3AD203B41FA5}">
                      <a16:colId xmlns:a16="http://schemas.microsoft.com/office/drawing/2014/main" val="1129046455"/>
                    </a:ext>
                  </a:extLst>
                </a:gridCol>
                <a:gridCol w="4143375">
                  <a:extLst>
                    <a:ext uri="{9D8B030D-6E8A-4147-A177-3AD203B41FA5}">
                      <a16:colId xmlns:a16="http://schemas.microsoft.com/office/drawing/2014/main" val="2369603338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935269635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3987723325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ctr" rtl="0"/>
                      <a:endParaRPr lang="zh-CN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ctr" rtl="0"/>
                      <a:endParaRPr lang="zh-CN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986935"/>
                  </a:ext>
                </a:extLst>
              </a:tr>
              <a:tr h="1264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...;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-synchronized (</a:t>
                      </a:r>
                      <a:r>
                        <a:rPr lang="en-US" altLang="zh-CN" sz="1100" kern="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{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57 LOC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...;</a:t>
                      </a:r>
                      <a:endParaRPr lang="en-US" altLang="zh-CN" sz="1100" b="0" i="0" u="none" strike="noStrike" baseline="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leafQueue.getReadLock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().lock();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57 LOC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leafQueue.getReadLock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().unlock(); 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77770"/>
                  </a:ext>
                </a:extLst>
              </a:tr>
              <a:tr h="377952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-Lock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classLoaderContainerMapLock.readLock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  <a:endParaRPr lang="en-US" altLang="zh-CN" sz="1100" b="0" i="0" u="none" strike="noStrike" baseline="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-if (result == null) {</a:t>
                      </a:r>
                    </a:p>
                    <a:p>
                      <a:pPr marL="171450" marR="0" indent="-171450" algn="l" rtl="0">
                        <a:buFontTx/>
                        <a:buChar char="-"/>
                      </a:pP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Lock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L="171450" marR="0" indent="-171450" algn="l" rtl="0">
                        <a:buFontTx/>
                        <a:buChar char="-"/>
                      </a:pP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classLoaderContainerMapLock.writeLock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if (result == null)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result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ServerContainerImpl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tccl,result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+synchronized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(result == null)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result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ServerContainerImpl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tccl,result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read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write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all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912682"/>
                  </a:ext>
                </a:extLst>
              </a:tr>
              <a:tr h="260604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static final Object lock = new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Object();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Map&lt;...&gt; count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(count)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Pair&lt;Job, String&gt; key =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ImmutablePair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name);</a:t>
                      </a: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if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(key)) {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(key,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(key) + 1);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 else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(key,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static final Object lock = new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Object();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Map&lt;...&gt; count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+synchronized(lock)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if (!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Map&lt;String, Integer&gt; count =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if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(name,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 + 1);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 else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(name,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(obj1)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(obj2)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939187"/>
                  </a:ext>
                </a:extLst>
              </a:tr>
              <a:tr h="143256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-public synchronized void reset() {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map.clear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members = EMPTY_MEMBERS;</a:t>
                      </a:r>
                    </a:p>
                    <a:p>
                      <a:pPr marR="0" algn="l" rtl="0"/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Object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membersLock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Object();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+public void reset()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synchronized (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membersLock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map.clear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 = EMPTY_MEMBERS;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16071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-public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isAccessed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this.accessed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+public synchronized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isAccessed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this.accessed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866162"/>
                  </a:ext>
                </a:extLst>
              </a:tr>
              <a:tr h="2119959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this.channelLookup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try{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lookupResponse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AkkaUtils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&lt;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&gt;ask(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channelLookup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JobManagerMessages.LookupConnectionInformation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connectionInfo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sourceChannelID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timeout).response();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}catch(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IOException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throw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lookupResponse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AkkaUtils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&lt;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&gt;ask(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channelLookup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JobManagerMessages.LookupConnectionInformation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connectionInfo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sourceChannelID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timeout).response();</a:t>
                      </a:r>
                    </a:p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156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54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688508"/>
              </p:ext>
            </p:extLst>
          </p:nvPr>
        </p:nvGraphicFramePr>
        <p:xfrm>
          <a:off x="0" y="0"/>
          <a:ext cx="12192000" cy="6829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94">
                  <a:extLst>
                    <a:ext uri="{9D8B030D-6E8A-4147-A177-3AD203B41FA5}">
                      <a16:colId xmlns:a16="http://schemas.microsoft.com/office/drawing/2014/main" val="979900478"/>
                    </a:ext>
                  </a:extLst>
                </a:gridCol>
                <a:gridCol w="4171631">
                  <a:extLst>
                    <a:ext uri="{9D8B030D-6E8A-4147-A177-3AD203B41FA5}">
                      <a16:colId xmlns:a16="http://schemas.microsoft.com/office/drawing/2014/main" val="286836760"/>
                    </a:ext>
                  </a:extLst>
                </a:gridCol>
                <a:gridCol w="4143375">
                  <a:extLst>
                    <a:ext uri="{9D8B030D-6E8A-4147-A177-3AD203B41FA5}">
                      <a16:colId xmlns:a16="http://schemas.microsoft.com/office/drawing/2014/main" val="3142399520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86046869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572246273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Source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3889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en-US" altLang="zh-CN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721223"/>
                  </a:ext>
                </a:extLst>
              </a:tr>
              <a:tr h="143256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(buffers)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(...)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if 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null)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 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spillWriter.close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isFinished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true;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(buffers)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(...)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isFinished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true;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+if (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null)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spillWriter.close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statements1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statements1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statements2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119967"/>
                  </a:ext>
                </a:extLst>
              </a:tr>
              <a:tr h="318466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en-US" altLang="zh-CN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141435"/>
                  </a:ext>
                </a:extLst>
              </a:tr>
              <a:tr h="227076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-protected Membership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null;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(membership == null)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membership.hasMembers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protected synchronized void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 membership == null 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membership = new Membership(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super.getLocalMember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(true));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+protected volatile Membership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null;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(membership == null)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membership.hasMembers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protected synchronized void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 membership == null 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membership = new Membership(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super.getLocalMember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(true));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 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181177"/>
                  </a:ext>
                </a:extLst>
              </a:tr>
              <a:tr h="893114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-private volatile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-private volatile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new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errorCount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new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requestCount.incrementAndGet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 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539951"/>
                  </a:ext>
                </a:extLst>
              </a:tr>
              <a:tr h="893114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-private volatile long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genstamp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-public synchronized long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nextStamp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this.genstamp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return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this.genstamp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AtomicLong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genstamp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new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AtomicLong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+public long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nextStamp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return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genstamp.incrementAndGet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773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76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1297</TotalTime>
  <Words>1018</Words>
  <Application>Microsoft Office PowerPoint</Application>
  <PresentationFormat>自定义</PresentationFormat>
  <Paragraphs>256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Courier New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Jason</dc:creator>
  <cp:lastModifiedBy>Yu Jason</cp:lastModifiedBy>
  <cp:revision>33</cp:revision>
  <dcterms:created xsi:type="dcterms:W3CDTF">2017-04-02T01:39:24Z</dcterms:created>
  <dcterms:modified xsi:type="dcterms:W3CDTF">2017-04-04T14:43:30Z</dcterms:modified>
</cp:coreProperties>
</file>