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6" autoAdjust="0"/>
    <p:restoredTop sz="94660"/>
  </p:normalViewPr>
  <p:slideViewPr>
    <p:cSldViewPr snapToGrid="0">
      <p:cViewPr>
        <p:scale>
          <a:sx n="100" d="100"/>
          <a:sy n="100" d="100"/>
        </p:scale>
        <p:origin x="-12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8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4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9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0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88F4-A4CE-45D6-BF9E-2ECB20C17A22}" type="datetimeFigureOut">
              <a:rPr lang="zh-CN" altLang="en-US" smtClean="0"/>
              <a:t>2017/4/4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A691-A5B8-414B-82BD-BDA3B79E64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8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78408"/>
              </p:ext>
            </p:extLst>
          </p:nvPr>
        </p:nvGraphicFramePr>
        <p:xfrm>
          <a:off x="0" y="1909"/>
          <a:ext cx="12172950" cy="12483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1495994520"/>
                    </a:ext>
                  </a:extLst>
                </a:gridCol>
                <a:gridCol w="4274343">
                  <a:extLst>
                    <a:ext uri="{9D8B030D-6E8A-4147-A177-3AD203B41FA5}">
                      <a16:colId xmlns:a16="http://schemas.microsoft.com/office/drawing/2014/main" val="1129046455"/>
                    </a:ext>
                  </a:extLst>
                </a:gridCol>
                <a:gridCol w="4088288">
                  <a:extLst>
                    <a:ext uri="{9D8B030D-6E8A-4147-A177-3AD203B41FA5}">
                      <a16:colId xmlns:a16="http://schemas.microsoft.com/office/drawing/2014/main" val="2369603338"/>
                    </a:ext>
                  </a:extLst>
                </a:gridCol>
                <a:gridCol w="1794987">
                  <a:extLst>
                    <a:ext uri="{9D8B030D-6E8A-4147-A177-3AD203B41FA5}">
                      <a16:colId xmlns:a16="http://schemas.microsoft.com/office/drawing/2014/main" val="2935269635"/>
                    </a:ext>
                  </a:extLst>
                </a:gridCol>
                <a:gridCol w="1643538">
                  <a:extLst>
                    <a:ext uri="{9D8B030D-6E8A-4147-A177-3AD203B41FA5}">
                      <a16:colId xmlns:a16="http://schemas.microsoft.com/office/drawing/2014/main" val="3987723325"/>
                    </a:ext>
                  </a:extLst>
                </a:gridCol>
              </a:tblGrid>
              <a:tr h="18002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ctr" rtl="0"/>
                      <a:endParaRPr lang="zh-CN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986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endParaRPr lang="zh-CN" altLang="en-US" sz="11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670510"/>
                  </a:ext>
                </a:extLst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kern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...;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kern="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kern="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{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57 LOC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endParaRPr lang="zh-CN" altLang="zh-CN" sz="1100" kern="100" dirty="0"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sz="110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...;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().lock();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57 LOC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leafQueue.getReadLock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().unlock(); 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477770"/>
                  </a:ext>
                </a:extLst>
              </a:tr>
              <a:tr h="377952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classLoaderContainerMapLock.readLock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-if (result == null) {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Lock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L="171450" marR="0" indent="-171450" algn="l" rtl="0">
                        <a:buFontTx/>
                        <a:buChar char="-"/>
                      </a:pP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classLoaderContainerMapLock.writeLock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result =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(result == null)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result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ServerContainerImpl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classLoaderContainerMap.put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tccl,result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read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write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finally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writeLock.unlock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all operations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12682"/>
                  </a:ext>
                </a:extLst>
              </a:tr>
              <a:tr h="260604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(count)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Pair&lt;Job, String&gt; key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ImmutablePair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name);</a:t>
                      </a: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(key)) {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(key,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static final Object lock = new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Object();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private Map&lt;...&gt; count =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+synchronized(lock)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(!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HashMap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&lt;&gt;());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Map&lt;String, Integer&gt; count =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jobCounts.get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if (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count.containsKey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count.get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 + 1);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 else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  </a:t>
                      </a:r>
                      <a:r>
                        <a:rPr lang="en-US" altLang="zh-CN" sz="1100" b="0" i="0" u="none" strike="noStrike" baseline="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count.put</a:t>
                      </a:r>
                      <a:r>
                        <a:rPr lang="en-US" altLang="zh-CN" sz="1100" b="0" i="0" u="none" strike="noStrike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1);</a:t>
                      </a:r>
                      <a:endParaRPr lang="en-US" altLang="zh-CN" sz="1100" b="0" i="0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(obj1)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(obj2) {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b="0" i="0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939187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void reset() {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endParaRPr lang="en-US" altLang="zh-CN" sz="11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members = EMPTY_MEMBERS;</a:t>
                      </a:r>
                    </a:p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Object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Object();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void reset()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synchronized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membersLock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map.clear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 = EMPTY_MEMBERS;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1607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synchronized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isAccessed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this.accessed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void foo()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66162"/>
                  </a:ext>
                </a:extLst>
              </a:tr>
              <a:tr h="2119959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-synchronized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this.channelLookup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try{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}catch(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IOException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throw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lookupResponse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AkkaUtils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&lt;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&gt;ask(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channelLookup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JobManagerMessages.LookupConnectionInformation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connectionInfo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jobID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sourceChannelID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timeout).response();</a:t>
                      </a:r>
                    </a:p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15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88508"/>
              </p:ext>
            </p:extLst>
          </p:nvPr>
        </p:nvGraphicFramePr>
        <p:xfrm>
          <a:off x="0" y="0"/>
          <a:ext cx="12192000" cy="682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794">
                  <a:extLst>
                    <a:ext uri="{9D8B030D-6E8A-4147-A177-3AD203B41FA5}">
                      <a16:colId xmlns:a16="http://schemas.microsoft.com/office/drawing/2014/main" val="979900478"/>
                    </a:ext>
                  </a:extLst>
                </a:gridCol>
                <a:gridCol w="4171631">
                  <a:extLst>
                    <a:ext uri="{9D8B030D-6E8A-4147-A177-3AD203B41FA5}">
                      <a16:colId xmlns:a16="http://schemas.microsoft.com/office/drawing/2014/main" val="28683676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14239952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86046869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57224627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3889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721223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if (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synchronized (buffers)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(...)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isFinished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true;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+if (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null)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spillWriter.close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statements2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 (</a:t>
                      </a:r>
                      <a:r>
                        <a:rPr lang="en-US" altLang="zh-CN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statements1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statements2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19967"/>
                  </a:ext>
                </a:extLst>
              </a:tr>
              <a:tr h="318466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en-US" altLang="zh-CN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41435"/>
                  </a:ext>
                </a:extLst>
              </a:tr>
              <a:tr h="2270760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-protected Membership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+protected volatile Membership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null;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(membership == null)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membership.hasMembers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protected synchronized void 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setupMembership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if ( membership == null 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membership = new Membership(</a:t>
                      </a:r>
                      <a:r>
                        <a:rPr lang="en-US" altLang="zh-CN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super.getLocalMember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(true));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181177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final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errorCount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AtomicInteger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requestCount.incrementAndGet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 foo;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539951"/>
                  </a:ext>
                </a:extLst>
              </a:tr>
              <a:tr h="893114">
                <a:tc>
                  <a:txBody>
                    <a:bodyPr/>
                    <a:lstStyle/>
                    <a:p>
                      <a:pPr marR="0" algn="ctr" rtl="0"/>
                      <a:r>
                        <a:rPr lang="en-US" altLang="zh-CN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-private volatile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endParaRPr lang="en-US" altLang="zh-CN" sz="110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-public synchronized long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 return </a:t>
                      </a:r>
                      <a:r>
                        <a:rPr lang="en-US" altLang="zh-CN" sz="110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this.genstamp</a:t>
                      </a: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indent="0" algn="l" rtl="0">
                        <a:buFontTx/>
                        <a:buNone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+private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new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AtomicLong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+public long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nextStamp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 return </a:t>
                      </a:r>
                      <a:r>
                        <a:rPr lang="en-US" altLang="zh-CN" sz="1100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genstamp.incrementAndGet</a:t>
                      </a:r>
                      <a:r>
                        <a:rPr lang="en-US" altLang="zh-CN" sz="11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R="0" algn="l" rtl="0"/>
                      <a:endParaRPr lang="en-US" altLang="zh-CN" sz="1100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R="0" algn="l" rtl="0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/>
                      <a:endParaRPr lang="zh-CN" alt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7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76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2026</TotalTime>
  <Words>1022</Words>
  <Application>Microsoft Office PowerPoint</Application>
  <PresentationFormat>自定义</PresentationFormat>
  <Paragraphs>260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Jason</dc:creator>
  <cp:lastModifiedBy>Yu Jason</cp:lastModifiedBy>
  <cp:revision>36</cp:revision>
  <dcterms:created xsi:type="dcterms:W3CDTF">2017-04-02T01:39:24Z</dcterms:created>
  <dcterms:modified xsi:type="dcterms:W3CDTF">2017-04-05T02:52:14Z</dcterms:modified>
</cp:coreProperties>
</file>