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6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9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7315-0DE4-4FEE-A018-C637EEEBBB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C2A1-3034-4B61-B896-4C3FDA71A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1"/>
            <a:ext cx="8098971" cy="515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7571" y="1485901"/>
            <a:ext cx="285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항공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항공권 예매를 구현할 예정입니다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가 예매할 때 데이터를 예매 테이블에 삽입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User, </a:t>
            </a:r>
            <a:r>
              <a:rPr lang="ko-KR" altLang="en-US" dirty="0" smtClean="0"/>
              <a:t>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35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항공편 현황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항공편 현황을 보는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항공편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84771" cy="4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294914" cy="457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928" y="1690688"/>
            <a:ext cx="272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 </a:t>
            </a:r>
            <a:r>
              <a:rPr lang="ko-KR" altLang="en-US" dirty="0" err="1" smtClean="0"/>
              <a:t>로그인은</a:t>
            </a:r>
            <a:r>
              <a:rPr lang="ko-KR" altLang="en-US" dirty="0" smtClean="0"/>
              <a:t> 구현 안하고 웹사이트 자체의 유저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이용해 로그인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64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0012" y="1690688"/>
            <a:ext cx="2726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 인증은 없이</a:t>
            </a:r>
            <a:endParaRPr lang="en-US" altLang="ko-KR" dirty="0" smtClean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같은 간단한 회원정보를 입력하여 회원가입을 구현할 예정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9062357" cy="4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예약목록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8274" y="1774934"/>
            <a:ext cx="272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가 예매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항공편 목록을 보여주는 페이지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User, </a:t>
            </a:r>
            <a:r>
              <a:rPr lang="ko-KR" altLang="en-US" dirty="0" smtClean="0"/>
              <a:t>예매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626928" cy="4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보기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회원정보를 보는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8262257" cy="49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변경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회원정보를 변경하는 페이지입니다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343900" cy="4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변경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비밀번호를 변경하는 페이지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588829" cy="49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탈퇴하는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84771" cy="4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항공권 예매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4771" y="1812471"/>
            <a:ext cx="2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항공편을 예매하는 페이지입니다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: User, </a:t>
            </a:r>
            <a:r>
              <a:rPr lang="ko-KR" altLang="en-US" dirty="0" smtClean="0"/>
              <a:t>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84771" cy="49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159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인덱스 페이지</vt:lpstr>
      <vt:lpstr>로그인 페이지</vt:lpstr>
      <vt:lpstr>회원가입 페이지</vt:lpstr>
      <vt:lpstr>예약목록 페이지</vt:lpstr>
      <vt:lpstr>회원정보 보기 페이지</vt:lpstr>
      <vt:lpstr>회원정보 변경 페이지</vt:lpstr>
      <vt:lpstr>비밀번호 변경 페이지</vt:lpstr>
      <vt:lpstr>회원 탈퇴 페이지</vt:lpstr>
      <vt:lpstr>항공권 예매 페이지</vt:lpstr>
      <vt:lpstr>항공편 현황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인덱스 페이지</dc:title>
  <dc:creator>dita_808</dc:creator>
  <cp:lastModifiedBy>dita_808</cp:lastModifiedBy>
  <cp:revision>6</cp:revision>
  <dcterms:created xsi:type="dcterms:W3CDTF">2021-01-15T04:35:50Z</dcterms:created>
  <dcterms:modified xsi:type="dcterms:W3CDTF">2021-01-15T05:46:46Z</dcterms:modified>
</cp:coreProperties>
</file>