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4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9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9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1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5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5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6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9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5FD7-5D92-4D2C-A666-B5D0FC229CC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260AD-962F-40D0-B198-48418D985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2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8214" y="310243"/>
            <a:ext cx="1224642" cy="881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서버시작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4"/>
          </p:cNvCxnSpPr>
          <p:nvPr/>
        </p:nvCxnSpPr>
        <p:spPr>
          <a:xfrm flipH="1">
            <a:off x="1011219" y="1191986"/>
            <a:ext cx="9316" cy="58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9579" y="1889063"/>
            <a:ext cx="122464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web.xml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규칙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배포서술자</a:t>
            </a:r>
            <a:endParaRPr lang="ko-KR" altLang="en-US" sz="11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794221" y="2054711"/>
            <a:ext cx="938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18863" y="583027"/>
            <a:ext cx="1796143" cy="185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6255" y="751114"/>
            <a:ext cx="106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000612" y="2972442"/>
            <a:ext cx="1796143" cy="185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8004" y="3140529"/>
            <a:ext cx="106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Context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12971" y="583027"/>
            <a:ext cx="5339443" cy="4243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31828" y="125577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56221" y="3673928"/>
            <a:ext cx="1551214" cy="767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9731828" y="445770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956221" y="5845629"/>
            <a:ext cx="1551214" cy="767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dita_808</dc:creator>
  <cp:lastModifiedBy>dita_808</cp:lastModifiedBy>
  <cp:revision>2</cp:revision>
  <dcterms:created xsi:type="dcterms:W3CDTF">2021-01-14T08:27:00Z</dcterms:created>
  <dcterms:modified xsi:type="dcterms:W3CDTF">2021-01-14T08:52:07Z</dcterms:modified>
</cp:coreProperties>
</file>