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36" y="-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4B35D-8692-3008-0278-FA4AB6CF4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CA938-3EA0-6E05-3258-AB11BDB77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62BCD-FA48-94DC-4285-7120BC03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818AC-71CA-0B9C-994D-9F9C5B9C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A325F-859F-FB68-25BE-1524F11E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25F0-B415-D78A-686A-1BB5CDD9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A70B8-1B71-B20E-A89A-BD386A99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48D93-0EDF-3233-0688-9D45C64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5E51-0D1D-3CDB-1944-024A560E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76F4-EA99-4527-90D3-5CB9E83B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EE73D-3752-E54A-4B72-246D4B672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10A7F-F111-AEF0-A0F2-AA762E7E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59DC6-1F8F-DFBE-2416-B42C28C7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BF25E-7068-C463-360A-87E5C5DC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2EA8-7A00-DD68-C349-CFD2B5BD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1984-04E4-9C59-3925-2B9CA4C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B62FB-E397-3262-E2F3-7CA7B1B6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526CB-FFE8-4FCF-2649-04F9E544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45F3C-B6C6-2041-2454-F4FC638E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3AB9D-6337-81B9-F849-D5DBEB0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2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ED4D8-D24D-1D66-9073-AC48AD5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92A46-0F8D-004E-DCFF-8581FF28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8DE2B-F57B-CA90-5CDE-B7FE0D70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C4DC-B636-C8A3-CE02-82B46160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A74FA-C4EB-67B6-479B-5E42BDBC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6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1A09-3C26-9623-B455-278E2570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4D893-59D6-DABD-C00D-0DB6D2E4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DB944-9523-8E8E-0D5E-DAE161A9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91063-01E1-6795-7B10-D94A53EA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4BBAE-8BA7-DFF5-DEB5-C8E122C9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064CD-6D47-8479-3CAC-E9522A40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EA6C-D477-4B36-E8CB-4D2C965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3515D-D678-9F43-1243-4CB1BD00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0DD6B-E7AF-3A88-7CAD-92C1F56C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C38F9-C7F0-A9FA-50BD-3A3AD2565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0B349-F996-E642-2B8D-788FC47B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446CF6-E5E8-DD4A-6115-B48D35F6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1942FB-E8A1-B97F-BF6A-7D21B0C3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A4C4B8-4F65-AA12-67D2-65C742E3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988C5-63A3-B459-30DE-374A32E4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CFCB7-FFB4-2064-73D2-BDE624C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A823D-A8BC-3B8C-97AB-32059CB0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AF3F3-255E-14F6-664D-1238889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05F00D-8EB6-B969-BC21-DADB7C26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2FCA8A-B1EF-CFA7-6241-0E9AC440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C39B5-E596-6345-94CF-0AA95B2D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1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7455-0739-62DB-2217-8AA7DF4C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7F175-5D4E-61AE-86CB-9B200C5A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7734D-37DA-4A8F-068B-9897BB75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D045F-A7B3-916A-A8B0-FF007A4D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9D79B-9A72-40AC-66A6-4D12156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0725E-C49E-6916-0CC8-799E04E6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C719-0476-925C-BD2C-0F4E182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BA5110-88A3-4FC9-8CE9-CA12AAF8B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AEC57-0564-BBE5-BF3C-84892C7A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38A57-27E4-5182-6D1F-1A69C10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64B69-9D72-A3DD-5666-A4AA55E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9462F-47E1-43CA-E224-9AE3FEA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598241-D903-9251-0E8C-64345A1E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6859C-FBE3-DCB3-B77D-27D78FA8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FDEA1-2CD9-776A-F53E-A62DEC59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7430C-B9B3-5064-AE2A-1BBD90303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21EE-A106-4FBC-E7E8-FC685FA1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FAB1E09-D73D-F856-6204-886714CF060A}"/>
              </a:ext>
            </a:extLst>
          </p:cNvPr>
          <p:cNvSpPr>
            <a:spLocks noChangeAspect="1"/>
          </p:cNvSpPr>
          <p:nvPr/>
        </p:nvSpPr>
        <p:spPr>
          <a:xfrm>
            <a:off x="614059" y="799734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6464252F-CA3E-19D6-D396-47B8B6DEE740}"/>
              </a:ext>
            </a:extLst>
          </p:cNvPr>
          <p:cNvSpPr/>
          <p:nvPr/>
        </p:nvSpPr>
        <p:spPr>
          <a:xfrm>
            <a:off x="1123578" y="813134"/>
            <a:ext cx="1293251" cy="1070426"/>
          </a:xfrm>
          <a:custGeom>
            <a:avLst/>
            <a:gdLst>
              <a:gd name="connsiteX0" fmla="*/ 994835 w 1293251"/>
              <a:gd name="connsiteY0" fmla="*/ 0 h 1070426"/>
              <a:gd name="connsiteX1" fmla="*/ 1293251 w 1293251"/>
              <a:gd name="connsiteY1" fmla="*/ 298417 h 1070426"/>
              <a:gd name="connsiteX2" fmla="*/ 994835 w 1293251"/>
              <a:gd name="connsiteY2" fmla="*/ 596833 h 1070426"/>
              <a:gd name="connsiteX3" fmla="*/ 994835 w 1293251"/>
              <a:gd name="connsiteY3" fmla="*/ 447625 h 1070426"/>
              <a:gd name="connsiteX4" fmla="*/ 327051 w 1293251"/>
              <a:gd name="connsiteY4" fmla="*/ 447625 h 1070426"/>
              <a:gd name="connsiteX5" fmla="*/ 327051 w 1293251"/>
              <a:gd name="connsiteY5" fmla="*/ 1015916 h 1070426"/>
              <a:gd name="connsiteX6" fmla="*/ 272541 w 1293251"/>
              <a:gd name="connsiteY6" fmla="*/ 1070426 h 1070426"/>
              <a:gd name="connsiteX7" fmla="*/ 54510 w 1293251"/>
              <a:gd name="connsiteY7" fmla="*/ 1070426 h 1070426"/>
              <a:gd name="connsiteX8" fmla="*/ 0 w 1293251"/>
              <a:gd name="connsiteY8" fmla="*/ 1015916 h 1070426"/>
              <a:gd name="connsiteX9" fmla="*/ 0 w 1293251"/>
              <a:gd name="connsiteY9" fmla="*/ 204157 h 1070426"/>
              <a:gd name="connsiteX10" fmla="*/ 54510 w 1293251"/>
              <a:gd name="connsiteY10" fmla="*/ 149647 h 1070426"/>
              <a:gd name="connsiteX11" fmla="*/ 73679 w 1293251"/>
              <a:gd name="connsiteY11" fmla="*/ 149647 h 1070426"/>
              <a:gd name="connsiteX12" fmla="*/ 73679 w 1293251"/>
              <a:gd name="connsiteY12" fmla="*/ 149208 h 1070426"/>
              <a:gd name="connsiteX13" fmla="*/ 994835 w 1293251"/>
              <a:gd name="connsiteY13" fmla="*/ 149208 h 107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3251" h="1070426">
                <a:moveTo>
                  <a:pt x="994835" y="0"/>
                </a:moveTo>
                <a:lnTo>
                  <a:pt x="1293251" y="298417"/>
                </a:lnTo>
                <a:lnTo>
                  <a:pt x="994835" y="596833"/>
                </a:lnTo>
                <a:lnTo>
                  <a:pt x="994835" y="447625"/>
                </a:lnTo>
                <a:lnTo>
                  <a:pt x="327051" y="447625"/>
                </a:lnTo>
                <a:lnTo>
                  <a:pt x="327051" y="1015916"/>
                </a:lnTo>
                <a:cubicBezTo>
                  <a:pt x="327051" y="1046021"/>
                  <a:pt x="302646" y="1070426"/>
                  <a:pt x="272541" y="1070426"/>
                </a:cubicBezTo>
                <a:lnTo>
                  <a:pt x="54510" y="1070426"/>
                </a:lnTo>
                <a:cubicBezTo>
                  <a:pt x="24405" y="1070426"/>
                  <a:pt x="0" y="1046021"/>
                  <a:pt x="0" y="1015916"/>
                </a:cubicBezTo>
                <a:lnTo>
                  <a:pt x="0" y="204157"/>
                </a:lnTo>
                <a:cubicBezTo>
                  <a:pt x="0" y="174052"/>
                  <a:pt x="24405" y="149647"/>
                  <a:pt x="54510" y="149647"/>
                </a:cubicBezTo>
                <a:lnTo>
                  <a:pt x="73679" y="149647"/>
                </a:lnTo>
                <a:lnTo>
                  <a:pt x="73679" y="149208"/>
                </a:lnTo>
                <a:lnTo>
                  <a:pt x="994835" y="14920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619098-47C1-D422-5A13-59A67924140D}"/>
              </a:ext>
            </a:extLst>
          </p:cNvPr>
          <p:cNvSpPr/>
          <p:nvPr/>
        </p:nvSpPr>
        <p:spPr>
          <a:xfrm>
            <a:off x="618793" y="1785938"/>
            <a:ext cx="3600805" cy="816566"/>
          </a:xfrm>
          <a:prstGeom prst="roundRect">
            <a:avLst>
              <a:gd name="adj" fmla="val 144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02CDA6-6AED-853E-804A-E1F8A9B3B242}"/>
              </a:ext>
            </a:extLst>
          </p:cNvPr>
          <p:cNvSpPr/>
          <p:nvPr/>
        </p:nvSpPr>
        <p:spPr>
          <a:xfrm>
            <a:off x="3951120" y="1930009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16358CA-5474-358B-39B6-B2DB2493C97A}"/>
              </a:ext>
            </a:extLst>
          </p:cNvPr>
          <p:cNvSpPr/>
          <p:nvPr/>
        </p:nvSpPr>
        <p:spPr>
          <a:xfrm>
            <a:off x="345583" y="1920815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E6CC2-A296-F6D9-B9EF-CB35BC49EE16}"/>
              </a:ext>
            </a:extLst>
          </p:cNvPr>
          <p:cNvSpPr>
            <a:spLocks noChangeAspect="1"/>
          </p:cNvSpPr>
          <p:nvPr/>
        </p:nvSpPr>
        <p:spPr>
          <a:xfrm>
            <a:off x="614059" y="3429000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F0A534A5-35DB-0CBF-0C91-CCE293BD253E}"/>
              </a:ext>
            </a:extLst>
          </p:cNvPr>
          <p:cNvSpPr/>
          <p:nvPr/>
        </p:nvSpPr>
        <p:spPr>
          <a:xfrm>
            <a:off x="1123578" y="3442400"/>
            <a:ext cx="1293251" cy="1070426"/>
          </a:xfrm>
          <a:custGeom>
            <a:avLst/>
            <a:gdLst>
              <a:gd name="connsiteX0" fmla="*/ 994835 w 1293251"/>
              <a:gd name="connsiteY0" fmla="*/ 0 h 1070426"/>
              <a:gd name="connsiteX1" fmla="*/ 1293251 w 1293251"/>
              <a:gd name="connsiteY1" fmla="*/ 298417 h 1070426"/>
              <a:gd name="connsiteX2" fmla="*/ 994835 w 1293251"/>
              <a:gd name="connsiteY2" fmla="*/ 596833 h 1070426"/>
              <a:gd name="connsiteX3" fmla="*/ 994835 w 1293251"/>
              <a:gd name="connsiteY3" fmla="*/ 447625 h 1070426"/>
              <a:gd name="connsiteX4" fmla="*/ 327051 w 1293251"/>
              <a:gd name="connsiteY4" fmla="*/ 447625 h 1070426"/>
              <a:gd name="connsiteX5" fmla="*/ 327051 w 1293251"/>
              <a:gd name="connsiteY5" fmla="*/ 1015916 h 1070426"/>
              <a:gd name="connsiteX6" fmla="*/ 272541 w 1293251"/>
              <a:gd name="connsiteY6" fmla="*/ 1070426 h 1070426"/>
              <a:gd name="connsiteX7" fmla="*/ 54510 w 1293251"/>
              <a:gd name="connsiteY7" fmla="*/ 1070426 h 1070426"/>
              <a:gd name="connsiteX8" fmla="*/ 0 w 1293251"/>
              <a:gd name="connsiteY8" fmla="*/ 1015916 h 1070426"/>
              <a:gd name="connsiteX9" fmla="*/ 0 w 1293251"/>
              <a:gd name="connsiteY9" fmla="*/ 204157 h 1070426"/>
              <a:gd name="connsiteX10" fmla="*/ 54510 w 1293251"/>
              <a:gd name="connsiteY10" fmla="*/ 149647 h 1070426"/>
              <a:gd name="connsiteX11" fmla="*/ 73679 w 1293251"/>
              <a:gd name="connsiteY11" fmla="*/ 149647 h 1070426"/>
              <a:gd name="connsiteX12" fmla="*/ 73679 w 1293251"/>
              <a:gd name="connsiteY12" fmla="*/ 149208 h 1070426"/>
              <a:gd name="connsiteX13" fmla="*/ 994835 w 1293251"/>
              <a:gd name="connsiteY13" fmla="*/ 149208 h 107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3251" h="1070426">
                <a:moveTo>
                  <a:pt x="994835" y="0"/>
                </a:moveTo>
                <a:lnTo>
                  <a:pt x="1293251" y="298417"/>
                </a:lnTo>
                <a:lnTo>
                  <a:pt x="994835" y="596833"/>
                </a:lnTo>
                <a:lnTo>
                  <a:pt x="994835" y="447625"/>
                </a:lnTo>
                <a:lnTo>
                  <a:pt x="327051" y="447625"/>
                </a:lnTo>
                <a:lnTo>
                  <a:pt x="327051" y="1015916"/>
                </a:lnTo>
                <a:cubicBezTo>
                  <a:pt x="327051" y="1046021"/>
                  <a:pt x="302646" y="1070426"/>
                  <a:pt x="272541" y="1070426"/>
                </a:cubicBezTo>
                <a:lnTo>
                  <a:pt x="54510" y="1070426"/>
                </a:lnTo>
                <a:cubicBezTo>
                  <a:pt x="24405" y="1070426"/>
                  <a:pt x="0" y="1046021"/>
                  <a:pt x="0" y="1015916"/>
                </a:cubicBezTo>
                <a:lnTo>
                  <a:pt x="0" y="204157"/>
                </a:lnTo>
                <a:cubicBezTo>
                  <a:pt x="0" y="174052"/>
                  <a:pt x="24405" y="149647"/>
                  <a:pt x="54510" y="149647"/>
                </a:cubicBezTo>
                <a:lnTo>
                  <a:pt x="73679" y="149647"/>
                </a:lnTo>
                <a:lnTo>
                  <a:pt x="73679" y="149208"/>
                </a:lnTo>
                <a:lnTo>
                  <a:pt x="994835" y="14920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3693E4-4858-9376-CE61-E177B14B6B84}"/>
              </a:ext>
            </a:extLst>
          </p:cNvPr>
          <p:cNvSpPr/>
          <p:nvPr/>
        </p:nvSpPr>
        <p:spPr>
          <a:xfrm>
            <a:off x="618793" y="4415204"/>
            <a:ext cx="3600805" cy="816566"/>
          </a:xfrm>
          <a:prstGeom prst="roundRect">
            <a:avLst>
              <a:gd name="adj" fmla="val 144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37A414C-A3EA-8198-80F8-B1E81912B816}"/>
              </a:ext>
            </a:extLst>
          </p:cNvPr>
          <p:cNvSpPr/>
          <p:nvPr/>
        </p:nvSpPr>
        <p:spPr>
          <a:xfrm>
            <a:off x="3951120" y="4559275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6043845-2A1E-5343-9DF9-616287D3158C}"/>
              </a:ext>
            </a:extLst>
          </p:cNvPr>
          <p:cNvSpPr/>
          <p:nvPr/>
        </p:nvSpPr>
        <p:spPr>
          <a:xfrm>
            <a:off x="345583" y="4550081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9134AA-B350-8B87-7474-DDBE54CFA1A4}"/>
              </a:ext>
            </a:extLst>
          </p:cNvPr>
          <p:cNvSpPr>
            <a:spLocks noChangeAspect="1"/>
          </p:cNvSpPr>
          <p:nvPr/>
        </p:nvSpPr>
        <p:spPr>
          <a:xfrm>
            <a:off x="4909834" y="799734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C4DDBEA-4550-FA9D-86EC-696305957246}"/>
              </a:ext>
            </a:extLst>
          </p:cNvPr>
          <p:cNvSpPr/>
          <p:nvPr/>
        </p:nvSpPr>
        <p:spPr>
          <a:xfrm>
            <a:off x="4914568" y="813134"/>
            <a:ext cx="3869283" cy="1789370"/>
          </a:xfrm>
          <a:custGeom>
            <a:avLst/>
            <a:gdLst>
              <a:gd name="connsiteX0" fmla="*/ 1499620 w 3869283"/>
              <a:gd name="connsiteY0" fmla="*/ 0 h 1789370"/>
              <a:gd name="connsiteX1" fmla="*/ 1798036 w 3869283"/>
              <a:gd name="connsiteY1" fmla="*/ 298417 h 1789370"/>
              <a:gd name="connsiteX2" fmla="*/ 1499620 w 3869283"/>
              <a:gd name="connsiteY2" fmla="*/ 596833 h 1789370"/>
              <a:gd name="connsiteX3" fmla="*/ 1499620 w 3869283"/>
              <a:gd name="connsiteY3" fmla="*/ 447625 h 1789370"/>
              <a:gd name="connsiteX4" fmla="*/ 831836 w 3869283"/>
              <a:gd name="connsiteY4" fmla="*/ 447625 h 1789370"/>
              <a:gd name="connsiteX5" fmla="*/ 831836 w 3869283"/>
              <a:gd name="connsiteY5" fmla="*/ 972804 h 1789370"/>
              <a:gd name="connsiteX6" fmla="*/ 3483211 w 3869283"/>
              <a:gd name="connsiteY6" fmla="*/ 972804 h 1789370"/>
              <a:gd name="connsiteX7" fmla="*/ 3600805 w 3869283"/>
              <a:gd name="connsiteY7" fmla="*/ 1090398 h 1789370"/>
              <a:gd name="connsiteX8" fmla="*/ 3600805 w 3869283"/>
              <a:gd name="connsiteY8" fmla="*/ 1116875 h 1789370"/>
              <a:gd name="connsiteX9" fmla="*/ 3869283 w 3869283"/>
              <a:gd name="connsiteY9" fmla="*/ 1385353 h 1789370"/>
              <a:gd name="connsiteX10" fmla="*/ 3600805 w 3869283"/>
              <a:gd name="connsiteY10" fmla="*/ 1653831 h 1789370"/>
              <a:gd name="connsiteX11" fmla="*/ 3600805 w 3869283"/>
              <a:gd name="connsiteY11" fmla="*/ 1671776 h 1789370"/>
              <a:gd name="connsiteX12" fmla="*/ 3483211 w 3869283"/>
              <a:gd name="connsiteY12" fmla="*/ 1789370 h 1789370"/>
              <a:gd name="connsiteX13" fmla="*/ 117594 w 3869283"/>
              <a:gd name="connsiteY13" fmla="*/ 1789370 h 1789370"/>
              <a:gd name="connsiteX14" fmla="*/ 0 w 3869283"/>
              <a:gd name="connsiteY14" fmla="*/ 1671776 h 1789370"/>
              <a:gd name="connsiteX15" fmla="*/ 0 w 3869283"/>
              <a:gd name="connsiteY15" fmla="*/ 1090398 h 1789370"/>
              <a:gd name="connsiteX16" fmla="*/ 117594 w 3869283"/>
              <a:gd name="connsiteY16" fmla="*/ 972804 h 1789370"/>
              <a:gd name="connsiteX17" fmla="*/ 504785 w 3869283"/>
              <a:gd name="connsiteY17" fmla="*/ 972804 h 1789370"/>
              <a:gd name="connsiteX18" fmla="*/ 504785 w 3869283"/>
              <a:gd name="connsiteY18" fmla="*/ 204157 h 1789370"/>
              <a:gd name="connsiteX19" fmla="*/ 559295 w 3869283"/>
              <a:gd name="connsiteY19" fmla="*/ 149647 h 1789370"/>
              <a:gd name="connsiteX20" fmla="*/ 578464 w 3869283"/>
              <a:gd name="connsiteY20" fmla="*/ 149647 h 1789370"/>
              <a:gd name="connsiteX21" fmla="*/ 578464 w 3869283"/>
              <a:gd name="connsiteY21" fmla="*/ 149208 h 1789370"/>
              <a:gd name="connsiteX22" fmla="*/ 1499620 w 3869283"/>
              <a:gd name="connsiteY22" fmla="*/ 149208 h 17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9283" h="1789370">
                <a:moveTo>
                  <a:pt x="1499620" y="0"/>
                </a:moveTo>
                <a:lnTo>
                  <a:pt x="1798036" y="298417"/>
                </a:lnTo>
                <a:lnTo>
                  <a:pt x="1499620" y="596833"/>
                </a:lnTo>
                <a:lnTo>
                  <a:pt x="1499620" y="447625"/>
                </a:lnTo>
                <a:lnTo>
                  <a:pt x="831836" y="447625"/>
                </a:lnTo>
                <a:lnTo>
                  <a:pt x="831836" y="972804"/>
                </a:lnTo>
                <a:lnTo>
                  <a:pt x="3483211" y="972804"/>
                </a:lnTo>
                <a:cubicBezTo>
                  <a:pt x="3548156" y="972804"/>
                  <a:pt x="3600805" y="1025453"/>
                  <a:pt x="3600805" y="1090398"/>
                </a:cubicBezTo>
                <a:lnTo>
                  <a:pt x="3600805" y="1116875"/>
                </a:lnTo>
                <a:cubicBezTo>
                  <a:pt x="3749081" y="1116875"/>
                  <a:pt x="3869283" y="1237077"/>
                  <a:pt x="3869283" y="1385353"/>
                </a:cubicBezTo>
                <a:cubicBezTo>
                  <a:pt x="3869283" y="1533629"/>
                  <a:pt x="3749081" y="1653831"/>
                  <a:pt x="3600805" y="1653831"/>
                </a:cubicBezTo>
                <a:lnTo>
                  <a:pt x="3600805" y="1671776"/>
                </a:lnTo>
                <a:cubicBezTo>
                  <a:pt x="3600805" y="1736721"/>
                  <a:pt x="3548156" y="1789370"/>
                  <a:pt x="3483211" y="1789370"/>
                </a:cubicBezTo>
                <a:lnTo>
                  <a:pt x="117594" y="1789370"/>
                </a:lnTo>
                <a:cubicBezTo>
                  <a:pt x="52649" y="1789370"/>
                  <a:pt x="0" y="1736721"/>
                  <a:pt x="0" y="1671776"/>
                </a:cubicBezTo>
                <a:lnTo>
                  <a:pt x="0" y="1090398"/>
                </a:lnTo>
                <a:cubicBezTo>
                  <a:pt x="0" y="1025453"/>
                  <a:pt x="52649" y="972804"/>
                  <a:pt x="117594" y="972804"/>
                </a:cubicBezTo>
                <a:lnTo>
                  <a:pt x="504785" y="972804"/>
                </a:lnTo>
                <a:lnTo>
                  <a:pt x="504785" y="204157"/>
                </a:lnTo>
                <a:cubicBezTo>
                  <a:pt x="504785" y="174052"/>
                  <a:pt x="529190" y="149647"/>
                  <a:pt x="559295" y="149647"/>
                </a:cubicBezTo>
                <a:lnTo>
                  <a:pt x="578464" y="149647"/>
                </a:lnTo>
                <a:lnTo>
                  <a:pt x="578464" y="149208"/>
                </a:lnTo>
                <a:lnTo>
                  <a:pt x="1499620" y="14920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037717-986B-EF4F-2F53-E79CFE9E61F6}"/>
              </a:ext>
            </a:extLst>
          </p:cNvPr>
          <p:cNvSpPr>
            <a:spLocks noChangeAspect="1"/>
          </p:cNvSpPr>
          <p:nvPr/>
        </p:nvSpPr>
        <p:spPr>
          <a:xfrm>
            <a:off x="4905100" y="3433266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5D139BF-D8E6-A685-EBEE-883B55E8861B}"/>
              </a:ext>
            </a:extLst>
          </p:cNvPr>
          <p:cNvSpPr/>
          <p:nvPr/>
        </p:nvSpPr>
        <p:spPr>
          <a:xfrm>
            <a:off x="4909834" y="4419469"/>
            <a:ext cx="3869283" cy="816566"/>
          </a:xfrm>
          <a:custGeom>
            <a:avLst/>
            <a:gdLst>
              <a:gd name="connsiteX0" fmla="*/ 117594 w 3869283"/>
              <a:gd name="connsiteY0" fmla="*/ 0 h 816566"/>
              <a:gd name="connsiteX1" fmla="*/ 3483211 w 3869283"/>
              <a:gd name="connsiteY1" fmla="*/ 0 h 816566"/>
              <a:gd name="connsiteX2" fmla="*/ 3600805 w 3869283"/>
              <a:gd name="connsiteY2" fmla="*/ 117594 h 816566"/>
              <a:gd name="connsiteX3" fmla="*/ 3600805 w 3869283"/>
              <a:gd name="connsiteY3" fmla="*/ 144071 h 816566"/>
              <a:gd name="connsiteX4" fmla="*/ 3869283 w 3869283"/>
              <a:gd name="connsiteY4" fmla="*/ 412549 h 816566"/>
              <a:gd name="connsiteX5" fmla="*/ 3600805 w 3869283"/>
              <a:gd name="connsiteY5" fmla="*/ 681027 h 816566"/>
              <a:gd name="connsiteX6" fmla="*/ 3600805 w 3869283"/>
              <a:gd name="connsiteY6" fmla="*/ 698972 h 816566"/>
              <a:gd name="connsiteX7" fmla="*/ 3483211 w 3869283"/>
              <a:gd name="connsiteY7" fmla="*/ 816566 h 816566"/>
              <a:gd name="connsiteX8" fmla="*/ 117594 w 3869283"/>
              <a:gd name="connsiteY8" fmla="*/ 816566 h 816566"/>
              <a:gd name="connsiteX9" fmla="*/ 0 w 3869283"/>
              <a:gd name="connsiteY9" fmla="*/ 698972 h 816566"/>
              <a:gd name="connsiteX10" fmla="*/ 0 w 3869283"/>
              <a:gd name="connsiteY10" fmla="*/ 671357 h 816566"/>
              <a:gd name="connsiteX11" fmla="*/ 49376 w 3869283"/>
              <a:gd name="connsiteY11" fmla="*/ 666380 h 816566"/>
              <a:gd name="connsiteX12" fmla="*/ 263746 w 3869283"/>
              <a:gd name="connsiteY12" fmla="*/ 403356 h 816566"/>
              <a:gd name="connsiteX13" fmla="*/ 49376 w 3869283"/>
              <a:gd name="connsiteY13" fmla="*/ 140333 h 816566"/>
              <a:gd name="connsiteX14" fmla="*/ 0 w 3869283"/>
              <a:gd name="connsiteY14" fmla="*/ 135355 h 816566"/>
              <a:gd name="connsiteX15" fmla="*/ 0 w 3869283"/>
              <a:gd name="connsiteY15" fmla="*/ 117594 h 816566"/>
              <a:gd name="connsiteX16" fmla="*/ 117594 w 3869283"/>
              <a:gd name="connsiteY16" fmla="*/ 0 h 81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69283" h="816566">
                <a:moveTo>
                  <a:pt x="117594" y="0"/>
                </a:moveTo>
                <a:lnTo>
                  <a:pt x="3483211" y="0"/>
                </a:lnTo>
                <a:cubicBezTo>
                  <a:pt x="3548156" y="0"/>
                  <a:pt x="3600805" y="52649"/>
                  <a:pt x="3600805" y="117594"/>
                </a:cubicBezTo>
                <a:lnTo>
                  <a:pt x="3600805" y="144071"/>
                </a:lnTo>
                <a:cubicBezTo>
                  <a:pt x="3749081" y="144071"/>
                  <a:pt x="3869283" y="264273"/>
                  <a:pt x="3869283" y="412549"/>
                </a:cubicBezTo>
                <a:cubicBezTo>
                  <a:pt x="3869283" y="560825"/>
                  <a:pt x="3749081" y="681027"/>
                  <a:pt x="3600805" y="681027"/>
                </a:cubicBezTo>
                <a:lnTo>
                  <a:pt x="3600805" y="698972"/>
                </a:lnTo>
                <a:cubicBezTo>
                  <a:pt x="3600805" y="763917"/>
                  <a:pt x="3548156" y="816566"/>
                  <a:pt x="3483211" y="816566"/>
                </a:cubicBezTo>
                <a:lnTo>
                  <a:pt x="117594" y="816566"/>
                </a:lnTo>
                <a:cubicBezTo>
                  <a:pt x="52649" y="816566"/>
                  <a:pt x="0" y="763917"/>
                  <a:pt x="0" y="698972"/>
                </a:cubicBezTo>
                <a:lnTo>
                  <a:pt x="0" y="671357"/>
                </a:lnTo>
                <a:lnTo>
                  <a:pt x="49376" y="666380"/>
                </a:lnTo>
                <a:cubicBezTo>
                  <a:pt x="171716" y="641345"/>
                  <a:pt x="263746" y="533098"/>
                  <a:pt x="263746" y="403356"/>
                </a:cubicBezTo>
                <a:cubicBezTo>
                  <a:pt x="263746" y="273615"/>
                  <a:pt x="171716" y="165367"/>
                  <a:pt x="49376" y="140333"/>
                </a:cubicBezTo>
                <a:lnTo>
                  <a:pt x="0" y="135355"/>
                </a:lnTo>
                <a:lnTo>
                  <a:pt x="0" y="117594"/>
                </a:lnTo>
                <a:cubicBezTo>
                  <a:pt x="0" y="52649"/>
                  <a:pt x="52649" y="0"/>
                  <a:pt x="11759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9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诚睿 凌</dc:creator>
  <cp:lastModifiedBy>诚睿 凌</cp:lastModifiedBy>
  <cp:revision>1</cp:revision>
  <dcterms:created xsi:type="dcterms:W3CDTF">2024-08-12T05:50:13Z</dcterms:created>
  <dcterms:modified xsi:type="dcterms:W3CDTF">2024-08-12T06:08:38Z</dcterms:modified>
</cp:coreProperties>
</file>