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1" r:id="rId9"/>
    <p:sldId id="263" r:id="rId10"/>
    <p:sldId id="265" r:id="rId11"/>
    <p:sldId id="268" r:id="rId12"/>
    <p:sldId id="266" r:id="rId13"/>
    <p:sldId id="27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039F-23A9-426C-A5B6-0AC1B671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2F48E-6C46-4842-A6AA-2B048BB6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D4272-7402-4CEE-B277-92DDE8B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A914A-D9E6-4644-84C3-03968C8E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CAADA-B0AC-4596-B643-C8B0821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AA08-C7CC-4C59-AFE3-79882AC0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7F251-48D5-4DDD-99FC-27D94F5D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4A3B-64B0-4A3E-8A22-F30557F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BF182-C957-461E-A8DA-3E498DF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C0746-543A-4280-ADC2-0A2DF49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F9E6E5-2DB7-4743-9196-F2469CC4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549C4-8F2B-4BE3-91EF-F3485008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9F1A-4EE8-4E31-A13F-5772660C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453C-7F29-4F02-AC92-DD484E07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D440B-E701-474A-8489-4FD7CC8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CE6-BE4A-4EBC-A2F2-A1929A9F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0AD48-DDD9-4771-BBF5-8D43A8C4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1C15-E5F6-4DAE-BA89-2B790C08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53668-794E-4603-9839-22DDD84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2987C-9CE1-4662-B877-A421586B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589F-F5DD-4CEE-920A-045A8172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96271-47BE-4D2D-850B-E973E15E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C2EAF-7972-49D4-B509-B7C21E92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D6FF-B7D2-4264-8184-E349B82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A6268-17C8-4C68-B680-10517789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5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38CEF-6750-426C-A4AC-4D2DA70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E6119-4B14-449F-B1E2-38E0DFD7E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610B6-AE63-4EFE-B6E0-E8D4819D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8EC92-F304-478B-AECB-30B7B2D4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5E3E8-55A1-4C11-A747-233DD24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4FC4B-430F-4F2D-8408-772DF35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6F78A-7381-4940-92AA-66B70980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1630B-4490-48BD-9069-4A13CE47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5062C-9B6B-4FAC-B665-681C2292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F4B62-5296-4D42-BF64-2C849484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07FE98-3B38-46F6-B588-12D0CAC7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C0214-209A-4665-8046-3009730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3D67AE-3FF8-4BBB-BA1E-486381F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12530-5429-434E-90CB-5C35057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D263-76D5-43A4-AB6C-8E702197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CB766-8F2D-4817-96E3-255401B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2EA02-D3AA-4FBD-AABA-DEACA818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95891-86EE-4633-BDB5-E8A075A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C941D-A626-4024-B60C-38320B64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62827-A5D4-42B8-B307-79E0E530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3F7DE-CE79-42DC-90BD-CF8B257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7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BC47-1DF1-4E7C-9323-44FA9D2F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A4BB3-AF13-478C-9CD6-37803124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6F365-5877-4C89-B663-FD34D693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54D78-DE56-4E34-8DFD-9F7F52B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CC5E-A792-45B2-B260-4669CAE0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5050-C566-43B3-8746-1BFBF88B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C594-D328-4EB6-B59F-200B658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1764-CA10-4EF6-A036-D0C63115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AB008-4BB0-4D2A-ABBD-67A4A662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FBBB5-8F01-4D37-9585-C0F7F458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0C2CA-4D30-4A24-9608-9600E3E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5A010-EEC7-4717-89BF-31FD1549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9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E054C4-6BBE-4FD4-8071-ED855BF1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1D78C-C9EB-4390-9666-1EBD7C42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31A2C-A0BF-406E-AC98-F0A55B072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E895-DF57-4AB0-A4BE-8847595A9E62}" type="datetimeFigureOut">
              <a:rPr lang="zh-CN" altLang="en-US" smtClean="0"/>
              <a:t>2018/12/4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BA37B-26DB-4735-9B06-DE6BD86D7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004FA-3200-43BB-8863-F966A9E16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63EDC9-86F5-4D72-983F-2DCCABA2D911}"/>
              </a:ext>
            </a:extLst>
          </p:cNvPr>
          <p:cNvSpPr txBox="1"/>
          <p:nvPr/>
        </p:nvSpPr>
        <p:spPr>
          <a:xfrm>
            <a:off x="4551680" y="2505670"/>
            <a:ext cx="30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幼圆" pitchFamily="49" charset="-122"/>
                <a:ea typeface="幼圆" pitchFamily="49" charset="-122"/>
              </a:rPr>
              <a:t>项目介绍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6471C-4261-4D62-BC14-D24AD1B1F9F1}"/>
              </a:ext>
            </a:extLst>
          </p:cNvPr>
          <p:cNvSpPr txBox="1"/>
          <p:nvPr/>
        </p:nvSpPr>
        <p:spPr>
          <a:xfrm>
            <a:off x="457200" y="6055360"/>
            <a:ext cx="18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组员：覃文睿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B006E8-AFDD-4C8E-A74C-19905C03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42433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FB9BD1-E1FC-4AD9-8BDF-BF05538EAA30}"/>
              </a:ext>
            </a:extLst>
          </p:cNvPr>
          <p:cNvSpPr txBox="1"/>
          <p:nvPr/>
        </p:nvSpPr>
        <p:spPr>
          <a:xfrm>
            <a:off x="4445876" y="435208"/>
            <a:ext cx="3300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电影数据分析师王先生被领导分配了一个任务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21FBA-8CED-4C85-83EC-561B60B947BD}"/>
              </a:ext>
            </a:extLst>
          </p:cNvPr>
          <p:cNvSpPr txBox="1"/>
          <p:nvPr/>
        </p:nvSpPr>
        <p:spPr>
          <a:xfrm>
            <a:off x="4341123" y="1816687"/>
            <a:ext cx="372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要对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2015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2017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年中每月电影票房变化趋势做分析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6107A2-A71B-48AA-AD04-14E4CD1FC6B3}"/>
              </a:ext>
            </a:extLst>
          </p:cNvPr>
          <p:cNvSpPr txBox="1"/>
          <p:nvPr/>
        </p:nvSpPr>
        <p:spPr>
          <a:xfrm>
            <a:off x="4952824" y="3258065"/>
            <a:ext cx="23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可电影数量巨大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97D2D-6D0A-4697-9558-B755359BBDD9}"/>
              </a:ext>
            </a:extLst>
          </p:cNvPr>
          <p:cNvSpPr txBox="1"/>
          <p:nvPr/>
        </p:nvSpPr>
        <p:spPr>
          <a:xfrm>
            <a:off x="4341123" y="4330111"/>
            <a:ext cx="358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王先生需要逐页逐一统计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B1A7FF-63AD-49C9-BC0D-F839EA0826DC}"/>
              </a:ext>
            </a:extLst>
          </p:cNvPr>
          <p:cNvSpPr txBox="1"/>
          <p:nvPr/>
        </p:nvSpPr>
        <p:spPr>
          <a:xfrm>
            <a:off x="4952824" y="5407129"/>
            <a:ext cx="33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王先生一头雾水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F580E4-5246-4B40-92FD-F3918BB3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5319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目标场景举例二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521200" y="2844225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当市场投入该应用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0190B6-CD88-42C6-94F5-3635501C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9791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FB9BD1-E1FC-4AD9-8BDF-BF05538EAA30}"/>
              </a:ext>
            </a:extLst>
          </p:cNvPr>
          <p:cNvSpPr txBox="1"/>
          <p:nvPr/>
        </p:nvSpPr>
        <p:spPr>
          <a:xfrm>
            <a:off x="3624580" y="391653"/>
            <a:ext cx="511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王先生需要分析每月的票房趋势变化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21FBA-8CED-4C85-83EC-561B60B947BD}"/>
              </a:ext>
            </a:extLst>
          </p:cNvPr>
          <p:cNvSpPr txBox="1"/>
          <p:nvPr/>
        </p:nvSpPr>
        <p:spPr>
          <a:xfrm>
            <a:off x="5207000" y="1564294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他打开软件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6107A2-A71B-48AA-AD04-14E4CD1FC6B3}"/>
              </a:ext>
            </a:extLst>
          </p:cNvPr>
          <p:cNvSpPr txBox="1"/>
          <p:nvPr/>
        </p:nvSpPr>
        <p:spPr>
          <a:xfrm>
            <a:off x="4318000" y="2636764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将时间段选择为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2015-2017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97D2D-6D0A-4697-9558-B755359BBDD9}"/>
              </a:ext>
            </a:extLst>
          </p:cNvPr>
          <p:cNvSpPr txBox="1"/>
          <p:nvPr/>
        </p:nvSpPr>
        <p:spPr>
          <a:xfrm>
            <a:off x="4846320" y="3719306"/>
            <a:ext cx="398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选择生成图表功能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B1A7FF-63AD-49C9-BC0D-F839EA0826DC}"/>
              </a:ext>
            </a:extLst>
          </p:cNvPr>
          <p:cNvSpPr txBox="1"/>
          <p:nvPr/>
        </p:nvSpPr>
        <p:spPr>
          <a:xfrm>
            <a:off x="4318000" y="4788032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王先生便得到了可视化数据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2DC7DC-67FE-45C6-8F22-7E842D3AE273}"/>
              </a:ext>
            </a:extLst>
          </p:cNvPr>
          <p:cNvSpPr txBox="1"/>
          <p:nvPr/>
        </p:nvSpPr>
        <p:spPr>
          <a:xfrm>
            <a:off x="4028440" y="6004682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他很快就完成了领导分配的任务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9EBB92-69A7-46D0-BFCF-81A978F8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639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111D5909-6D93-4E2D-B5F4-FDEB0BA37FCC}"/>
              </a:ext>
            </a:extLst>
          </p:cNvPr>
          <p:cNvSpPr txBox="1"/>
          <p:nvPr/>
        </p:nvSpPr>
        <p:spPr>
          <a:xfrm>
            <a:off x="249311" y="108635"/>
            <a:ext cx="204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功能简介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877" y="953477"/>
            <a:ext cx="77841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用户登录功能：登入功能、验证码验证、报错功能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数据爬取功能：爬取猫眼电影网或者豆瓣电影网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可视化功能：展示不同题材的票房份额，电影票房变化趋势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拓展功能：影迷留言，写影评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4F2AB-2219-48DE-8143-2775759E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1931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1D5909-6D93-4E2D-B5F4-FDEB0BA37FCC}"/>
              </a:ext>
            </a:extLst>
          </p:cNvPr>
          <p:cNvSpPr txBox="1"/>
          <p:nvPr/>
        </p:nvSpPr>
        <p:spPr>
          <a:xfrm>
            <a:off x="218049" y="95394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进度安排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AF15E-9126-4D25-8868-8DEF9B61647C}"/>
              </a:ext>
            </a:extLst>
          </p:cNvPr>
          <p:cNvSpPr txBox="1"/>
          <p:nvPr/>
        </p:nvSpPr>
        <p:spPr>
          <a:xfrm>
            <a:off x="2878406" y="615942"/>
            <a:ext cx="73761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月末：拟需求分析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月中旬：完善需求分析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月末：完成爬虫功能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月初：完善功能，软件逐步成型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月中旬：软件测试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FE138D-D9CF-4B4B-9597-679EE8A7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8328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448603" y="213360"/>
            <a:ext cx="217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软件定位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175760" y="3136612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电影数据可视化系统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D73276-DD3E-40E4-913E-6729BB19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8740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面向的用户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561840" y="1657726"/>
            <a:ext cx="48666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电影迷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电影分析人士</a:t>
            </a:r>
            <a:endParaRPr lang="en-US" altLang="zh-CN" sz="32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29399F-B586-4025-AEE5-EFF788A9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5269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目标应用场景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3444240" y="1515486"/>
            <a:ext cx="5592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电影爱好者按票房挑选电影进行观看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电影分析人士获取电影大体数据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电影网站挑选电影进行推荐（预计）</a:t>
            </a:r>
            <a:endParaRPr lang="zh-CN" altLang="en-US" sz="32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EF0D0-BBB0-4B2B-85D7-AEE75E7F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5313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目标场景举例一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175760" y="2844225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当市场未投入该应用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7F0E21-FF3B-4133-B6EA-BA305FDE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3936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FB9BD1-E1FC-4AD9-8BDF-BF05538EAA30}"/>
              </a:ext>
            </a:extLst>
          </p:cNvPr>
          <p:cNvSpPr txBox="1"/>
          <p:nvPr/>
        </p:nvSpPr>
        <p:spPr>
          <a:xfrm>
            <a:off x="3870960" y="627272"/>
            <a:ext cx="423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电影迷刘小姐十分喜欢看电影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21FBA-8CED-4C85-83EC-561B60B947BD}"/>
              </a:ext>
            </a:extLst>
          </p:cNvPr>
          <p:cNvSpPr txBox="1"/>
          <p:nvPr/>
        </p:nvSpPr>
        <p:spPr>
          <a:xfrm>
            <a:off x="4246880" y="177270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并且对优质电影情有独钟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6107A2-A71B-48AA-AD04-14E4CD1FC6B3}"/>
              </a:ext>
            </a:extLst>
          </p:cNvPr>
          <p:cNvSpPr txBox="1"/>
          <p:nvPr/>
        </p:nvSpPr>
        <p:spPr>
          <a:xfrm>
            <a:off x="3789680" y="2915447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可是电影市场庞大而又鱼龙混杂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97D2D-6D0A-4697-9558-B755359BBDD9}"/>
              </a:ext>
            </a:extLst>
          </p:cNvPr>
          <p:cNvSpPr txBox="1"/>
          <p:nvPr/>
        </p:nvSpPr>
        <p:spPr>
          <a:xfrm>
            <a:off x="3332480" y="4111423"/>
            <a:ext cx="599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爱奇艺、优酷等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APP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里推荐的电影难入其眼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B1A7FF-63AD-49C9-BC0D-F839EA0826DC}"/>
              </a:ext>
            </a:extLst>
          </p:cNvPr>
          <p:cNvSpPr txBox="1"/>
          <p:nvPr/>
        </p:nvSpPr>
        <p:spPr>
          <a:xfrm>
            <a:off x="4805680" y="5307398"/>
            <a:ext cx="33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刘小姐十分郁闷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89741A-EAB3-45C8-9CBF-CEDD8592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0496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目标场景举例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175760" y="3136612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当市场投入该应用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C3074B-6C7F-4E94-8234-4EEFD5C4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0868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FB9BD1-E1FC-4AD9-8BDF-BF05538EAA30}"/>
              </a:ext>
            </a:extLst>
          </p:cNvPr>
          <p:cNvSpPr txBox="1"/>
          <p:nvPr/>
        </p:nvSpPr>
        <p:spPr>
          <a:xfrm>
            <a:off x="4470400" y="444856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刘小姐下班回到家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21FBA-8CED-4C85-83EC-561B60B947BD}"/>
              </a:ext>
            </a:extLst>
          </p:cNvPr>
          <p:cNvSpPr txBox="1"/>
          <p:nvPr/>
        </p:nvSpPr>
        <p:spPr>
          <a:xfrm>
            <a:off x="3815080" y="1212662"/>
            <a:ext cx="415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闲来无事想看一部电影放放松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6107A2-A71B-48AA-AD04-14E4CD1FC6B3}"/>
              </a:ext>
            </a:extLst>
          </p:cNvPr>
          <p:cNvSpPr txBox="1"/>
          <p:nvPr/>
        </p:nvSpPr>
        <p:spPr>
          <a:xfrm>
            <a:off x="5008880" y="2059613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她打开软件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97D2D-6D0A-4697-9558-B755359BBDD9}"/>
              </a:ext>
            </a:extLst>
          </p:cNvPr>
          <p:cNvSpPr txBox="1"/>
          <p:nvPr/>
        </p:nvSpPr>
        <p:spPr>
          <a:xfrm>
            <a:off x="3889131" y="2833484"/>
            <a:ext cx="608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选择爱情题材票房较高的电影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B1A7FF-63AD-49C9-BC0D-F839EA0826DC}"/>
              </a:ext>
            </a:extLst>
          </p:cNvPr>
          <p:cNvSpPr txBox="1"/>
          <p:nvPr/>
        </p:nvSpPr>
        <p:spPr>
          <a:xfrm>
            <a:off x="4213860" y="3728751"/>
            <a:ext cx="415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她选择了排名第五的电影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909B78-C369-4E00-8F7A-672FABE2831C}"/>
              </a:ext>
            </a:extLst>
          </p:cNvPr>
          <p:cNvSpPr txBox="1"/>
          <p:nvPr/>
        </p:nvSpPr>
        <p:spPr>
          <a:xfrm>
            <a:off x="3703710" y="4640365"/>
            <a:ext cx="495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随后打开爱奇艺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APP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搜索这部电影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21916C-B721-47F3-92E1-3B72C0E45EBA}"/>
              </a:ext>
            </a:extLst>
          </p:cNvPr>
          <p:cNvSpPr txBox="1"/>
          <p:nvPr/>
        </p:nvSpPr>
        <p:spPr>
          <a:xfrm>
            <a:off x="3974220" y="5504053"/>
            <a:ext cx="441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看完电影后记录了自己的感悟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531A7B-8341-4970-8410-E2CF02F3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7081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目标场景举例二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57C06-B762-45B6-8FBC-4F42381640D3}"/>
              </a:ext>
            </a:extLst>
          </p:cNvPr>
          <p:cNvSpPr txBox="1"/>
          <p:nvPr/>
        </p:nvSpPr>
        <p:spPr>
          <a:xfrm>
            <a:off x="4175760" y="2844225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当市场未投入该应用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995F1-0489-4024-AE66-CC20FD6F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4" y="4480560"/>
            <a:ext cx="2708267" cy="22047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4334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326</Words>
  <Application>Microsoft Office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73</cp:revision>
  <dcterms:created xsi:type="dcterms:W3CDTF">2018-12-03T03:41:41Z</dcterms:created>
  <dcterms:modified xsi:type="dcterms:W3CDTF">2018-12-04T01:40:29Z</dcterms:modified>
</cp:coreProperties>
</file>