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72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CA7C-7228-4BCB-A114-18227B14A648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0CD9C-CA50-430A-BCD4-45197D433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9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0CD9C-CA50-430A-BCD4-45197D4331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039F-23A9-426C-A5B6-0AC1B671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2F48E-6C46-4842-A6AA-2B048BB6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D4272-7402-4CEE-B277-92DDE8B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A914A-D9E6-4644-84C3-03968C8E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CAADA-B0AC-4596-B643-C8B08216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AA08-C7CC-4C59-AFE3-79882AC0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7F251-48D5-4DDD-99FC-27D94F5D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4A3B-64B0-4A3E-8A22-F30557F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BF182-C957-461E-A8DA-3E498DF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C0746-543A-4280-ADC2-0A2DF49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F9E6E5-2DB7-4743-9196-F2469CC4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549C4-8F2B-4BE3-91EF-F3485008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9F1A-4EE8-4E31-A13F-5772660C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453C-7F29-4F02-AC92-DD484E07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D440B-E701-474A-8489-4FD7CC8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CE6-BE4A-4EBC-A2F2-A1929A9F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0AD48-DDD9-4771-BBF5-8D43A8C4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1C15-E5F6-4DAE-BA89-2B790C08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53668-794E-4603-9839-22DDD84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2987C-9CE1-4662-B877-A421586B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D589F-F5DD-4CEE-920A-045A8172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96271-47BE-4D2D-850B-E973E15E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C2EAF-7972-49D4-B509-B7C21E92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9D6FF-B7D2-4264-8184-E349B82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A6268-17C8-4C68-B680-10517789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5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38CEF-6750-426C-A4AC-4D2DA70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E6119-4B14-449F-B1E2-38E0DFD7E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610B6-AE63-4EFE-B6E0-E8D4819D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8EC92-F304-478B-AECB-30B7B2D4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5E3E8-55A1-4C11-A747-233DD24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4FC4B-430F-4F2D-8408-772DF35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6F78A-7381-4940-92AA-66B70980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1630B-4490-48BD-9069-4A13CE47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5062C-9B6B-4FAC-B665-681C2292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F4B62-5296-4D42-BF64-2C849484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07FE98-3B38-46F6-B588-12D0CAC7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5C0214-209A-4665-8046-3009730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3D67AE-3FF8-4BBB-BA1E-486381F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12530-5429-434E-90CB-5C35057D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D263-76D5-43A4-AB6C-8E702197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CB766-8F2D-4817-96E3-255401B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2EA02-D3AA-4FBD-AABA-DEACA818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95891-86EE-4633-BDB5-E8A075A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C941D-A626-4024-B60C-38320B64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62827-A5D4-42B8-B307-79E0E530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3F7DE-CE79-42DC-90BD-CF8B257C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7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BC47-1DF1-4E7C-9323-44FA9D2F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A4BB3-AF13-478C-9CD6-37803124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6F365-5877-4C89-B663-FD34D693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54D78-DE56-4E34-8DFD-9F7F52B9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3CC5E-A792-45B2-B260-4669CAE0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55050-C566-43B3-8746-1BFBF88B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9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CC594-D328-4EB6-B59F-200B658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9B1764-CA10-4EF6-A036-D0C63115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AB008-4BB0-4D2A-ABBD-67A4A662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FBBB5-8F01-4D37-9585-C0F7F458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0C2CA-4D30-4A24-9608-9600E3E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5A010-EEC7-4717-89BF-31FD1549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9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E054C4-6BBE-4FD4-8071-ED855BF1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1D78C-C9EB-4390-9666-1EBD7C42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31A2C-A0BF-406E-AC98-F0A55B072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E895-DF57-4AB0-A4BE-8847595A9E62}" type="datetimeFigureOut">
              <a:rPr lang="zh-CN" altLang="en-US" smtClean="0"/>
              <a:t>2018/12/11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BA37B-26DB-4735-9B06-DE6BD86D7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004FA-3200-43BB-8863-F966A9E16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06F2-0F6C-4F0F-88A1-5B8FB1E62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4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63EDC9-86F5-4D72-983F-2DCCABA2D911}"/>
              </a:ext>
            </a:extLst>
          </p:cNvPr>
          <p:cNvSpPr txBox="1"/>
          <p:nvPr/>
        </p:nvSpPr>
        <p:spPr>
          <a:xfrm>
            <a:off x="4013200" y="2505670"/>
            <a:ext cx="437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项目进度介绍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36471C-4261-4D62-BC14-D24AD1B1F9F1}"/>
              </a:ext>
            </a:extLst>
          </p:cNvPr>
          <p:cNvSpPr txBox="1"/>
          <p:nvPr/>
        </p:nvSpPr>
        <p:spPr>
          <a:xfrm>
            <a:off x="457200" y="6055360"/>
            <a:ext cx="184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组员：覃文睿</a:t>
            </a:r>
          </a:p>
        </p:txBody>
      </p:sp>
      <p:pic>
        <p:nvPicPr>
          <p:cNvPr id="7" name="Picture 2" descr="https://timgsa.baidu.com/timg?image&amp;quality=80&amp;size=b9999_10000&amp;sec=1543819003775&amp;di=783b1bbbb1ec869d29576c8a38fcc147&amp;imgtype=0&amp;src=http%3A%2F%2Fb-ssl.duitang.com%2Fuploads%2Fitem%2F201605%2F01%2F20160501223608_PkK4N.jpeg">
            <a:extLst>
              <a:ext uri="{FF2B5EF4-FFF2-40B4-BE49-F238E27FC236}">
                <a16:creationId xmlns:a16="http://schemas.microsoft.com/office/drawing/2014/main" id="{E129C182-49B7-4171-B581-187A019F9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222" y="4318000"/>
            <a:ext cx="2456441" cy="24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数据库的构造</a:t>
            </a:r>
          </a:p>
        </p:txBody>
      </p:sp>
      <p:pic>
        <p:nvPicPr>
          <p:cNvPr id="1026" name="Picture 2" descr="https://timgsa.baidu.com/timg?image&amp;quality=80&amp;size=b9999_10000&amp;sec=1543819003775&amp;di=783b1bbbb1ec869d29576c8a38fcc147&amp;imgtype=0&amp;src=http%3A%2F%2Fb-ssl.duitang.com%2Fuploads%2Fitem%2F201605%2F01%2F20160501223608_PkK4N.jpeg">
            <a:extLst>
              <a:ext uri="{FF2B5EF4-FFF2-40B4-BE49-F238E27FC236}">
                <a16:creationId xmlns:a16="http://schemas.microsoft.com/office/drawing/2014/main" id="{68ABC3E2-AD69-4760-A9F8-6C3B266E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222" y="4318000"/>
            <a:ext cx="2456441" cy="24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833A533-AD81-42D7-90A0-4D086004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96" y="1969665"/>
            <a:ext cx="3143412" cy="20130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D6BD8D-4E16-4F2C-A0B8-635A0B10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7" y="2463456"/>
            <a:ext cx="3636693" cy="126931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1654832-1464-4ABA-8D75-5B45607DB34A}"/>
              </a:ext>
            </a:extLst>
          </p:cNvPr>
          <p:cNvCxnSpPr/>
          <p:nvPr/>
        </p:nvCxnSpPr>
        <p:spPr>
          <a:xfrm>
            <a:off x="4765040" y="2976191"/>
            <a:ext cx="229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9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23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爬虫测试</a:t>
            </a:r>
          </a:p>
        </p:txBody>
      </p:sp>
      <p:pic>
        <p:nvPicPr>
          <p:cNvPr id="1026" name="Picture 2" descr="https://timgsa.baidu.com/timg?image&amp;quality=80&amp;size=b9999_10000&amp;sec=1543819003775&amp;di=783b1bbbb1ec869d29576c8a38fcc147&amp;imgtype=0&amp;src=http%3A%2F%2Fb-ssl.duitang.com%2Fuploads%2Fitem%2F201605%2F01%2F20160501223608_PkK4N.jpeg">
            <a:extLst>
              <a:ext uri="{FF2B5EF4-FFF2-40B4-BE49-F238E27FC236}">
                <a16:creationId xmlns:a16="http://schemas.microsoft.com/office/drawing/2014/main" id="{68ABC3E2-AD69-4760-A9F8-6C3B266E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222" y="4318000"/>
            <a:ext cx="2456441" cy="24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AE4C71-8D51-49C0-AF64-688F9545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7" y="1214120"/>
            <a:ext cx="5702186" cy="4846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F33C61-E6BA-4728-B952-F09E08E7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83" y="568961"/>
            <a:ext cx="4992957" cy="3322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A24373-08B9-4641-90E5-243DED214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583" y="4084320"/>
            <a:ext cx="4992957" cy="23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940191-1305-4433-B006-82DD15A89F48}"/>
              </a:ext>
            </a:extLst>
          </p:cNvPr>
          <p:cNvSpPr txBox="1"/>
          <p:nvPr/>
        </p:nvSpPr>
        <p:spPr>
          <a:xfrm>
            <a:off x="386080" y="213360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数据的可视化之一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B2C6E-AE0B-4C33-BC90-B1FF0FB2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5" y="1310640"/>
            <a:ext cx="10486521" cy="49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1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1D5909-6D93-4E2D-B5F4-FDEB0BA37FCC}"/>
              </a:ext>
            </a:extLst>
          </p:cNvPr>
          <p:cNvSpPr txBox="1"/>
          <p:nvPr/>
        </p:nvSpPr>
        <p:spPr>
          <a:xfrm>
            <a:off x="335280" y="233681"/>
            <a:ext cx="2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进度安排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AF15E-9126-4D25-8868-8DEF9B61647C}"/>
              </a:ext>
            </a:extLst>
          </p:cNvPr>
          <p:cNvSpPr txBox="1"/>
          <p:nvPr/>
        </p:nvSpPr>
        <p:spPr>
          <a:xfrm>
            <a:off x="2997200" y="1581021"/>
            <a:ext cx="7376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ea"/>
                <a:ea typeface="+mj-ea"/>
              </a:rPr>
              <a:t>12/13</a:t>
            </a:r>
            <a:r>
              <a:rPr lang="zh-CN" altLang="en-US" sz="3200" dirty="0">
                <a:latin typeface="+mj-ea"/>
                <a:ea typeface="+mj-ea"/>
              </a:rPr>
              <a:t>前：完成并完善爬虫功能</a:t>
            </a: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ea"/>
                <a:ea typeface="+mj-ea"/>
              </a:rPr>
              <a:t>12/16</a:t>
            </a:r>
            <a:r>
              <a:rPr lang="zh-CN" altLang="en-US" sz="3200" dirty="0">
                <a:latin typeface="+mj-ea"/>
                <a:ea typeface="+mj-ea"/>
              </a:rPr>
              <a:t>前：实现并完善</a:t>
            </a:r>
            <a:r>
              <a:rPr lang="en-US" altLang="zh-CN" sz="3200" dirty="0">
                <a:latin typeface="+mj-ea"/>
                <a:ea typeface="+mj-ea"/>
              </a:rPr>
              <a:t>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j-ea"/>
                <a:ea typeface="+mj-ea"/>
              </a:rPr>
              <a:t>12/25</a:t>
            </a:r>
            <a:r>
              <a:rPr lang="zh-CN" altLang="en-US" sz="3200" dirty="0">
                <a:latin typeface="+mj-ea"/>
                <a:ea typeface="+mj-ea"/>
              </a:rPr>
              <a:t>前：软件测试，美化</a:t>
            </a:r>
            <a:r>
              <a:rPr lang="en-US" altLang="zh-CN" sz="3200" dirty="0">
                <a:latin typeface="+mj-ea"/>
                <a:ea typeface="+mj-ea"/>
              </a:rPr>
              <a:t>UI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8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40</Words>
  <Application>Microsoft Office PowerPoint</Application>
  <PresentationFormat>宽屏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53</cp:revision>
  <dcterms:created xsi:type="dcterms:W3CDTF">2018-12-03T03:41:41Z</dcterms:created>
  <dcterms:modified xsi:type="dcterms:W3CDTF">2018-12-11T01:33:38Z</dcterms:modified>
</cp:coreProperties>
</file>