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55" r:id="rId2"/>
    <p:sldId id="333" r:id="rId3"/>
    <p:sldId id="359" r:id="rId4"/>
    <p:sldId id="305" r:id="rId5"/>
    <p:sldId id="364" r:id="rId6"/>
    <p:sldId id="312" r:id="rId7"/>
    <p:sldId id="368" r:id="rId8"/>
    <p:sldId id="371" r:id="rId9"/>
    <p:sldId id="372" r:id="rId10"/>
    <p:sldId id="373" r:id="rId11"/>
    <p:sldId id="365" r:id="rId12"/>
    <p:sldId id="374" r:id="rId13"/>
    <p:sldId id="375" r:id="rId14"/>
    <p:sldId id="366" r:id="rId15"/>
    <p:sldId id="309" r:id="rId16"/>
    <p:sldId id="376" r:id="rId17"/>
    <p:sldId id="313" r:id="rId18"/>
    <p:sldId id="378" r:id="rId19"/>
    <p:sldId id="377" r:id="rId20"/>
    <p:sldId id="36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  <a:srgbClr val="1D1F1F"/>
    <a:srgbClr val="B90109"/>
    <a:srgbClr val="D24487"/>
    <a:srgbClr val="009AC4"/>
    <a:srgbClr val="45D8FF"/>
    <a:srgbClr val="00B5E6"/>
    <a:srgbClr val="276F9F"/>
    <a:srgbClr val="00BEF2"/>
    <a:srgbClr val="00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3850" autoAdjust="0"/>
  </p:normalViewPr>
  <p:slideViewPr>
    <p:cSldViewPr snapToGrid="0">
      <p:cViewPr varScale="1">
        <p:scale>
          <a:sx n="67" d="100"/>
          <a:sy n="67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24959-A2BD-45F8-81E0-28B81874FC4E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B05C-7F54-4ACF-A17D-EA5EBA87C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6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5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8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3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7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68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6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4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71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48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2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96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4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1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3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3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5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86E89-D42C-4463-B7EB-2AF9A08F3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A64A1F-2988-43CD-A021-F342CD47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CBFFD-4E1E-47B9-930F-3A770316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F0E8E-EADD-4A73-9637-4616FEE6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66A9-7D6A-491B-A96D-DA3C1B5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7BB9-D60F-446D-B32A-D056B821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3D7E3-253B-4394-8F9D-E280969C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C85A1-C36D-408D-88FF-2603556E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7C364-88A5-4B02-A605-2174AA64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A9734-8536-4251-9E41-599C174E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1C5D49-4A1A-4123-BE85-DC88D6128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66970-A826-4ED8-8E0F-6FBC16C8D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43E5D-9132-48DA-9E16-3ACF9622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B1E49-A738-42B1-A87C-0BE8E16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EC42B-ED40-447E-9A27-325665FB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CB4F-C6F1-453F-821B-2331FB31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BBF0D-0EF9-400C-9208-CF2292AE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8C152-5284-4508-BB35-9CAD4376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A2A83-4C6E-47D5-91F7-BDBDFBE5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5D8B-6848-4653-8272-F4A2A489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7446-DF64-4D81-B564-7AFB2BB1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F159A-FF2D-4BC1-BC60-C5A47A1E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45B92-62DA-4F04-A567-2C1031F9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88001-FFB0-4DB6-9F18-BAF48C31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03137-59E7-4C0A-ABB7-30E6BD73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9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C647-0BC2-4397-AA35-46D251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8C510-D9F6-41B8-863E-20CD98A78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FF430-B070-402F-971D-D11D83BB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EBA07-FFCE-4311-8FCC-264A2756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7ADA9-E546-4729-88EA-53F97251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C3ED8-0562-48FA-87AA-6A5044B7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97D51-69AE-449E-A5C8-FF0C4D8F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2AD8B-4BAA-417B-A0C5-AD9FBEF6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E2ECD-81B0-4F49-B5BD-9FC2EE56E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2B7DB-EC3B-4EEF-9A23-230E5F7D6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2175A-49C3-4DDE-9B0F-97F4AD1E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843E4B-2745-42DE-81B3-8438C156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4BD4E-C12D-4A90-A5F1-03FD7015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B839D-91CF-4B38-9A7D-336CF451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1B664-18CE-4113-B4B2-DA6915FF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3FC31-EEE1-45ED-BCBF-60D72E76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773DA-4301-477C-8861-1CE44AFA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1B18E-2C9F-4301-A865-E6542201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477F3-3175-414F-B8F9-CF1BFE7F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D1842D-C6EE-41D0-A184-4FB51B3B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9CB76-59CB-4538-B8A2-B25F1D26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86FA-CBF1-44D3-9392-0B240120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65ECC-8322-4401-A1BF-C08684C1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87320-1F87-413E-80E3-2A3DDD35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2375E-79F3-43BE-9743-380C38C1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16A1B-D54C-4A36-A572-0CD8BA2A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3B49E-93EB-4EA5-995C-513B3B40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91921-4213-4F25-84DA-202BFDD8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B7C685-2CE7-4DCC-AE1E-E45716028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3C983-85D5-49E8-BBB7-21C882A2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58E28-22F2-4513-AA55-EF89A149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D8364-6AA2-4B3C-AC2E-DDFA6F66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5D43E-6D6A-46B5-907C-FA597A75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713B2A-24EB-4C36-AA36-F1B9A6C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9FE02-A9E9-4A05-9027-6105C4A7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950D0-97B9-4C0E-940F-51C962C3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BA07-8E53-4243-96FD-FE80DB403A25}" type="datetimeFigureOut">
              <a:rPr lang="zh-CN" altLang="en-US" smtClean="0"/>
              <a:pPr/>
              <a:t>2018/12/27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47C1D-7B8B-476D-A883-7870CC2C3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5DB37-3C69-4345-A65B-85E6A6E7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063F-7EC7-41DD-9480-601669A12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8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10" Type="http://schemas.openxmlformats.org/officeDocument/2006/relationships/image" Target="../media/image24.pn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25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25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.jpeg"/><Relationship Id="rId10" Type="http://schemas.openxmlformats.org/officeDocument/2006/relationships/image" Target="../media/image14.png"/><Relationship Id="rId4" Type="http://schemas.openxmlformats.org/officeDocument/2006/relationships/image" Target="../media/image11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文本框 208">
            <a:extLst>
              <a:ext uri="{FF2B5EF4-FFF2-40B4-BE49-F238E27FC236}">
                <a16:creationId xmlns:a16="http://schemas.microsoft.com/office/drawing/2014/main" id="{B2C4BF5C-768D-466F-8D5E-E5A65FF0A3D6}"/>
              </a:ext>
            </a:extLst>
          </p:cNvPr>
          <p:cNvSpPr txBox="1"/>
          <p:nvPr/>
        </p:nvSpPr>
        <p:spPr>
          <a:xfrm>
            <a:off x="2663739" y="2427084"/>
            <a:ext cx="1417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1D1F1F"/>
                </a:solidFill>
                <a:latin typeface="华文行楷" pitchFamily="2" charset="-122"/>
                <a:ea typeface="华文行楷" pitchFamily="2" charset="-122"/>
              </a:rPr>
              <a:t>项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919FF9C0-1A96-48D8-86B7-6BB589F5FA91}"/>
              </a:ext>
            </a:extLst>
          </p:cNvPr>
          <p:cNvSpPr txBox="1"/>
          <p:nvPr/>
        </p:nvSpPr>
        <p:spPr>
          <a:xfrm>
            <a:off x="4497307" y="2487015"/>
            <a:ext cx="1417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1D1F1F"/>
                </a:solidFill>
                <a:latin typeface="华文行楷" pitchFamily="2" charset="-122"/>
                <a:ea typeface="华文行楷" pitchFamily="2" charset="-122"/>
              </a:rPr>
              <a:t>目</a:t>
            </a: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0AAB330-A8F9-4754-AA51-C74B1DA1B413}"/>
              </a:ext>
            </a:extLst>
          </p:cNvPr>
          <p:cNvSpPr/>
          <p:nvPr/>
        </p:nvSpPr>
        <p:spPr>
          <a:xfrm>
            <a:off x="4477043" y="2453870"/>
            <a:ext cx="1516090" cy="1516088"/>
          </a:xfrm>
          <a:prstGeom prst="ellipse">
            <a:avLst/>
          </a:prstGeom>
          <a:noFill/>
          <a:ln>
            <a:solidFill>
              <a:srgbClr val="1D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EBC3774D-B369-4CDC-96A8-C051A8878379}"/>
              </a:ext>
            </a:extLst>
          </p:cNvPr>
          <p:cNvCxnSpPr/>
          <p:nvPr/>
        </p:nvCxnSpPr>
        <p:spPr>
          <a:xfrm flipH="1">
            <a:off x="5479799" y="2002270"/>
            <a:ext cx="571500" cy="571500"/>
          </a:xfrm>
          <a:prstGeom prst="line">
            <a:avLst/>
          </a:prstGeom>
          <a:ln>
            <a:solidFill>
              <a:srgbClr val="1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42E8E41-36CF-4033-8DA3-CED43A324F2C}"/>
              </a:ext>
            </a:extLst>
          </p:cNvPr>
          <p:cNvCxnSpPr/>
          <p:nvPr/>
        </p:nvCxnSpPr>
        <p:spPr>
          <a:xfrm flipH="1">
            <a:off x="4532608" y="3825231"/>
            <a:ext cx="571500" cy="571500"/>
          </a:xfrm>
          <a:prstGeom prst="line">
            <a:avLst/>
          </a:prstGeom>
          <a:ln>
            <a:solidFill>
              <a:srgbClr val="1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9491550-C370-4BDF-A529-D4A19C6332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89" y="862849"/>
            <a:ext cx="2233687" cy="613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F5E584-3B7B-468B-893F-2F3D03FC4E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18" y="2033887"/>
            <a:ext cx="1533053" cy="9766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0D7386-3142-4C90-B685-FAC3CAF79839}"/>
              </a:ext>
            </a:extLst>
          </p:cNvPr>
          <p:cNvSpPr txBox="1"/>
          <p:nvPr/>
        </p:nvSpPr>
        <p:spPr>
          <a:xfrm>
            <a:off x="6409489" y="2427084"/>
            <a:ext cx="1417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1D1F1F"/>
                </a:solidFill>
                <a:latin typeface="华文行楷" pitchFamily="2" charset="-122"/>
                <a:ea typeface="华文行楷" pitchFamily="2" charset="-122"/>
              </a:rPr>
              <a:t>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F398EE-5843-403B-BE9C-1FC388E73900}"/>
              </a:ext>
            </a:extLst>
          </p:cNvPr>
          <p:cNvSpPr txBox="1"/>
          <p:nvPr/>
        </p:nvSpPr>
        <p:spPr>
          <a:xfrm>
            <a:off x="8546035" y="2395855"/>
            <a:ext cx="1417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1D1F1F"/>
                </a:solidFill>
                <a:latin typeface="华文行楷" pitchFamily="2" charset="-122"/>
                <a:ea typeface="华文行楷" pitchFamily="2" charset="-122"/>
              </a:rPr>
              <a:t>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20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4890">
        <p14:vortex dir="r"/>
      </p:transition>
    </mc:Choice>
    <mc:Fallback xmlns="">
      <p:transition spd="slow" advTm="1489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9B08D6-AE6E-415C-B0C2-A0050CAB7121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F191C0B-337B-4596-8A67-3B0F5533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3FCA4D3-F361-4641-99CD-D3E43B7DA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D079FD-14E7-4942-BA95-E8F3926D6C9A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9BED254-1192-4620-908F-C96CEE4DD3B1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产品目标之功能需求</a:t>
                </a: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FC007697-B124-4BC9-A465-5929FC1D7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F5C1220-CD10-484E-9C1A-91AA3E830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C2E3234-956C-49AA-8528-F0816F899E3F}"/>
              </a:ext>
            </a:extLst>
          </p:cNvPr>
          <p:cNvSpPr txBox="1"/>
          <p:nvPr/>
        </p:nvSpPr>
        <p:spPr>
          <a:xfrm flipH="1">
            <a:off x="10167613" y="295253"/>
            <a:ext cx="2034921" cy="48396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生成报表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A96E41-FB33-40BC-BF7C-EF1C963E3C07}"/>
              </a:ext>
            </a:extLst>
          </p:cNvPr>
          <p:cNvSpPr txBox="1"/>
          <p:nvPr/>
        </p:nvSpPr>
        <p:spPr>
          <a:xfrm>
            <a:off x="9941462" y="788926"/>
            <a:ext cx="181405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4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实现对可视化数据的保存，便于日后再用</a:t>
            </a:r>
            <a:endParaRPr lang="zh-CN" altLang="en-US" sz="14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CD344B-707E-42DA-A087-3A430600425E}"/>
              </a:ext>
            </a:extLst>
          </p:cNvPr>
          <p:cNvSpPr txBox="1"/>
          <p:nvPr/>
        </p:nvSpPr>
        <p:spPr>
          <a:xfrm flipH="1">
            <a:off x="8255686" y="500780"/>
            <a:ext cx="670947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2868A97-F57F-4DA5-AE02-617703576BA0}"/>
              </a:ext>
            </a:extLst>
          </p:cNvPr>
          <p:cNvGrpSpPr/>
          <p:nvPr/>
        </p:nvGrpSpPr>
        <p:grpSpPr>
          <a:xfrm>
            <a:off x="8879884" y="288278"/>
            <a:ext cx="981869" cy="981869"/>
            <a:chOff x="4617244" y="2774156"/>
            <a:chExt cx="981869" cy="981869"/>
          </a:xfrm>
          <a:solidFill>
            <a:srgbClr val="686868"/>
          </a:solidFill>
          <a:effectLst/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FCA7EE5-E594-4D0E-A0AD-E4137D8B1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158" y="3053784"/>
              <a:ext cx="430271" cy="433177"/>
            </a:xfrm>
            <a:custGeom>
              <a:avLst/>
              <a:gdLst>
                <a:gd name="T0" fmla="*/ 0 w 373"/>
                <a:gd name="T1" fmla="*/ 28 h 375"/>
                <a:gd name="T2" fmla="*/ 345 w 373"/>
                <a:gd name="T3" fmla="*/ 375 h 375"/>
                <a:gd name="T4" fmla="*/ 345 w 373"/>
                <a:gd name="T5" fmla="*/ 0 h 375"/>
                <a:gd name="T6" fmla="*/ 74 w 373"/>
                <a:gd name="T7" fmla="*/ 299 h 375"/>
                <a:gd name="T8" fmla="*/ 73 w 373"/>
                <a:gd name="T9" fmla="*/ 228 h 375"/>
                <a:gd name="T10" fmla="*/ 130 w 373"/>
                <a:gd name="T11" fmla="*/ 228 h 375"/>
                <a:gd name="T12" fmla="*/ 74 w 373"/>
                <a:gd name="T13" fmla="*/ 284 h 375"/>
                <a:gd name="T14" fmla="*/ 131 w 373"/>
                <a:gd name="T15" fmla="*/ 284 h 375"/>
                <a:gd name="T16" fmla="*/ 157 w 373"/>
                <a:gd name="T17" fmla="*/ 299 h 375"/>
                <a:gd name="T18" fmla="*/ 157 w 373"/>
                <a:gd name="T19" fmla="*/ 228 h 375"/>
                <a:gd name="T20" fmla="*/ 214 w 373"/>
                <a:gd name="T21" fmla="*/ 228 h 375"/>
                <a:gd name="T22" fmla="*/ 158 w 373"/>
                <a:gd name="T23" fmla="*/ 284 h 375"/>
                <a:gd name="T24" fmla="*/ 214 w 373"/>
                <a:gd name="T25" fmla="*/ 284 h 375"/>
                <a:gd name="T26" fmla="*/ 243 w 373"/>
                <a:gd name="T27" fmla="*/ 299 h 375"/>
                <a:gd name="T28" fmla="*/ 243 w 373"/>
                <a:gd name="T29" fmla="*/ 228 h 375"/>
                <a:gd name="T30" fmla="*/ 299 w 373"/>
                <a:gd name="T31" fmla="*/ 228 h 375"/>
                <a:gd name="T32" fmla="*/ 243 w 373"/>
                <a:gd name="T33" fmla="*/ 284 h 375"/>
                <a:gd name="T34" fmla="*/ 300 w 373"/>
                <a:gd name="T35" fmla="*/ 284 h 375"/>
                <a:gd name="T36" fmla="*/ 63 w 373"/>
                <a:gd name="T37" fmla="*/ 154 h 375"/>
                <a:gd name="T38" fmla="*/ 63 w 373"/>
                <a:gd name="T39" fmla="*/ 33 h 375"/>
                <a:gd name="T40" fmla="*/ 334 w 373"/>
                <a:gd name="T41" fmla="*/ 126 h 375"/>
                <a:gd name="T42" fmla="*/ 215 w 373"/>
                <a:gd name="T43" fmla="*/ 120 h 375"/>
                <a:gd name="T44" fmla="*/ 215 w 373"/>
                <a:gd name="T45" fmla="*/ 129 h 375"/>
                <a:gd name="T46" fmla="*/ 227 w 373"/>
                <a:gd name="T47" fmla="*/ 129 h 375"/>
                <a:gd name="T48" fmla="*/ 227 w 373"/>
                <a:gd name="T49" fmla="*/ 120 h 375"/>
                <a:gd name="T50" fmla="*/ 171 w 373"/>
                <a:gd name="T51" fmla="*/ 88 h 375"/>
                <a:gd name="T52" fmla="*/ 171 w 373"/>
                <a:gd name="T53" fmla="*/ 110 h 375"/>
                <a:gd name="T54" fmla="*/ 191 w 373"/>
                <a:gd name="T55" fmla="*/ 110 h 375"/>
                <a:gd name="T56" fmla="*/ 191 w 373"/>
                <a:gd name="T57" fmla="*/ 88 h 375"/>
                <a:gd name="T58" fmla="*/ 171 w 373"/>
                <a:gd name="T59" fmla="*/ 117 h 375"/>
                <a:gd name="T60" fmla="*/ 171 w 373"/>
                <a:gd name="T61" fmla="*/ 139 h 375"/>
                <a:gd name="T62" fmla="*/ 197 w 373"/>
                <a:gd name="T63" fmla="*/ 117 h 375"/>
                <a:gd name="T64" fmla="*/ 96 w 373"/>
                <a:gd name="T65" fmla="*/ 132 h 375"/>
                <a:gd name="T66" fmla="*/ 71 w 373"/>
                <a:gd name="T67" fmla="*/ 116 h 375"/>
                <a:gd name="T68" fmla="*/ 96 w 373"/>
                <a:gd name="T69" fmla="*/ 139 h 375"/>
                <a:gd name="T70" fmla="*/ 96 w 373"/>
                <a:gd name="T71" fmla="*/ 116 h 375"/>
                <a:gd name="T72" fmla="*/ 77 w 373"/>
                <a:gd name="T73" fmla="*/ 88 h 375"/>
                <a:gd name="T74" fmla="*/ 77 w 373"/>
                <a:gd name="T75" fmla="*/ 109 h 375"/>
                <a:gd name="T76" fmla="*/ 96 w 373"/>
                <a:gd name="T77" fmla="*/ 109 h 375"/>
                <a:gd name="T78" fmla="*/ 96 w 373"/>
                <a:gd name="T79" fmla="*/ 88 h 375"/>
                <a:gd name="T80" fmla="*/ 118 w 373"/>
                <a:gd name="T81" fmla="*/ 95 h 375"/>
                <a:gd name="T82" fmla="*/ 124 w 373"/>
                <a:gd name="T83" fmla="*/ 95 h 375"/>
                <a:gd name="T84" fmla="*/ 150 w 373"/>
                <a:gd name="T85" fmla="*/ 109 h 375"/>
                <a:gd name="T86" fmla="*/ 144 w 373"/>
                <a:gd name="T87" fmla="*/ 132 h 375"/>
                <a:gd name="T88" fmla="*/ 118 w 373"/>
                <a:gd name="T89" fmla="*/ 116 h 375"/>
                <a:gd name="T90" fmla="*/ 144 w 373"/>
                <a:gd name="T91" fmla="*/ 139 h 375"/>
                <a:gd name="T92" fmla="*/ 144 w 373"/>
                <a:gd name="T93" fmla="*/ 116 h 375"/>
                <a:gd name="T94" fmla="*/ 247 w 373"/>
                <a:gd name="T95" fmla="*/ 88 h 375"/>
                <a:gd name="T96" fmla="*/ 247 w 373"/>
                <a:gd name="T97" fmla="*/ 111 h 375"/>
                <a:gd name="T98" fmla="*/ 266 w 373"/>
                <a:gd name="T99" fmla="*/ 111 h 375"/>
                <a:gd name="T100" fmla="*/ 266 w 373"/>
                <a:gd name="T101" fmla="*/ 88 h 375"/>
                <a:gd name="T102" fmla="*/ 247 w 373"/>
                <a:gd name="T103" fmla="*/ 118 h 375"/>
                <a:gd name="T104" fmla="*/ 247 w 373"/>
                <a:gd name="T105" fmla="*/ 139 h 375"/>
                <a:gd name="T106" fmla="*/ 272 w 373"/>
                <a:gd name="T107" fmla="*/ 118 h 375"/>
                <a:gd name="T108" fmla="*/ 313 w 373"/>
                <a:gd name="T109" fmla="*/ 132 h 375"/>
                <a:gd name="T110" fmla="*/ 287 w 373"/>
                <a:gd name="T111" fmla="*/ 119 h 375"/>
                <a:gd name="T112" fmla="*/ 313 w 373"/>
                <a:gd name="T113" fmla="*/ 139 h 375"/>
                <a:gd name="T114" fmla="*/ 313 w 373"/>
                <a:gd name="T115" fmla="*/ 119 h 375"/>
                <a:gd name="T116" fmla="*/ 294 w 373"/>
                <a:gd name="T117" fmla="*/ 88 h 375"/>
                <a:gd name="T118" fmla="*/ 294 w 373"/>
                <a:gd name="T119" fmla="*/ 112 h 375"/>
                <a:gd name="T120" fmla="*/ 313 w 373"/>
                <a:gd name="T121" fmla="*/ 112 h 375"/>
                <a:gd name="T122" fmla="*/ 313 w 373"/>
                <a:gd name="T123" fmla="*/ 8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375">
                  <a:moveTo>
                    <a:pt x="34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3"/>
                    <a:pt x="13" y="375"/>
                    <a:pt x="28" y="375"/>
                  </a:cubicBezTo>
                  <a:cubicBezTo>
                    <a:pt x="345" y="375"/>
                    <a:pt x="345" y="375"/>
                    <a:pt x="345" y="375"/>
                  </a:cubicBezTo>
                  <a:cubicBezTo>
                    <a:pt x="361" y="375"/>
                    <a:pt x="373" y="363"/>
                    <a:pt x="373" y="347"/>
                  </a:cubicBezTo>
                  <a:cubicBezTo>
                    <a:pt x="373" y="28"/>
                    <a:pt x="373" y="28"/>
                    <a:pt x="373" y="28"/>
                  </a:cubicBezTo>
                  <a:cubicBezTo>
                    <a:pt x="373" y="12"/>
                    <a:pt x="361" y="0"/>
                    <a:pt x="345" y="0"/>
                  </a:cubicBezTo>
                  <a:close/>
                  <a:moveTo>
                    <a:pt x="131" y="343"/>
                  </a:moveTo>
                  <a:cubicBezTo>
                    <a:pt x="74" y="343"/>
                    <a:pt x="74" y="343"/>
                    <a:pt x="74" y="343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131" y="299"/>
                    <a:pt x="131" y="299"/>
                    <a:pt x="131" y="299"/>
                  </a:cubicBezTo>
                  <a:lnTo>
                    <a:pt x="131" y="343"/>
                  </a:lnTo>
                  <a:close/>
                  <a:moveTo>
                    <a:pt x="73" y="228"/>
                  </a:moveTo>
                  <a:cubicBezTo>
                    <a:pt x="73" y="184"/>
                    <a:pt x="73" y="184"/>
                    <a:pt x="73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228"/>
                    <a:pt x="130" y="228"/>
                    <a:pt x="130" y="228"/>
                  </a:cubicBezTo>
                  <a:lnTo>
                    <a:pt x="73" y="228"/>
                  </a:lnTo>
                  <a:close/>
                  <a:moveTo>
                    <a:pt x="131" y="284"/>
                  </a:moveTo>
                  <a:cubicBezTo>
                    <a:pt x="74" y="284"/>
                    <a:pt x="74" y="284"/>
                    <a:pt x="74" y="284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131" y="240"/>
                    <a:pt x="131" y="240"/>
                    <a:pt x="131" y="240"/>
                  </a:cubicBezTo>
                  <a:lnTo>
                    <a:pt x="131" y="284"/>
                  </a:lnTo>
                  <a:close/>
                  <a:moveTo>
                    <a:pt x="214" y="343"/>
                  </a:moveTo>
                  <a:cubicBezTo>
                    <a:pt x="157" y="343"/>
                    <a:pt x="157" y="343"/>
                    <a:pt x="157" y="343"/>
                  </a:cubicBezTo>
                  <a:cubicBezTo>
                    <a:pt x="157" y="299"/>
                    <a:pt x="157" y="299"/>
                    <a:pt x="157" y="299"/>
                  </a:cubicBezTo>
                  <a:cubicBezTo>
                    <a:pt x="214" y="299"/>
                    <a:pt x="214" y="299"/>
                    <a:pt x="214" y="299"/>
                  </a:cubicBezTo>
                  <a:lnTo>
                    <a:pt x="214" y="343"/>
                  </a:lnTo>
                  <a:close/>
                  <a:moveTo>
                    <a:pt x="157" y="228"/>
                  </a:moveTo>
                  <a:cubicBezTo>
                    <a:pt x="157" y="184"/>
                    <a:pt x="157" y="184"/>
                    <a:pt x="157" y="184"/>
                  </a:cubicBezTo>
                  <a:cubicBezTo>
                    <a:pt x="214" y="184"/>
                    <a:pt x="214" y="184"/>
                    <a:pt x="214" y="184"/>
                  </a:cubicBezTo>
                  <a:cubicBezTo>
                    <a:pt x="214" y="228"/>
                    <a:pt x="214" y="228"/>
                    <a:pt x="214" y="228"/>
                  </a:cubicBezTo>
                  <a:lnTo>
                    <a:pt x="157" y="228"/>
                  </a:lnTo>
                  <a:close/>
                  <a:moveTo>
                    <a:pt x="214" y="284"/>
                  </a:moveTo>
                  <a:cubicBezTo>
                    <a:pt x="158" y="284"/>
                    <a:pt x="158" y="284"/>
                    <a:pt x="158" y="284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214" y="240"/>
                    <a:pt x="214" y="240"/>
                    <a:pt x="214" y="240"/>
                  </a:cubicBezTo>
                  <a:lnTo>
                    <a:pt x="214" y="284"/>
                  </a:lnTo>
                  <a:close/>
                  <a:moveTo>
                    <a:pt x="300" y="343"/>
                  </a:moveTo>
                  <a:cubicBezTo>
                    <a:pt x="243" y="343"/>
                    <a:pt x="243" y="343"/>
                    <a:pt x="243" y="343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300" y="299"/>
                    <a:pt x="300" y="299"/>
                    <a:pt x="300" y="299"/>
                  </a:cubicBezTo>
                  <a:lnTo>
                    <a:pt x="300" y="343"/>
                  </a:lnTo>
                  <a:close/>
                  <a:moveTo>
                    <a:pt x="243" y="228"/>
                  </a:moveTo>
                  <a:cubicBezTo>
                    <a:pt x="243" y="184"/>
                    <a:pt x="243" y="184"/>
                    <a:pt x="243" y="184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9" y="228"/>
                    <a:pt x="299" y="228"/>
                    <a:pt x="299" y="228"/>
                  </a:cubicBezTo>
                  <a:lnTo>
                    <a:pt x="243" y="228"/>
                  </a:lnTo>
                  <a:close/>
                  <a:moveTo>
                    <a:pt x="300" y="284"/>
                  </a:moveTo>
                  <a:cubicBezTo>
                    <a:pt x="243" y="284"/>
                    <a:pt x="243" y="284"/>
                    <a:pt x="243" y="28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300" y="240"/>
                    <a:pt x="300" y="240"/>
                    <a:pt x="300" y="240"/>
                  </a:cubicBezTo>
                  <a:lnTo>
                    <a:pt x="300" y="284"/>
                  </a:lnTo>
                  <a:close/>
                  <a:moveTo>
                    <a:pt x="334" y="126"/>
                  </a:moveTo>
                  <a:cubicBezTo>
                    <a:pt x="334" y="142"/>
                    <a:pt x="322" y="154"/>
                    <a:pt x="306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48" y="154"/>
                    <a:pt x="35" y="142"/>
                    <a:pt x="35" y="12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45"/>
                    <a:pt x="48" y="33"/>
                    <a:pt x="63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22" y="33"/>
                    <a:pt x="334" y="45"/>
                    <a:pt x="334" y="61"/>
                  </a:cubicBezTo>
                  <a:lnTo>
                    <a:pt x="334" y="126"/>
                  </a:lnTo>
                  <a:close/>
                  <a:moveTo>
                    <a:pt x="223" y="119"/>
                  </a:moveTo>
                  <a:cubicBezTo>
                    <a:pt x="219" y="119"/>
                    <a:pt x="219" y="119"/>
                    <a:pt x="219" y="119"/>
                  </a:cubicBezTo>
                  <a:cubicBezTo>
                    <a:pt x="217" y="119"/>
                    <a:pt x="216" y="119"/>
                    <a:pt x="215" y="120"/>
                  </a:cubicBezTo>
                  <a:cubicBezTo>
                    <a:pt x="215" y="121"/>
                    <a:pt x="215" y="121"/>
                    <a:pt x="215" y="123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5" y="128"/>
                    <a:pt x="215" y="128"/>
                    <a:pt x="215" y="129"/>
                  </a:cubicBezTo>
                  <a:cubicBezTo>
                    <a:pt x="216" y="131"/>
                    <a:pt x="217" y="131"/>
                    <a:pt x="219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5" y="131"/>
                    <a:pt x="226" y="131"/>
                    <a:pt x="227" y="129"/>
                  </a:cubicBezTo>
                  <a:cubicBezTo>
                    <a:pt x="227" y="128"/>
                    <a:pt x="227" y="128"/>
                    <a:pt x="227" y="126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1"/>
                    <a:pt x="227" y="121"/>
                    <a:pt x="227" y="120"/>
                  </a:cubicBezTo>
                  <a:cubicBezTo>
                    <a:pt x="226" y="119"/>
                    <a:pt x="225" y="119"/>
                    <a:pt x="223" y="119"/>
                  </a:cubicBezTo>
                  <a:close/>
                  <a:moveTo>
                    <a:pt x="191" y="88"/>
                  </a:moveTo>
                  <a:cubicBezTo>
                    <a:pt x="171" y="88"/>
                    <a:pt x="171" y="88"/>
                    <a:pt x="171" y="88"/>
                  </a:cubicBezTo>
                  <a:cubicBezTo>
                    <a:pt x="168" y="88"/>
                    <a:pt x="165" y="91"/>
                    <a:pt x="165" y="95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95"/>
                    <a:pt x="197" y="95"/>
                    <a:pt x="197" y="95"/>
                  </a:cubicBezTo>
                  <a:cubicBezTo>
                    <a:pt x="197" y="91"/>
                    <a:pt x="194" y="88"/>
                    <a:pt x="191" y="88"/>
                  </a:cubicBezTo>
                  <a:close/>
                  <a:moveTo>
                    <a:pt x="191" y="132"/>
                  </a:moveTo>
                  <a:cubicBezTo>
                    <a:pt x="171" y="132"/>
                    <a:pt x="171" y="132"/>
                    <a:pt x="171" y="132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36"/>
                    <a:pt x="168" y="139"/>
                    <a:pt x="171" y="13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4" y="139"/>
                    <a:pt x="197" y="136"/>
                    <a:pt x="197" y="132"/>
                  </a:cubicBezTo>
                  <a:cubicBezTo>
                    <a:pt x="197" y="117"/>
                    <a:pt x="197" y="117"/>
                    <a:pt x="197" y="117"/>
                  </a:cubicBezTo>
                  <a:cubicBezTo>
                    <a:pt x="191" y="117"/>
                    <a:pt x="191" y="117"/>
                    <a:pt x="191" y="117"/>
                  </a:cubicBezTo>
                  <a:lnTo>
                    <a:pt x="191" y="132"/>
                  </a:lnTo>
                  <a:close/>
                  <a:moveTo>
                    <a:pt x="96" y="132"/>
                  </a:moveTo>
                  <a:cubicBezTo>
                    <a:pt x="77" y="132"/>
                    <a:pt x="77" y="132"/>
                    <a:pt x="77" y="13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6"/>
                    <a:pt x="74" y="139"/>
                    <a:pt x="77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0" y="139"/>
                    <a:pt x="103" y="136"/>
                    <a:pt x="103" y="132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6" y="116"/>
                    <a:pt x="96" y="116"/>
                    <a:pt x="96" y="116"/>
                  </a:cubicBezTo>
                  <a:lnTo>
                    <a:pt x="96" y="132"/>
                  </a:lnTo>
                  <a:close/>
                  <a:moveTo>
                    <a:pt x="96" y="88"/>
                  </a:moveTo>
                  <a:cubicBezTo>
                    <a:pt x="77" y="88"/>
                    <a:pt x="77" y="88"/>
                    <a:pt x="77" y="88"/>
                  </a:cubicBezTo>
                  <a:cubicBezTo>
                    <a:pt x="74" y="88"/>
                    <a:pt x="71" y="91"/>
                    <a:pt x="71" y="95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0" y="88"/>
                    <a:pt x="96" y="88"/>
                  </a:cubicBezTo>
                  <a:close/>
                  <a:moveTo>
                    <a:pt x="144" y="88"/>
                  </a:moveTo>
                  <a:cubicBezTo>
                    <a:pt x="124" y="88"/>
                    <a:pt x="124" y="88"/>
                    <a:pt x="124" y="88"/>
                  </a:cubicBezTo>
                  <a:cubicBezTo>
                    <a:pt x="121" y="88"/>
                    <a:pt x="118" y="91"/>
                    <a:pt x="118" y="95"/>
                  </a:cubicBezTo>
                  <a:cubicBezTo>
                    <a:pt x="118" y="109"/>
                    <a:pt x="118" y="109"/>
                    <a:pt x="118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0" y="91"/>
                    <a:pt x="147" y="88"/>
                    <a:pt x="144" y="88"/>
                  </a:cubicBezTo>
                  <a:close/>
                  <a:moveTo>
                    <a:pt x="144" y="132"/>
                  </a:moveTo>
                  <a:cubicBezTo>
                    <a:pt x="124" y="132"/>
                    <a:pt x="124" y="132"/>
                    <a:pt x="124" y="132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8" y="136"/>
                    <a:pt x="121" y="139"/>
                    <a:pt x="12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7" y="139"/>
                    <a:pt x="150" y="136"/>
                    <a:pt x="150" y="13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4" y="116"/>
                    <a:pt x="144" y="116"/>
                    <a:pt x="144" y="116"/>
                  </a:cubicBezTo>
                  <a:lnTo>
                    <a:pt x="144" y="132"/>
                  </a:lnTo>
                  <a:close/>
                  <a:moveTo>
                    <a:pt x="266" y="88"/>
                  </a:moveTo>
                  <a:cubicBezTo>
                    <a:pt x="247" y="88"/>
                    <a:pt x="247" y="88"/>
                    <a:pt x="247" y="88"/>
                  </a:cubicBezTo>
                  <a:cubicBezTo>
                    <a:pt x="243" y="88"/>
                    <a:pt x="240" y="91"/>
                    <a:pt x="240" y="95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95"/>
                    <a:pt x="272" y="95"/>
                    <a:pt x="272" y="95"/>
                  </a:cubicBezTo>
                  <a:cubicBezTo>
                    <a:pt x="272" y="91"/>
                    <a:pt x="270" y="88"/>
                    <a:pt x="266" y="88"/>
                  </a:cubicBezTo>
                  <a:close/>
                  <a:moveTo>
                    <a:pt x="266" y="132"/>
                  </a:moveTo>
                  <a:cubicBezTo>
                    <a:pt x="247" y="132"/>
                    <a:pt x="247" y="132"/>
                    <a:pt x="247" y="13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6"/>
                    <a:pt x="243" y="139"/>
                    <a:pt x="247" y="139"/>
                  </a:cubicBezTo>
                  <a:cubicBezTo>
                    <a:pt x="266" y="139"/>
                    <a:pt x="266" y="139"/>
                    <a:pt x="266" y="139"/>
                  </a:cubicBezTo>
                  <a:cubicBezTo>
                    <a:pt x="270" y="139"/>
                    <a:pt x="272" y="136"/>
                    <a:pt x="272" y="132"/>
                  </a:cubicBezTo>
                  <a:cubicBezTo>
                    <a:pt x="272" y="118"/>
                    <a:pt x="272" y="118"/>
                    <a:pt x="272" y="118"/>
                  </a:cubicBezTo>
                  <a:cubicBezTo>
                    <a:pt x="266" y="118"/>
                    <a:pt x="266" y="118"/>
                    <a:pt x="266" y="118"/>
                  </a:cubicBezTo>
                  <a:lnTo>
                    <a:pt x="266" y="132"/>
                  </a:lnTo>
                  <a:close/>
                  <a:moveTo>
                    <a:pt x="313" y="132"/>
                  </a:moveTo>
                  <a:cubicBezTo>
                    <a:pt x="294" y="132"/>
                    <a:pt x="294" y="132"/>
                    <a:pt x="294" y="132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7" y="132"/>
                    <a:pt x="287" y="132"/>
                    <a:pt x="287" y="132"/>
                  </a:cubicBezTo>
                  <a:cubicBezTo>
                    <a:pt x="287" y="136"/>
                    <a:pt x="290" y="139"/>
                    <a:pt x="294" y="139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9"/>
                    <a:pt x="320" y="136"/>
                    <a:pt x="320" y="132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3" y="119"/>
                    <a:pt x="313" y="119"/>
                    <a:pt x="313" y="119"/>
                  </a:cubicBezTo>
                  <a:lnTo>
                    <a:pt x="313" y="132"/>
                  </a:lnTo>
                  <a:close/>
                  <a:moveTo>
                    <a:pt x="313" y="88"/>
                  </a:moveTo>
                  <a:cubicBezTo>
                    <a:pt x="294" y="88"/>
                    <a:pt x="294" y="88"/>
                    <a:pt x="294" y="88"/>
                  </a:cubicBezTo>
                  <a:cubicBezTo>
                    <a:pt x="290" y="88"/>
                    <a:pt x="287" y="91"/>
                    <a:pt x="287" y="95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112"/>
                    <a:pt x="313" y="112"/>
                    <a:pt x="313" y="112"/>
                  </a:cubicBezTo>
                  <a:cubicBezTo>
                    <a:pt x="320" y="112"/>
                    <a:pt x="320" y="112"/>
                    <a:pt x="320" y="112"/>
                  </a:cubicBezTo>
                  <a:cubicBezTo>
                    <a:pt x="320" y="95"/>
                    <a:pt x="320" y="95"/>
                    <a:pt x="320" y="95"/>
                  </a:cubicBezTo>
                  <a:cubicBezTo>
                    <a:pt x="320" y="91"/>
                    <a:pt x="317" y="88"/>
                    <a:pt x="3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FF9AD19-0ECF-40CB-AFA6-D50BE07D5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244" y="2774156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CC79AB0-FAB4-4939-8951-C46679701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905" y="1376151"/>
            <a:ext cx="2877244" cy="4665744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80C557-B233-4BC8-94D0-83E281F5C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5468" y="1391595"/>
            <a:ext cx="2690932" cy="4665744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A823A-2123-4301-9700-664B6DAA0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897" y="3028928"/>
            <a:ext cx="3428957" cy="136019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C52AC0A6-1D89-49B1-BE87-59E914857BF5}"/>
              </a:ext>
            </a:extLst>
          </p:cNvPr>
          <p:cNvSpPr/>
          <p:nvPr/>
        </p:nvSpPr>
        <p:spPr>
          <a:xfrm>
            <a:off x="4428706" y="3435709"/>
            <a:ext cx="707531" cy="5775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1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837">
        <p:random/>
      </p:transition>
    </mc:Choice>
    <mc:Fallback xmlns="">
      <p:transition spd="slow" advTm="8837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5">
            <a:extLst>
              <a:ext uri="{FF2B5EF4-FFF2-40B4-BE49-F238E27FC236}">
                <a16:creationId xmlns:a16="http://schemas.microsoft.com/office/drawing/2014/main" id="{B288E474-442E-4AC3-A32B-6179D7FC3A16}"/>
              </a:ext>
            </a:extLst>
          </p:cNvPr>
          <p:cNvSpPr>
            <a:spLocks/>
          </p:cNvSpPr>
          <p:nvPr/>
        </p:nvSpPr>
        <p:spPr bwMode="auto">
          <a:xfrm rot="18900000">
            <a:off x="4469405" y="1997542"/>
            <a:ext cx="3005962" cy="3005962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BB5BFD-2698-40CB-A739-0F4C23D411D0}"/>
              </a:ext>
            </a:extLst>
          </p:cNvPr>
          <p:cNvSpPr txBox="1"/>
          <p:nvPr/>
        </p:nvSpPr>
        <p:spPr>
          <a:xfrm>
            <a:off x="5203494" y="3635495"/>
            <a:ext cx="1548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技术方案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D7E63A2-9FA3-4E9C-8294-3629404B9DA3}"/>
              </a:ext>
            </a:extLst>
          </p:cNvPr>
          <p:cNvSpPr txBox="1"/>
          <p:nvPr/>
        </p:nvSpPr>
        <p:spPr>
          <a:xfrm>
            <a:off x="5674529" y="28905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CFB90C11-745C-49A4-B23B-A4D059FDE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8" y="1980117"/>
            <a:ext cx="2226881" cy="14185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B6599B34-A7FC-4474-BF9B-B4020EB03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8" y="3958660"/>
            <a:ext cx="3961978" cy="1089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7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97">
        <p:random/>
      </p:transition>
    </mc:Choice>
    <mc:Fallback xmlns="">
      <p:transition spd="slow" advTm="129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 flipH="1">
            <a:off x="7857966" y="2092452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登陆组件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8600135" y="3518380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电影信息组件</a:t>
            </a:r>
          </a:p>
        </p:txBody>
      </p:sp>
      <p:sp>
        <p:nvSpPr>
          <p:cNvPr id="25" name="文本框 24"/>
          <p:cNvSpPr txBox="1"/>
          <p:nvPr/>
        </p:nvSpPr>
        <p:spPr>
          <a:xfrm flipH="1">
            <a:off x="5533525" y="4716837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可视化组件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2656793" y="2073125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爬虫组件</a:t>
            </a:r>
          </a:p>
        </p:txBody>
      </p:sp>
      <p:sp>
        <p:nvSpPr>
          <p:cNvPr id="31" name="文本框 30"/>
          <p:cNvSpPr txBox="1"/>
          <p:nvPr/>
        </p:nvSpPr>
        <p:spPr>
          <a:xfrm flipH="1">
            <a:off x="1940907" y="3518381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生成报表组件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271626" y="1836651"/>
            <a:ext cx="1320796" cy="1522526"/>
            <a:chOff x="6242901" y="1857102"/>
            <a:chExt cx="1320796" cy="1522526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42901" y="1857102"/>
              <a:ext cx="1320796" cy="1522526"/>
            </a:xfrm>
            <a:custGeom>
              <a:avLst/>
              <a:gdLst>
                <a:gd name="T0" fmla="*/ 3 w 969"/>
                <a:gd name="T1" fmla="*/ 840 h 1117"/>
                <a:gd name="T2" fmla="*/ 0 w 969"/>
                <a:gd name="T3" fmla="*/ 282 h 1117"/>
                <a:gd name="T4" fmla="*/ 484 w 969"/>
                <a:gd name="T5" fmla="*/ 0 h 1117"/>
                <a:gd name="T6" fmla="*/ 968 w 969"/>
                <a:gd name="T7" fmla="*/ 277 h 1117"/>
                <a:gd name="T8" fmla="*/ 969 w 969"/>
                <a:gd name="T9" fmla="*/ 835 h 1117"/>
                <a:gd name="T10" fmla="*/ 488 w 969"/>
                <a:gd name="T11" fmla="*/ 1117 h 1117"/>
                <a:gd name="T12" fmla="*/ 3 w 969"/>
                <a:gd name="T13" fmla="*/ 84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3" y="840"/>
                  </a:moveTo>
                  <a:lnTo>
                    <a:pt x="0" y="282"/>
                  </a:lnTo>
                  <a:lnTo>
                    <a:pt x="484" y="0"/>
                  </a:lnTo>
                  <a:lnTo>
                    <a:pt x="968" y="277"/>
                  </a:lnTo>
                  <a:lnTo>
                    <a:pt x="969" y="835"/>
                  </a:lnTo>
                  <a:lnTo>
                    <a:pt x="488" y="1117"/>
                  </a:lnTo>
                  <a:lnTo>
                    <a:pt x="3" y="840"/>
                  </a:lnTo>
                  <a:close/>
                </a:path>
              </a:pathLst>
            </a:custGeom>
            <a:solidFill>
              <a:srgbClr val="686868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572422" y="2412745"/>
              <a:ext cx="703184" cy="560718"/>
              <a:chOff x="-2871788" y="1100138"/>
              <a:chExt cx="1465263" cy="1168401"/>
            </a:xfrm>
            <a:solidFill>
              <a:schemeClr val="bg1"/>
            </a:solidFill>
          </p:grpSpPr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-1914525" y="1397001"/>
                <a:ext cx="508000" cy="614363"/>
              </a:xfrm>
              <a:custGeom>
                <a:avLst/>
                <a:gdLst>
                  <a:gd name="T0" fmla="*/ 223 w 320"/>
                  <a:gd name="T1" fmla="*/ 0 h 387"/>
                  <a:gd name="T2" fmla="*/ 0 w 320"/>
                  <a:gd name="T3" fmla="*/ 387 h 387"/>
                  <a:gd name="T4" fmla="*/ 320 w 320"/>
                  <a:gd name="T5" fmla="*/ 0 h 387"/>
                  <a:gd name="T6" fmla="*/ 223 w 320"/>
                  <a:gd name="T7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7">
                    <a:moveTo>
                      <a:pt x="223" y="0"/>
                    </a:moveTo>
                    <a:lnTo>
                      <a:pt x="0" y="387"/>
                    </a:lnTo>
                    <a:lnTo>
                      <a:pt x="320" y="0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-2516188" y="1397001"/>
                <a:ext cx="384175" cy="866775"/>
              </a:xfrm>
              <a:custGeom>
                <a:avLst/>
                <a:gdLst>
                  <a:gd name="T0" fmla="*/ 0 w 242"/>
                  <a:gd name="T1" fmla="*/ 0 h 546"/>
                  <a:gd name="T2" fmla="*/ 168 w 242"/>
                  <a:gd name="T3" fmla="*/ 459 h 546"/>
                  <a:gd name="T4" fmla="*/ 242 w 242"/>
                  <a:gd name="T5" fmla="*/ 546 h 546"/>
                  <a:gd name="T6" fmla="*/ 185 w 242"/>
                  <a:gd name="T7" fmla="*/ 0 h 546"/>
                  <a:gd name="T8" fmla="*/ 0 w 24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546">
                    <a:moveTo>
                      <a:pt x="0" y="0"/>
                    </a:moveTo>
                    <a:lnTo>
                      <a:pt x="168" y="459"/>
                    </a:lnTo>
                    <a:lnTo>
                      <a:pt x="242" y="546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-2132013" y="1397001"/>
                <a:ext cx="400050" cy="871538"/>
              </a:xfrm>
              <a:custGeom>
                <a:avLst/>
                <a:gdLst>
                  <a:gd name="T0" fmla="*/ 56 w 252"/>
                  <a:gd name="T1" fmla="*/ 0 h 549"/>
                  <a:gd name="T2" fmla="*/ 0 w 252"/>
                  <a:gd name="T3" fmla="*/ 548 h 549"/>
                  <a:gd name="T4" fmla="*/ 1 w 252"/>
                  <a:gd name="T5" fmla="*/ 549 h 549"/>
                  <a:gd name="T6" fmla="*/ 85 w 252"/>
                  <a:gd name="T7" fmla="*/ 448 h 549"/>
                  <a:gd name="T8" fmla="*/ 252 w 252"/>
                  <a:gd name="T9" fmla="*/ 0 h 549"/>
                  <a:gd name="T10" fmla="*/ 56 w 252"/>
                  <a:gd name="T11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2" h="549">
                    <a:moveTo>
                      <a:pt x="56" y="0"/>
                    </a:moveTo>
                    <a:lnTo>
                      <a:pt x="0" y="548"/>
                    </a:lnTo>
                    <a:lnTo>
                      <a:pt x="1" y="549"/>
                    </a:lnTo>
                    <a:lnTo>
                      <a:pt x="85" y="448"/>
                    </a:lnTo>
                    <a:lnTo>
                      <a:pt x="252" y="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-2871788" y="1397001"/>
                <a:ext cx="546100" cy="641350"/>
              </a:xfrm>
              <a:custGeom>
                <a:avLst/>
                <a:gdLst>
                  <a:gd name="T0" fmla="*/ 0 w 344"/>
                  <a:gd name="T1" fmla="*/ 0 h 404"/>
                  <a:gd name="T2" fmla="*/ 344 w 344"/>
                  <a:gd name="T3" fmla="*/ 404 h 404"/>
                  <a:gd name="T4" fmla="*/ 108 w 344"/>
                  <a:gd name="T5" fmla="*/ 0 h 404"/>
                  <a:gd name="T6" fmla="*/ 0 w 344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4" h="404">
                    <a:moveTo>
                      <a:pt x="0" y="0"/>
                    </a:moveTo>
                    <a:lnTo>
                      <a:pt x="344" y="404"/>
                    </a:lnTo>
                    <a:lnTo>
                      <a:pt x="10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-1901825" y="1100138"/>
                <a:ext cx="490538" cy="260350"/>
              </a:xfrm>
              <a:custGeom>
                <a:avLst/>
                <a:gdLst>
                  <a:gd name="T0" fmla="*/ 309 w 309"/>
                  <a:gd name="T1" fmla="*/ 164 h 164"/>
                  <a:gd name="T2" fmla="*/ 194 w 309"/>
                  <a:gd name="T3" fmla="*/ 0 h 164"/>
                  <a:gd name="T4" fmla="*/ 0 w 309"/>
                  <a:gd name="T5" fmla="*/ 0 h 164"/>
                  <a:gd name="T6" fmla="*/ 144 w 309"/>
                  <a:gd name="T7" fmla="*/ 164 h 164"/>
                  <a:gd name="T8" fmla="*/ 309 w 309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164">
                    <a:moveTo>
                      <a:pt x="309" y="164"/>
                    </a:moveTo>
                    <a:lnTo>
                      <a:pt x="194" y="0"/>
                    </a:lnTo>
                    <a:lnTo>
                      <a:pt x="0" y="0"/>
                    </a:lnTo>
                    <a:lnTo>
                      <a:pt x="144" y="164"/>
                    </a:lnTo>
                    <a:lnTo>
                      <a:pt x="309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-2116138" y="1100138"/>
                <a:ext cx="271463" cy="260350"/>
              </a:xfrm>
              <a:custGeom>
                <a:avLst/>
                <a:gdLst>
                  <a:gd name="T0" fmla="*/ 171 w 171"/>
                  <a:gd name="T1" fmla="*/ 164 h 164"/>
                  <a:gd name="T2" fmla="*/ 111 w 171"/>
                  <a:gd name="T3" fmla="*/ 0 h 164"/>
                  <a:gd name="T4" fmla="*/ 0 w 171"/>
                  <a:gd name="T5" fmla="*/ 0 h 164"/>
                  <a:gd name="T6" fmla="*/ 45 w 171"/>
                  <a:gd name="T7" fmla="*/ 164 h 164"/>
                  <a:gd name="T8" fmla="*/ 171 w 171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4">
                    <a:moveTo>
                      <a:pt x="171" y="164"/>
                    </a:moveTo>
                    <a:lnTo>
                      <a:pt x="111" y="0"/>
                    </a:lnTo>
                    <a:lnTo>
                      <a:pt x="0" y="0"/>
                    </a:lnTo>
                    <a:lnTo>
                      <a:pt x="45" y="164"/>
                    </a:lnTo>
                    <a:lnTo>
                      <a:pt x="171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-2406650" y="1100138"/>
                <a:ext cx="257175" cy="260350"/>
              </a:xfrm>
              <a:custGeom>
                <a:avLst/>
                <a:gdLst>
                  <a:gd name="T0" fmla="*/ 118 w 162"/>
                  <a:gd name="T1" fmla="*/ 164 h 164"/>
                  <a:gd name="T2" fmla="*/ 162 w 162"/>
                  <a:gd name="T3" fmla="*/ 0 h 164"/>
                  <a:gd name="T4" fmla="*/ 60 w 162"/>
                  <a:gd name="T5" fmla="*/ 0 h 164"/>
                  <a:gd name="T6" fmla="*/ 0 w 162"/>
                  <a:gd name="T7" fmla="*/ 164 h 164"/>
                  <a:gd name="T8" fmla="*/ 118 w 162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64">
                    <a:moveTo>
                      <a:pt x="118" y="164"/>
                    </a:moveTo>
                    <a:lnTo>
                      <a:pt x="162" y="0"/>
                    </a:lnTo>
                    <a:lnTo>
                      <a:pt x="60" y="0"/>
                    </a:lnTo>
                    <a:lnTo>
                      <a:pt x="0" y="164"/>
                    </a:lnTo>
                    <a:lnTo>
                      <a:pt x="11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-2859088" y="1100138"/>
                <a:ext cx="514350" cy="260350"/>
              </a:xfrm>
              <a:custGeom>
                <a:avLst/>
                <a:gdLst>
                  <a:gd name="T0" fmla="*/ 324 w 324"/>
                  <a:gd name="T1" fmla="*/ 0 h 164"/>
                  <a:gd name="T2" fmla="*/ 117 w 324"/>
                  <a:gd name="T3" fmla="*/ 0 h 164"/>
                  <a:gd name="T4" fmla="*/ 0 w 324"/>
                  <a:gd name="T5" fmla="*/ 164 h 164"/>
                  <a:gd name="T6" fmla="*/ 178 w 324"/>
                  <a:gd name="T7" fmla="*/ 164 h 164"/>
                  <a:gd name="T8" fmla="*/ 324 w 324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164">
                    <a:moveTo>
                      <a:pt x="324" y="0"/>
                    </a:moveTo>
                    <a:lnTo>
                      <a:pt x="117" y="0"/>
                    </a:lnTo>
                    <a:lnTo>
                      <a:pt x="0" y="164"/>
                    </a:lnTo>
                    <a:lnTo>
                      <a:pt x="178" y="164"/>
                    </a:lnTo>
                    <a:lnTo>
                      <a:pt x="3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550682" y="3062341"/>
            <a:ext cx="1320796" cy="1522526"/>
            <a:chOff x="6242901" y="4240206"/>
            <a:chExt cx="1320796" cy="1522526"/>
          </a:xfrm>
          <a:effectLst/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242901" y="4240206"/>
              <a:ext cx="1320796" cy="1522526"/>
            </a:xfrm>
            <a:custGeom>
              <a:avLst/>
              <a:gdLst>
                <a:gd name="T0" fmla="*/ 3 w 969"/>
                <a:gd name="T1" fmla="*/ 839 h 1117"/>
                <a:gd name="T2" fmla="*/ 0 w 969"/>
                <a:gd name="T3" fmla="*/ 281 h 1117"/>
                <a:gd name="T4" fmla="*/ 484 w 969"/>
                <a:gd name="T5" fmla="*/ 0 h 1117"/>
                <a:gd name="T6" fmla="*/ 968 w 969"/>
                <a:gd name="T7" fmla="*/ 276 h 1117"/>
                <a:gd name="T8" fmla="*/ 969 w 969"/>
                <a:gd name="T9" fmla="*/ 836 h 1117"/>
                <a:gd name="T10" fmla="*/ 488 w 969"/>
                <a:gd name="T11" fmla="*/ 1117 h 1117"/>
                <a:gd name="T12" fmla="*/ 3 w 969"/>
                <a:gd name="T13" fmla="*/ 8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3" y="839"/>
                  </a:moveTo>
                  <a:lnTo>
                    <a:pt x="0" y="281"/>
                  </a:lnTo>
                  <a:lnTo>
                    <a:pt x="484" y="0"/>
                  </a:lnTo>
                  <a:lnTo>
                    <a:pt x="968" y="276"/>
                  </a:lnTo>
                  <a:lnTo>
                    <a:pt x="969" y="836"/>
                  </a:lnTo>
                  <a:lnTo>
                    <a:pt x="488" y="1117"/>
                  </a:lnTo>
                  <a:lnTo>
                    <a:pt x="3" y="839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555014" y="4651509"/>
              <a:ext cx="660356" cy="634522"/>
              <a:chOff x="-2824163" y="4386263"/>
              <a:chExt cx="1298575" cy="1247775"/>
            </a:xfrm>
            <a:solidFill>
              <a:schemeClr val="bg1"/>
            </a:solidFill>
          </p:grpSpPr>
          <p:sp>
            <p:nvSpPr>
              <p:cNvPr id="49" name="Freeform 28"/>
              <p:cNvSpPr>
                <a:spLocks/>
              </p:cNvSpPr>
              <p:nvPr/>
            </p:nvSpPr>
            <p:spPr bwMode="auto">
              <a:xfrm>
                <a:off x="-2824163" y="4405313"/>
                <a:ext cx="1195388" cy="1228725"/>
              </a:xfrm>
              <a:custGeom>
                <a:avLst/>
                <a:gdLst>
                  <a:gd name="T0" fmla="*/ 250 w 439"/>
                  <a:gd name="T1" fmla="*/ 13 h 452"/>
                  <a:gd name="T2" fmla="*/ 13 w 439"/>
                  <a:gd name="T3" fmla="*/ 202 h 452"/>
                  <a:gd name="T4" fmla="*/ 202 w 439"/>
                  <a:gd name="T5" fmla="*/ 438 h 452"/>
                  <a:gd name="T6" fmla="*/ 439 w 439"/>
                  <a:gd name="T7" fmla="*/ 250 h 452"/>
                  <a:gd name="T8" fmla="*/ 226 w 439"/>
                  <a:gd name="T9" fmla="*/ 226 h 452"/>
                  <a:gd name="T10" fmla="*/ 250 w 439"/>
                  <a:gd name="T11" fmla="*/ 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52">
                    <a:moveTo>
                      <a:pt x="250" y="13"/>
                    </a:moveTo>
                    <a:cubicBezTo>
                      <a:pt x="132" y="0"/>
                      <a:pt x="27" y="85"/>
                      <a:pt x="13" y="202"/>
                    </a:cubicBezTo>
                    <a:cubicBezTo>
                      <a:pt x="0" y="319"/>
                      <a:pt x="85" y="425"/>
                      <a:pt x="202" y="438"/>
                    </a:cubicBezTo>
                    <a:cubicBezTo>
                      <a:pt x="320" y="452"/>
                      <a:pt x="425" y="367"/>
                      <a:pt x="439" y="250"/>
                    </a:cubicBezTo>
                    <a:cubicBezTo>
                      <a:pt x="226" y="226"/>
                      <a:pt x="226" y="226"/>
                      <a:pt x="226" y="226"/>
                    </a:cubicBezTo>
                    <a:lnTo>
                      <a:pt x="25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 29"/>
              <p:cNvSpPr>
                <a:spLocks/>
              </p:cNvSpPr>
              <p:nvPr/>
            </p:nvSpPr>
            <p:spPr bwMode="auto">
              <a:xfrm>
                <a:off x="-2138363" y="4386263"/>
                <a:ext cx="612775" cy="641350"/>
              </a:xfrm>
              <a:custGeom>
                <a:avLst/>
                <a:gdLst>
                  <a:gd name="T0" fmla="*/ 212 w 225"/>
                  <a:gd name="T1" fmla="*/ 236 h 236"/>
                  <a:gd name="T2" fmla="*/ 24 w 225"/>
                  <a:gd name="T3" fmla="*/ 0 h 236"/>
                  <a:gd name="T4" fmla="*/ 0 w 225"/>
                  <a:gd name="T5" fmla="*/ 212 h 236"/>
                  <a:gd name="T6" fmla="*/ 212 w 225"/>
                  <a:gd name="T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5" h="236">
                    <a:moveTo>
                      <a:pt x="212" y="236"/>
                    </a:moveTo>
                    <a:cubicBezTo>
                      <a:pt x="225" y="119"/>
                      <a:pt x="141" y="13"/>
                      <a:pt x="24" y="0"/>
                    </a:cubicBezTo>
                    <a:cubicBezTo>
                      <a:pt x="0" y="212"/>
                      <a:pt x="0" y="212"/>
                      <a:pt x="0" y="212"/>
                    </a:cubicBezTo>
                    <a:lnTo>
                      <a:pt x="212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947597" y="3051379"/>
            <a:ext cx="1320796" cy="1521163"/>
            <a:chOff x="6947597" y="3051379"/>
            <a:chExt cx="1320796" cy="152116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947597" y="3051379"/>
              <a:ext cx="1320796" cy="1521163"/>
            </a:xfrm>
            <a:custGeom>
              <a:avLst/>
              <a:gdLst>
                <a:gd name="T0" fmla="*/ 2 w 969"/>
                <a:gd name="T1" fmla="*/ 838 h 1116"/>
                <a:gd name="T2" fmla="*/ 0 w 969"/>
                <a:gd name="T3" fmla="*/ 280 h 1116"/>
                <a:gd name="T4" fmla="*/ 483 w 969"/>
                <a:gd name="T5" fmla="*/ 0 h 1116"/>
                <a:gd name="T6" fmla="*/ 968 w 969"/>
                <a:gd name="T7" fmla="*/ 278 h 1116"/>
                <a:gd name="T8" fmla="*/ 969 w 969"/>
                <a:gd name="T9" fmla="*/ 836 h 1116"/>
                <a:gd name="T10" fmla="*/ 486 w 969"/>
                <a:gd name="T11" fmla="*/ 1116 h 1116"/>
                <a:gd name="T12" fmla="*/ 2 w 969"/>
                <a:gd name="T13" fmla="*/ 838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6">
                  <a:moveTo>
                    <a:pt x="2" y="838"/>
                  </a:moveTo>
                  <a:lnTo>
                    <a:pt x="0" y="280"/>
                  </a:lnTo>
                  <a:lnTo>
                    <a:pt x="483" y="0"/>
                  </a:lnTo>
                  <a:lnTo>
                    <a:pt x="968" y="278"/>
                  </a:lnTo>
                  <a:lnTo>
                    <a:pt x="969" y="836"/>
                  </a:lnTo>
                  <a:lnTo>
                    <a:pt x="486" y="1116"/>
                  </a:lnTo>
                  <a:lnTo>
                    <a:pt x="2" y="838"/>
                  </a:lnTo>
                  <a:close/>
                </a:path>
              </a:pathLst>
            </a:custGeom>
            <a:solidFill>
              <a:srgbClr val="686868">
                <a:alpha val="8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7297057" y="3406785"/>
              <a:ext cx="617272" cy="757560"/>
              <a:chOff x="-2852738" y="2717801"/>
              <a:chExt cx="1187450" cy="1457325"/>
            </a:xfrm>
            <a:solidFill>
              <a:schemeClr val="bg1"/>
            </a:solidFill>
          </p:grpSpPr>
          <p:sp>
            <p:nvSpPr>
              <p:cNvPr id="51" name="Freeform 30"/>
              <p:cNvSpPr>
                <a:spLocks/>
              </p:cNvSpPr>
              <p:nvPr/>
            </p:nvSpPr>
            <p:spPr bwMode="auto">
              <a:xfrm>
                <a:off x="-2546350" y="2717801"/>
                <a:ext cx="620713" cy="347663"/>
              </a:xfrm>
              <a:custGeom>
                <a:avLst/>
                <a:gdLst>
                  <a:gd name="T0" fmla="*/ 0 w 228"/>
                  <a:gd name="T1" fmla="*/ 73 h 128"/>
                  <a:gd name="T2" fmla="*/ 71 w 228"/>
                  <a:gd name="T3" fmla="*/ 128 h 128"/>
                  <a:gd name="T4" fmla="*/ 146 w 228"/>
                  <a:gd name="T5" fmla="*/ 127 h 128"/>
                  <a:gd name="T6" fmla="*/ 216 w 228"/>
                  <a:gd name="T7" fmla="*/ 44 h 128"/>
                  <a:gd name="T8" fmla="*/ 190 w 228"/>
                  <a:gd name="T9" fmla="*/ 62 h 128"/>
                  <a:gd name="T10" fmla="*/ 170 w 228"/>
                  <a:gd name="T11" fmla="*/ 13 h 128"/>
                  <a:gd name="T12" fmla="*/ 115 w 228"/>
                  <a:gd name="T13" fmla="*/ 31 h 128"/>
                  <a:gd name="T14" fmla="*/ 72 w 228"/>
                  <a:gd name="T15" fmla="*/ 10 h 128"/>
                  <a:gd name="T16" fmla="*/ 50 w 228"/>
                  <a:gd name="T17" fmla="*/ 60 h 128"/>
                  <a:gd name="T18" fmla="*/ 0 w 228"/>
                  <a:gd name="T19" fmla="*/ 7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28">
                    <a:moveTo>
                      <a:pt x="0" y="73"/>
                    </a:moveTo>
                    <a:cubicBezTo>
                      <a:pt x="0" y="73"/>
                      <a:pt x="50" y="107"/>
                      <a:pt x="71" y="128"/>
                    </a:cubicBezTo>
                    <a:cubicBezTo>
                      <a:pt x="71" y="128"/>
                      <a:pt x="95" y="114"/>
                      <a:pt x="146" y="127"/>
                    </a:cubicBezTo>
                    <a:cubicBezTo>
                      <a:pt x="146" y="127"/>
                      <a:pt x="228" y="100"/>
                      <a:pt x="216" y="44"/>
                    </a:cubicBezTo>
                    <a:cubicBezTo>
                      <a:pt x="216" y="44"/>
                      <a:pt x="210" y="57"/>
                      <a:pt x="190" y="62"/>
                    </a:cubicBezTo>
                    <a:cubicBezTo>
                      <a:pt x="190" y="62"/>
                      <a:pt x="187" y="28"/>
                      <a:pt x="170" y="13"/>
                    </a:cubicBezTo>
                    <a:cubicBezTo>
                      <a:pt x="170" y="13"/>
                      <a:pt x="150" y="0"/>
                      <a:pt x="115" y="31"/>
                    </a:cubicBezTo>
                    <a:cubicBezTo>
                      <a:pt x="115" y="31"/>
                      <a:pt x="103" y="10"/>
                      <a:pt x="72" y="10"/>
                    </a:cubicBezTo>
                    <a:cubicBezTo>
                      <a:pt x="72" y="10"/>
                      <a:pt x="47" y="30"/>
                      <a:pt x="50" y="60"/>
                    </a:cubicBezTo>
                    <a:cubicBezTo>
                      <a:pt x="50" y="60"/>
                      <a:pt x="21" y="48"/>
                      <a:pt x="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Freeform 31"/>
              <p:cNvSpPr>
                <a:spLocks/>
              </p:cNvSpPr>
              <p:nvPr/>
            </p:nvSpPr>
            <p:spPr bwMode="auto">
              <a:xfrm>
                <a:off x="-2328863" y="3473451"/>
                <a:ext cx="55563" cy="88900"/>
              </a:xfrm>
              <a:custGeom>
                <a:avLst/>
                <a:gdLst>
                  <a:gd name="T0" fmla="*/ 0 w 20"/>
                  <a:gd name="T1" fmla="*/ 15 h 33"/>
                  <a:gd name="T2" fmla="*/ 4 w 20"/>
                  <a:gd name="T3" fmla="*/ 25 h 33"/>
                  <a:gd name="T4" fmla="*/ 20 w 20"/>
                  <a:gd name="T5" fmla="*/ 33 h 33"/>
                  <a:gd name="T6" fmla="*/ 20 w 20"/>
                  <a:gd name="T7" fmla="*/ 0 h 33"/>
                  <a:gd name="T8" fmla="*/ 6 w 20"/>
                  <a:gd name="T9" fmla="*/ 4 h 33"/>
                  <a:gd name="T10" fmla="*/ 0 w 20"/>
                  <a:gd name="T11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3">
                    <a:moveTo>
                      <a:pt x="0" y="15"/>
                    </a:moveTo>
                    <a:cubicBezTo>
                      <a:pt x="0" y="19"/>
                      <a:pt x="1" y="22"/>
                      <a:pt x="4" y="25"/>
                    </a:cubicBezTo>
                    <a:cubicBezTo>
                      <a:pt x="7" y="29"/>
                      <a:pt x="12" y="32"/>
                      <a:pt x="20" y="3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0" y="2"/>
                      <a:pt x="6" y="4"/>
                    </a:cubicBezTo>
                    <a:cubicBezTo>
                      <a:pt x="2" y="7"/>
                      <a:pt x="0" y="11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Freeform 32"/>
              <p:cNvSpPr>
                <a:spLocks/>
              </p:cNvSpPr>
              <p:nvPr/>
            </p:nvSpPr>
            <p:spPr bwMode="auto">
              <a:xfrm>
                <a:off x="-2214563" y="3695701"/>
                <a:ext cx="57150" cy="109538"/>
              </a:xfrm>
              <a:custGeom>
                <a:avLst/>
                <a:gdLst>
                  <a:gd name="T0" fmla="*/ 0 w 21"/>
                  <a:gd name="T1" fmla="*/ 0 h 40"/>
                  <a:gd name="T2" fmla="*/ 0 w 21"/>
                  <a:gd name="T3" fmla="*/ 40 h 40"/>
                  <a:gd name="T4" fmla="*/ 15 w 21"/>
                  <a:gd name="T5" fmla="*/ 34 h 40"/>
                  <a:gd name="T6" fmla="*/ 21 w 21"/>
                  <a:gd name="T7" fmla="*/ 21 h 40"/>
                  <a:gd name="T8" fmla="*/ 16 w 21"/>
                  <a:gd name="T9" fmla="*/ 9 h 40"/>
                  <a:gd name="T10" fmla="*/ 0 w 21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40">
                    <a:moveTo>
                      <a:pt x="0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6" y="39"/>
                      <a:pt x="11" y="37"/>
                      <a:pt x="15" y="34"/>
                    </a:cubicBezTo>
                    <a:cubicBezTo>
                      <a:pt x="19" y="31"/>
                      <a:pt x="21" y="27"/>
                      <a:pt x="21" y="21"/>
                    </a:cubicBezTo>
                    <a:cubicBezTo>
                      <a:pt x="21" y="16"/>
                      <a:pt x="20" y="12"/>
                      <a:pt x="16" y="9"/>
                    </a:cubicBezTo>
                    <a:cubicBezTo>
                      <a:pt x="13" y="6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Freeform 33"/>
              <p:cNvSpPr>
                <a:spLocks noEditPoints="1"/>
              </p:cNvSpPr>
              <p:nvPr/>
            </p:nvSpPr>
            <p:spPr bwMode="auto">
              <a:xfrm>
                <a:off x="-2852738" y="3092451"/>
                <a:ext cx="1187450" cy="1082675"/>
              </a:xfrm>
              <a:custGeom>
                <a:avLst/>
                <a:gdLst>
                  <a:gd name="T0" fmla="*/ 409 w 437"/>
                  <a:gd name="T1" fmla="*/ 226 h 398"/>
                  <a:gd name="T2" fmla="*/ 222 w 437"/>
                  <a:gd name="T3" fmla="*/ 0 h 398"/>
                  <a:gd name="T4" fmla="*/ 35 w 437"/>
                  <a:gd name="T5" fmla="*/ 220 h 398"/>
                  <a:gd name="T6" fmla="*/ 222 w 437"/>
                  <a:gd name="T7" fmla="*/ 398 h 398"/>
                  <a:gd name="T8" fmla="*/ 409 w 437"/>
                  <a:gd name="T9" fmla="*/ 226 h 398"/>
                  <a:gd name="T10" fmla="*/ 291 w 437"/>
                  <a:gd name="T11" fmla="*/ 263 h 398"/>
                  <a:gd name="T12" fmla="*/ 271 w 437"/>
                  <a:gd name="T13" fmla="*/ 283 h 398"/>
                  <a:gd name="T14" fmla="*/ 235 w 437"/>
                  <a:gd name="T15" fmla="*/ 294 h 398"/>
                  <a:gd name="T16" fmla="*/ 235 w 437"/>
                  <a:gd name="T17" fmla="*/ 317 h 398"/>
                  <a:gd name="T18" fmla="*/ 213 w 437"/>
                  <a:gd name="T19" fmla="*/ 317 h 398"/>
                  <a:gd name="T20" fmla="*/ 213 w 437"/>
                  <a:gd name="T21" fmla="*/ 294 h 398"/>
                  <a:gd name="T22" fmla="*/ 184 w 437"/>
                  <a:gd name="T23" fmla="*/ 287 h 398"/>
                  <a:gd name="T24" fmla="*/ 154 w 437"/>
                  <a:gd name="T25" fmla="*/ 273 h 398"/>
                  <a:gd name="T26" fmla="*/ 154 w 437"/>
                  <a:gd name="T27" fmla="*/ 235 h 398"/>
                  <a:gd name="T28" fmla="*/ 173 w 437"/>
                  <a:gd name="T29" fmla="*/ 247 h 398"/>
                  <a:gd name="T30" fmla="*/ 192 w 437"/>
                  <a:gd name="T31" fmla="*/ 257 h 398"/>
                  <a:gd name="T32" fmla="*/ 213 w 437"/>
                  <a:gd name="T33" fmla="*/ 262 h 398"/>
                  <a:gd name="T34" fmla="*/ 213 w 437"/>
                  <a:gd name="T35" fmla="*/ 217 h 398"/>
                  <a:gd name="T36" fmla="*/ 174 w 437"/>
                  <a:gd name="T37" fmla="*/ 201 h 398"/>
                  <a:gd name="T38" fmla="*/ 156 w 437"/>
                  <a:gd name="T39" fmla="*/ 182 h 398"/>
                  <a:gd name="T40" fmla="*/ 152 w 437"/>
                  <a:gd name="T41" fmla="*/ 162 h 398"/>
                  <a:gd name="T42" fmla="*/ 157 w 437"/>
                  <a:gd name="T43" fmla="*/ 141 h 398"/>
                  <a:gd name="T44" fmla="*/ 175 w 437"/>
                  <a:gd name="T45" fmla="*/ 121 h 398"/>
                  <a:gd name="T46" fmla="*/ 213 w 437"/>
                  <a:gd name="T47" fmla="*/ 109 h 398"/>
                  <a:gd name="T48" fmla="*/ 213 w 437"/>
                  <a:gd name="T49" fmla="*/ 97 h 398"/>
                  <a:gd name="T50" fmla="*/ 235 w 437"/>
                  <a:gd name="T51" fmla="*/ 97 h 398"/>
                  <a:gd name="T52" fmla="*/ 235 w 437"/>
                  <a:gd name="T53" fmla="*/ 109 h 398"/>
                  <a:gd name="T54" fmla="*/ 263 w 437"/>
                  <a:gd name="T55" fmla="*/ 115 h 398"/>
                  <a:gd name="T56" fmla="*/ 290 w 437"/>
                  <a:gd name="T57" fmla="*/ 129 h 398"/>
                  <a:gd name="T58" fmla="*/ 290 w 437"/>
                  <a:gd name="T59" fmla="*/ 169 h 398"/>
                  <a:gd name="T60" fmla="*/ 266 w 437"/>
                  <a:gd name="T61" fmla="*/ 153 h 398"/>
                  <a:gd name="T62" fmla="*/ 235 w 437"/>
                  <a:gd name="T63" fmla="*/ 142 h 398"/>
                  <a:gd name="T64" fmla="*/ 235 w 437"/>
                  <a:gd name="T65" fmla="*/ 179 h 398"/>
                  <a:gd name="T66" fmla="*/ 281 w 437"/>
                  <a:gd name="T67" fmla="*/ 202 h 398"/>
                  <a:gd name="T68" fmla="*/ 298 w 437"/>
                  <a:gd name="T69" fmla="*/ 239 h 398"/>
                  <a:gd name="T70" fmla="*/ 291 w 437"/>
                  <a:gd name="T71" fmla="*/ 263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7" h="398">
                    <a:moveTo>
                      <a:pt x="409" y="226"/>
                    </a:moveTo>
                    <a:cubicBezTo>
                      <a:pt x="371" y="68"/>
                      <a:pt x="323" y="0"/>
                      <a:pt x="222" y="0"/>
                    </a:cubicBezTo>
                    <a:cubicBezTo>
                      <a:pt x="113" y="0"/>
                      <a:pt x="74" y="92"/>
                      <a:pt x="35" y="220"/>
                    </a:cubicBezTo>
                    <a:cubicBezTo>
                      <a:pt x="0" y="333"/>
                      <a:pt x="112" y="398"/>
                      <a:pt x="222" y="398"/>
                    </a:cubicBezTo>
                    <a:cubicBezTo>
                      <a:pt x="332" y="398"/>
                      <a:pt x="437" y="341"/>
                      <a:pt x="409" y="226"/>
                    </a:cubicBezTo>
                    <a:close/>
                    <a:moveTo>
                      <a:pt x="291" y="263"/>
                    </a:moveTo>
                    <a:cubicBezTo>
                      <a:pt x="287" y="271"/>
                      <a:pt x="280" y="277"/>
                      <a:pt x="271" y="283"/>
                    </a:cubicBezTo>
                    <a:cubicBezTo>
                      <a:pt x="262" y="289"/>
                      <a:pt x="249" y="292"/>
                      <a:pt x="235" y="294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13" y="317"/>
                      <a:pt x="213" y="317"/>
                      <a:pt x="213" y="317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204" y="293"/>
                      <a:pt x="194" y="290"/>
                      <a:pt x="184" y="287"/>
                    </a:cubicBezTo>
                    <a:cubicBezTo>
                      <a:pt x="173" y="283"/>
                      <a:pt x="163" y="279"/>
                      <a:pt x="154" y="273"/>
                    </a:cubicBezTo>
                    <a:cubicBezTo>
                      <a:pt x="154" y="235"/>
                      <a:pt x="154" y="235"/>
                      <a:pt x="154" y="235"/>
                    </a:cubicBezTo>
                    <a:cubicBezTo>
                      <a:pt x="160" y="240"/>
                      <a:pt x="166" y="244"/>
                      <a:pt x="173" y="247"/>
                    </a:cubicBezTo>
                    <a:cubicBezTo>
                      <a:pt x="179" y="251"/>
                      <a:pt x="186" y="254"/>
                      <a:pt x="192" y="257"/>
                    </a:cubicBezTo>
                    <a:cubicBezTo>
                      <a:pt x="199" y="259"/>
                      <a:pt x="206" y="261"/>
                      <a:pt x="213" y="262"/>
                    </a:cubicBezTo>
                    <a:cubicBezTo>
                      <a:pt x="213" y="217"/>
                      <a:pt x="213" y="217"/>
                      <a:pt x="213" y="217"/>
                    </a:cubicBezTo>
                    <a:cubicBezTo>
                      <a:pt x="196" y="213"/>
                      <a:pt x="183" y="207"/>
                      <a:pt x="174" y="201"/>
                    </a:cubicBezTo>
                    <a:cubicBezTo>
                      <a:pt x="165" y="195"/>
                      <a:pt x="159" y="189"/>
                      <a:pt x="156" y="182"/>
                    </a:cubicBezTo>
                    <a:cubicBezTo>
                      <a:pt x="153" y="176"/>
                      <a:pt x="152" y="169"/>
                      <a:pt x="152" y="162"/>
                    </a:cubicBezTo>
                    <a:cubicBezTo>
                      <a:pt x="152" y="155"/>
                      <a:pt x="153" y="148"/>
                      <a:pt x="157" y="141"/>
                    </a:cubicBezTo>
                    <a:cubicBezTo>
                      <a:pt x="160" y="134"/>
                      <a:pt x="166" y="127"/>
                      <a:pt x="175" y="121"/>
                    </a:cubicBezTo>
                    <a:cubicBezTo>
                      <a:pt x="185" y="114"/>
                      <a:pt x="197" y="110"/>
                      <a:pt x="213" y="109"/>
                    </a:cubicBezTo>
                    <a:cubicBezTo>
                      <a:pt x="213" y="97"/>
                      <a:pt x="213" y="97"/>
                      <a:pt x="213" y="97"/>
                    </a:cubicBezTo>
                    <a:cubicBezTo>
                      <a:pt x="235" y="97"/>
                      <a:pt x="235" y="97"/>
                      <a:pt x="235" y="97"/>
                    </a:cubicBezTo>
                    <a:cubicBezTo>
                      <a:pt x="235" y="109"/>
                      <a:pt x="235" y="109"/>
                      <a:pt x="235" y="109"/>
                    </a:cubicBezTo>
                    <a:cubicBezTo>
                      <a:pt x="245" y="110"/>
                      <a:pt x="254" y="112"/>
                      <a:pt x="263" y="115"/>
                    </a:cubicBezTo>
                    <a:cubicBezTo>
                      <a:pt x="271" y="118"/>
                      <a:pt x="280" y="123"/>
                      <a:pt x="290" y="129"/>
                    </a:cubicBezTo>
                    <a:cubicBezTo>
                      <a:pt x="290" y="169"/>
                      <a:pt x="290" y="169"/>
                      <a:pt x="290" y="169"/>
                    </a:cubicBezTo>
                    <a:cubicBezTo>
                      <a:pt x="284" y="164"/>
                      <a:pt x="276" y="159"/>
                      <a:pt x="266" y="153"/>
                    </a:cubicBezTo>
                    <a:cubicBezTo>
                      <a:pt x="256" y="148"/>
                      <a:pt x="246" y="144"/>
                      <a:pt x="235" y="142"/>
                    </a:cubicBezTo>
                    <a:cubicBezTo>
                      <a:pt x="235" y="179"/>
                      <a:pt x="235" y="179"/>
                      <a:pt x="235" y="179"/>
                    </a:cubicBezTo>
                    <a:cubicBezTo>
                      <a:pt x="254" y="185"/>
                      <a:pt x="269" y="193"/>
                      <a:pt x="281" y="202"/>
                    </a:cubicBezTo>
                    <a:cubicBezTo>
                      <a:pt x="292" y="211"/>
                      <a:pt x="298" y="223"/>
                      <a:pt x="298" y="239"/>
                    </a:cubicBezTo>
                    <a:cubicBezTo>
                      <a:pt x="298" y="247"/>
                      <a:pt x="296" y="255"/>
                      <a:pt x="291" y="2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121847" y="3042205"/>
            <a:ext cx="1320796" cy="1522526"/>
            <a:chOff x="4862689" y="4240206"/>
            <a:chExt cx="1320796" cy="1522526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62689" y="4240206"/>
              <a:ext cx="1320796" cy="1522526"/>
            </a:xfrm>
            <a:custGeom>
              <a:avLst/>
              <a:gdLst>
                <a:gd name="T0" fmla="*/ 2 w 969"/>
                <a:gd name="T1" fmla="*/ 839 h 1117"/>
                <a:gd name="T2" fmla="*/ 0 w 969"/>
                <a:gd name="T3" fmla="*/ 281 h 1117"/>
                <a:gd name="T4" fmla="*/ 483 w 969"/>
                <a:gd name="T5" fmla="*/ 0 h 1117"/>
                <a:gd name="T6" fmla="*/ 968 w 969"/>
                <a:gd name="T7" fmla="*/ 278 h 1117"/>
                <a:gd name="T8" fmla="*/ 969 w 969"/>
                <a:gd name="T9" fmla="*/ 836 h 1117"/>
                <a:gd name="T10" fmla="*/ 486 w 969"/>
                <a:gd name="T11" fmla="*/ 1117 h 1117"/>
                <a:gd name="T12" fmla="*/ 2 w 969"/>
                <a:gd name="T13" fmla="*/ 8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2" y="839"/>
                  </a:moveTo>
                  <a:lnTo>
                    <a:pt x="0" y="281"/>
                  </a:lnTo>
                  <a:lnTo>
                    <a:pt x="483" y="0"/>
                  </a:lnTo>
                  <a:lnTo>
                    <a:pt x="968" y="278"/>
                  </a:lnTo>
                  <a:lnTo>
                    <a:pt x="969" y="836"/>
                  </a:lnTo>
                  <a:lnTo>
                    <a:pt x="486" y="1117"/>
                  </a:lnTo>
                  <a:lnTo>
                    <a:pt x="2" y="839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220743" y="4587769"/>
              <a:ext cx="532358" cy="715064"/>
              <a:chOff x="-4392613" y="4090988"/>
              <a:chExt cx="1179513" cy="1584325"/>
            </a:xfrm>
            <a:solidFill>
              <a:schemeClr val="bg1"/>
            </a:solidFill>
          </p:grpSpPr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>
                <a:off x="-4392613" y="5599113"/>
                <a:ext cx="1179513" cy="76200"/>
              </a:xfrm>
              <a:custGeom>
                <a:avLst/>
                <a:gdLst>
                  <a:gd name="T0" fmla="*/ 434 w 434"/>
                  <a:gd name="T1" fmla="*/ 22 h 28"/>
                  <a:gd name="T2" fmla="*/ 426 w 434"/>
                  <a:gd name="T3" fmla="*/ 28 h 28"/>
                  <a:gd name="T4" fmla="*/ 8 w 434"/>
                  <a:gd name="T5" fmla="*/ 28 h 28"/>
                  <a:gd name="T6" fmla="*/ 0 w 434"/>
                  <a:gd name="T7" fmla="*/ 22 h 28"/>
                  <a:gd name="T8" fmla="*/ 0 w 434"/>
                  <a:gd name="T9" fmla="*/ 6 h 28"/>
                  <a:gd name="T10" fmla="*/ 8 w 434"/>
                  <a:gd name="T11" fmla="*/ 0 h 28"/>
                  <a:gd name="T12" fmla="*/ 426 w 434"/>
                  <a:gd name="T13" fmla="*/ 0 h 28"/>
                  <a:gd name="T14" fmla="*/ 434 w 434"/>
                  <a:gd name="T15" fmla="*/ 6 h 28"/>
                  <a:gd name="T16" fmla="*/ 434 w 434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" h="28">
                    <a:moveTo>
                      <a:pt x="434" y="22"/>
                    </a:moveTo>
                    <a:cubicBezTo>
                      <a:pt x="434" y="25"/>
                      <a:pt x="430" y="28"/>
                      <a:pt x="426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0" y="25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30" y="0"/>
                      <a:pt x="434" y="3"/>
                      <a:pt x="434" y="6"/>
                    </a:cubicBezTo>
                    <a:lnTo>
                      <a:pt x="43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Freeform 50"/>
              <p:cNvSpPr>
                <a:spLocks/>
              </p:cNvSpPr>
              <p:nvPr/>
            </p:nvSpPr>
            <p:spPr bwMode="auto">
              <a:xfrm>
                <a:off x="-4392613" y="5213351"/>
                <a:ext cx="236538" cy="333375"/>
              </a:xfrm>
              <a:custGeom>
                <a:avLst/>
                <a:gdLst>
                  <a:gd name="T0" fmla="*/ 87 w 87"/>
                  <a:gd name="T1" fmla="*/ 116 h 123"/>
                  <a:gd name="T2" fmla="*/ 78 w 87"/>
                  <a:gd name="T3" fmla="*/ 123 h 123"/>
                  <a:gd name="T4" fmla="*/ 9 w 87"/>
                  <a:gd name="T5" fmla="*/ 123 h 123"/>
                  <a:gd name="T6" fmla="*/ 0 w 87"/>
                  <a:gd name="T7" fmla="*/ 116 h 123"/>
                  <a:gd name="T8" fmla="*/ 0 w 87"/>
                  <a:gd name="T9" fmla="*/ 6 h 123"/>
                  <a:gd name="T10" fmla="*/ 9 w 87"/>
                  <a:gd name="T11" fmla="*/ 0 h 123"/>
                  <a:gd name="T12" fmla="*/ 78 w 87"/>
                  <a:gd name="T13" fmla="*/ 0 h 123"/>
                  <a:gd name="T14" fmla="*/ 87 w 87"/>
                  <a:gd name="T15" fmla="*/ 6 h 123"/>
                  <a:gd name="T16" fmla="*/ 87 w 87"/>
                  <a:gd name="T17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23">
                    <a:moveTo>
                      <a:pt x="87" y="116"/>
                    </a:moveTo>
                    <a:cubicBezTo>
                      <a:pt x="87" y="120"/>
                      <a:pt x="83" y="123"/>
                      <a:pt x="78" y="123"/>
                    </a:cubicBezTo>
                    <a:cubicBezTo>
                      <a:pt x="9" y="123"/>
                      <a:pt x="9" y="123"/>
                      <a:pt x="9" y="123"/>
                    </a:cubicBezTo>
                    <a:cubicBezTo>
                      <a:pt x="4" y="123"/>
                      <a:pt x="0" y="120"/>
                      <a:pt x="0" y="11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0"/>
                      <a:pt x="87" y="3"/>
                      <a:pt x="87" y="6"/>
                    </a:cubicBezTo>
                    <a:lnTo>
                      <a:pt x="87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Freeform 51"/>
              <p:cNvSpPr>
                <a:spLocks/>
              </p:cNvSpPr>
              <p:nvPr/>
            </p:nvSpPr>
            <p:spPr bwMode="auto">
              <a:xfrm>
                <a:off x="-4090988" y="5037138"/>
                <a:ext cx="233363" cy="509588"/>
              </a:xfrm>
              <a:custGeom>
                <a:avLst/>
                <a:gdLst>
                  <a:gd name="T0" fmla="*/ 86 w 86"/>
                  <a:gd name="T1" fmla="*/ 178 h 188"/>
                  <a:gd name="T2" fmla="*/ 77 w 86"/>
                  <a:gd name="T3" fmla="*/ 188 h 188"/>
                  <a:gd name="T4" fmla="*/ 9 w 86"/>
                  <a:gd name="T5" fmla="*/ 188 h 188"/>
                  <a:gd name="T6" fmla="*/ 0 w 86"/>
                  <a:gd name="T7" fmla="*/ 178 h 188"/>
                  <a:gd name="T8" fmla="*/ 0 w 86"/>
                  <a:gd name="T9" fmla="*/ 9 h 188"/>
                  <a:gd name="T10" fmla="*/ 9 w 86"/>
                  <a:gd name="T11" fmla="*/ 0 h 188"/>
                  <a:gd name="T12" fmla="*/ 77 w 86"/>
                  <a:gd name="T13" fmla="*/ 0 h 188"/>
                  <a:gd name="T14" fmla="*/ 86 w 86"/>
                  <a:gd name="T15" fmla="*/ 9 h 188"/>
                  <a:gd name="T16" fmla="*/ 86 w 86"/>
                  <a:gd name="T17" fmla="*/ 17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88">
                    <a:moveTo>
                      <a:pt x="86" y="178"/>
                    </a:moveTo>
                    <a:cubicBezTo>
                      <a:pt x="86" y="184"/>
                      <a:pt x="82" y="188"/>
                      <a:pt x="77" y="188"/>
                    </a:cubicBezTo>
                    <a:cubicBezTo>
                      <a:pt x="9" y="188"/>
                      <a:pt x="9" y="188"/>
                      <a:pt x="9" y="188"/>
                    </a:cubicBezTo>
                    <a:cubicBezTo>
                      <a:pt x="4" y="188"/>
                      <a:pt x="0" y="184"/>
                      <a:pt x="0" y="17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6" y="4"/>
                      <a:pt x="86" y="9"/>
                    </a:cubicBezTo>
                    <a:lnTo>
                      <a:pt x="86" y="1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Freeform 52"/>
              <p:cNvSpPr>
                <a:spLocks/>
              </p:cNvSpPr>
              <p:nvPr/>
            </p:nvSpPr>
            <p:spPr bwMode="auto">
              <a:xfrm>
                <a:off x="-3775075" y="4878388"/>
                <a:ext cx="236538" cy="668338"/>
              </a:xfrm>
              <a:custGeom>
                <a:avLst/>
                <a:gdLst>
                  <a:gd name="T0" fmla="*/ 87 w 87"/>
                  <a:gd name="T1" fmla="*/ 237 h 246"/>
                  <a:gd name="T2" fmla="*/ 78 w 87"/>
                  <a:gd name="T3" fmla="*/ 246 h 246"/>
                  <a:gd name="T4" fmla="*/ 10 w 87"/>
                  <a:gd name="T5" fmla="*/ 246 h 246"/>
                  <a:gd name="T6" fmla="*/ 0 w 87"/>
                  <a:gd name="T7" fmla="*/ 237 h 246"/>
                  <a:gd name="T8" fmla="*/ 0 w 87"/>
                  <a:gd name="T9" fmla="*/ 9 h 246"/>
                  <a:gd name="T10" fmla="*/ 10 w 87"/>
                  <a:gd name="T11" fmla="*/ 0 h 246"/>
                  <a:gd name="T12" fmla="*/ 78 w 87"/>
                  <a:gd name="T13" fmla="*/ 0 h 246"/>
                  <a:gd name="T14" fmla="*/ 87 w 87"/>
                  <a:gd name="T15" fmla="*/ 9 h 246"/>
                  <a:gd name="T16" fmla="*/ 87 w 87"/>
                  <a:gd name="T17" fmla="*/ 23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246">
                    <a:moveTo>
                      <a:pt x="87" y="237"/>
                    </a:moveTo>
                    <a:cubicBezTo>
                      <a:pt x="87" y="244"/>
                      <a:pt x="83" y="246"/>
                      <a:pt x="78" y="246"/>
                    </a:cubicBezTo>
                    <a:cubicBezTo>
                      <a:pt x="10" y="246"/>
                      <a:pt x="10" y="246"/>
                      <a:pt x="10" y="246"/>
                    </a:cubicBezTo>
                    <a:cubicBezTo>
                      <a:pt x="4" y="246"/>
                      <a:pt x="0" y="244"/>
                      <a:pt x="0" y="23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4" y="0"/>
                      <a:pt x="1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0"/>
                      <a:pt x="87" y="2"/>
                      <a:pt x="87" y="9"/>
                    </a:cubicBezTo>
                    <a:lnTo>
                      <a:pt x="87" y="2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Freeform 53"/>
              <p:cNvSpPr>
                <a:spLocks/>
              </p:cNvSpPr>
              <p:nvPr/>
            </p:nvSpPr>
            <p:spPr bwMode="auto">
              <a:xfrm>
                <a:off x="-3449638" y="4479926"/>
                <a:ext cx="236538" cy="1065213"/>
              </a:xfrm>
              <a:custGeom>
                <a:avLst/>
                <a:gdLst>
                  <a:gd name="T0" fmla="*/ 87 w 87"/>
                  <a:gd name="T1" fmla="*/ 381 h 392"/>
                  <a:gd name="T2" fmla="*/ 78 w 87"/>
                  <a:gd name="T3" fmla="*/ 392 h 392"/>
                  <a:gd name="T4" fmla="*/ 9 w 87"/>
                  <a:gd name="T5" fmla="*/ 392 h 392"/>
                  <a:gd name="T6" fmla="*/ 0 w 87"/>
                  <a:gd name="T7" fmla="*/ 381 h 392"/>
                  <a:gd name="T8" fmla="*/ 0 w 87"/>
                  <a:gd name="T9" fmla="*/ 11 h 392"/>
                  <a:gd name="T10" fmla="*/ 9 w 87"/>
                  <a:gd name="T11" fmla="*/ 0 h 392"/>
                  <a:gd name="T12" fmla="*/ 78 w 87"/>
                  <a:gd name="T13" fmla="*/ 0 h 392"/>
                  <a:gd name="T14" fmla="*/ 87 w 87"/>
                  <a:gd name="T15" fmla="*/ 11 h 392"/>
                  <a:gd name="T16" fmla="*/ 87 w 87"/>
                  <a:gd name="T17" fmla="*/ 38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92">
                    <a:moveTo>
                      <a:pt x="87" y="381"/>
                    </a:moveTo>
                    <a:cubicBezTo>
                      <a:pt x="87" y="392"/>
                      <a:pt x="83" y="392"/>
                      <a:pt x="78" y="392"/>
                    </a:cubicBezTo>
                    <a:cubicBezTo>
                      <a:pt x="9" y="392"/>
                      <a:pt x="9" y="392"/>
                      <a:pt x="9" y="392"/>
                    </a:cubicBezTo>
                    <a:cubicBezTo>
                      <a:pt x="4" y="392"/>
                      <a:pt x="0" y="392"/>
                      <a:pt x="0" y="38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4" y="0"/>
                      <a:pt x="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0"/>
                      <a:pt x="87" y="0"/>
                      <a:pt x="87" y="11"/>
                    </a:cubicBezTo>
                    <a:lnTo>
                      <a:pt x="87" y="3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-4379913" y="4090988"/>
                <a:ext cx="1050925" cy="955675"/>
              </a:xfrm>
              <a:custGeom>
                <a:avLst/>
                <a:gdLst>
                  <a:gd name="T0" fmla="*/ 386 w 386"/>
                  <a:gd name="T1" fmla="*/ 70 h 352"/>
                  <a:gd name="T2" fmla="*/ 329 w 386"/>
                  <a:gd name="T3" fmla="*/ 0 h 352"/>
                  <a:gd name="T4" fmla="*/ 263 w 386"/>
                  <a:gd name="T5" fmla="*/ 70 h 352"/>
                  <a:gd name="T6" fmla="*/ 313 w 386"/>
                  <a:gd name="T7" fmla="*/ 70 h 352"/>
                  <a:gd name="T8" fmla="*/ 0 w 386"/>
                  <a:gd name="T9" fmla="*/ 321 h 352"/>
                  <a:gd name="T10" fmla="*/ 336 w 386"/>
                  <a:gd name="T11" fmla="*/ 70 h 352"/>
                  <a:gd name="T12" fmla="*/ 386 w 386"/>
                  <a:gd name="T13" fmla="*/ 7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352">
                    <a:moveTo>
                      <a:pt x="386" y="7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263" y="70"/>
                      <a:pt x="263" y="70"/>
                      <a:pt x="263" y="70"/>
                    </a:cubicBezTo>
                    <a:cubicBezTo>
                      <a:pt x="313" y="70"/>
                      <a:pt x="313" y="70"/>
                      <a:pt x="313" y="70"/>
                    </a:cubicBezTo>
                    <a:cubicBezTo>
                      <a:pt x="302" y="122"/>
                      <a:pt x="246" y="296"/>
                      <a:pt x="0" y="321"/>
                    </a:cubicBezTo>
                    <a:cubicBezTo>
                      <a:pt x="0" y="321"/>
                      <a:pt x="286" y="352"/>
                      <a:pt x="336" y="70"/>
                    </a:cubicBezTo>
                    <a:lnTo>
                      <a:pt x="38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1FA235F-769F-4CFC-804A-3EDA0ACA3653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1EF73675-AA42-4B90-8B63-C67861ACD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4A154D5C-8DC7-498F-9BBA-302FB90E6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10424159" y="5987738"/>
              <a:ext cx="1758509" cy="870262"/>
            </a:xfrm>
            <a:prstGeom prst="rect">
              <a:avLst/>
            </a:prstGeom>
          </p:spPr>
        </p:pic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EB525CD2-EEF9-4FF2-B2A6-4B5128C963F6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A695C04F-8684-4AFA-9966-968EECC83B5E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技术方案之整体架构</a:t>
                </a:r>
              </a:p>
            </p:txBody>
          </p: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059146B9-F888-4A93-8823-954BCCDB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94" name="图片 93">
                <a:extLst>
                  <a:ext uri="{FF2B5EF4-FFF2-40B4-BE49-F238E27FC236}">
                    <a16:creationId xmlns:a16="http://schemas.microsoft.com/office/drawing/2014/main" id="{350916E7-01EA-4789-8108-93403D116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grpSp>
        <p:nvGrpSpPr>
          <p:cNvPr id="13" name="组合 12"/>
          <p:cNvGrpSpPr/>
          <p:nvPr/>
        </p:nvGrpSpPr>
        <p:grpSpPr>
          <a:xfrm>
            <a:off x="4843242" y="1836651"/>
            <a:ext cx="1320796" cy="1522526"/>
            <a:chOff x="4862689" y="1857102"/>
            <a:chExt cx="1320796" cy="152252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862689" y="1857102"/>
              <a:ext cx="1320796" cy="1522526"/>
            </a:xfrm>
            <a:custGeom>
              <a:avLst/>
              <a:gdLst>
                <a:gd name="T0" fmla="*/ 2 w 969"/>
                <a:gd name="T1" fmla="*/ 838 h 1117"/>
                <a:gd name="T2" fmla="*/ 0 w 969"/>
                <a:gd name="T3" fmla="*/ 280 h 1117"/>
                <a:gd name="T4" fmla="*/ 483 w 969"/>
                <a:gd name="T5" fmla="*/ 0 h 1117"/>
                <a:gd name="T6" fmla="*/ 968 w 969"/>
                <a:gd name="T7" fmla="*/ 279 h 1117"/>
                <a:gd name="T8" fmla="*/ 969 w 969"/>
                <a:gd name="T9" fmla="*/ 837 h 1117"/>
                <a:gd name="T10" fmla="*/ 486 w 969"/>
                <a:gd name="T11" fmla="*/ 1117 h 1117"/>
                <a:gd name="T12" fmla="*/ 2 w 969"/>
                <a:gd name="T13" fmla="*/ 838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2" y="838"/>
                  </a:moveTo>
                  <a:lnTo>
                    <a:pt x="0" y="280"/>
                  </a:lnTo>
                  <a:lnTo>
                    <a:pt x="483" y="0"/>
                  </a:lnTo>
                  <a:lnTo>
                    <a:pt x="968" y="279"/>
                  </a:lnTo>
                  <a:lnTo>
                    <a:pt x="969" y="837"/>
                  </a:lnTo>
                  <a:lnTo>
                    <a:pt x="486" y="1117"/>
                  </a:lnTo>
                  <a:lnTo>
                    <a:pt x="2" y="838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108035" y="2320168"/>
              <a:ext cx="754260" cy="587564"/>
              <a:chOff x="-4818063" y="1119188"/>
              <a:chExt cx="1450975" cy="1130301"/>
            </a:xfrm>
            <a:solidFill>
              <a:schemeClr val="bg1"/>
            </a:solidFill>
          </p:grpSpPr>
          <p:sp>
            <p:nvSpPr>
              <p:cNvPr id="55" name="Freeform 34"/>
              <p:cNvSpPr>
                <a:spLocks/>
              </p:cNvSpPr>
              <p:nvPr/>
            </p:nvSpPr>
            <p:spPr bwMode="auto">
              <a:xfrm>
                <a:off x="-3789363" y="1871663"/>
                <a:ext cx="422275" cy="152400"/>
              </a:xfrm>
              <a:custGeom>
                <a:avLst/>
                <a:gdLst>
                  <a:gd name="T0" fmla="*/ 0 w 155"/>
                  <a:gd name="T1" fmla="*/ 53 h 56"/>
                  <a:gd name="T2" fmla="*/ 50 w 155"/>
                  <a:gd name="T3" fmla="*/ 56 h 56"/>
                  <a:gd name="T4" fmla="*/ 155 w 155"/>
                  <a:gd name="T5" fmla="*/ 30 h 56"/>
                  <a:gd name="T6" fmla="*/ 155 w 155"/>
                  <a:gd name="T7" fmla="*/ 4 h 56"/>
                  <a:gd name="T8" fmla="*/ 154 w 155"/>
                  <a:gd name="T9" fmla="*/ 0 h 56"/>
                  <a:gd name="T10" fmla="*/ 50 w 155"/>
                  <a:gd name="T11" fmla="*/ 22 h 56"/>
                  <a:gd name="T12" fmla="*/ 0 w 155"/>
                  <a:gd name="T13" fmla="*/ 19 h 56"/>
                  <a:gd name="T14" fmla="*/ 0 w 155"/>
                  <a:gd name="T15" fmla="*/ 42 h 56"/>
                  <a:gd name="T16" fmla="*/ 0 w 155"/>
                  <a:gd name="T17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56">
                    <a:moveTo>
                      <a:pt x="0" y="53"/>
                    </a:moveTo>
                    <a:cubicBezTo>
                      <a:pt x="15" y="55"/>
                      <a:pt x="32" y="56"/>
                      <a:pt x="50" y="56"/>
                    </a:cubicBezTo>
                    <a:cubicBezTo>
                      <a:pt x="108" y="56"/>
                      <a:pt x="155" y="45"/>
                      <a:pt x="155" y="30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55" y="3"/>
                      <a:pt x="155" y="1"/>
                      <a:pt x="154" y="0"/>
                    </a:cubicBezTo>
                    <a:cubicBezTo>
                      <a:pt x="146" y="12"/>
                      <a:pt x="103" y="22"/>
                      <a:pt x="50" y="22"/>
                    </a:cubicBezTo>
                    <a:cubicBezTo>
                      <a:pt x="32" y="22"/>
                      <a:pt x="15" y="21"/>
                      <a:pt x="0" y="19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-3789363" y="1752601"/>
                <a:ext cx="422275" cy="149225"/>
              </a:xfrm>
              <a:custGeom>
                <a:avLst/>
                <a:gdLst>
                  <a:gd name="T0" fmla="*/ 50 w 155"/>
                  <a:gd name="T1" fmla="*/ 55 h 55"/>
                  <a:gd name="T2" fmla="*/ 155 w 155"/>
                  <a:gd name="T3" fmla="*/ 29 h 55"/>
                  <a:gd name="T4" fmla="*/ 155 w 155"/>
                  <a:gd name="T5" fmla="*/ 3 h 55"/>
                  <a:gd name="T6" fmla="*/ 154 w 155"/>
                  <a:gd name="T7" fmla="*/ 0 h 55"/>
                  <a:gd name="T8" fmla="*/ 50 w 155"/>
                  <a:gd name="T9" fmla="*/ 22 h 55"/>
                  <a:gd name="T10" fmla="*/ 0 w 155"/>
                  <a:gd name="T11" fmla="*/ 19 h 55"/>
                  <a:gd name="T12" fmla="*/ 0 w 155"/>
                  <a:gd name="T13" fmla="*/ 52 h 55"/>
                  <a:gd name="T14" fmla="*/ 50 w 155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55">
                    <a:moveTo>
                      <a:pt x="50" y="55"/>
                    </a:moveTo>
                    <a:cubicBezTo>
                      <a:pt x="108" y="55"/>
                      <a:pt x="155" y="44"/>
                      <a:pt x="155" y="29"/>
                    </a:cubicBezTo>
                    <a:cubicBezTo>
                      <a:pt x="155" y="3"/>
                      <a:pt x="155" y="3"/>
                      <a:pt x="155" y="3"/>
                    </a:cubicBezTo>
                    <a:cubicBezTo>
                      <a:pt x="155" y="2"/>
                      <a:pt x="155" y="1"/>
                      <a:pt x="154" y="0"/>
                    </a:cubicBezTo>
                    <a:cubicBezTo>
                      <a:pt x="147" y="13"/>
                      <a:pt x="103" y="22"/>
                      <a:pt x="50" y="22"/>
                    </a:cubicBezTo>
                    <a:cubicBezTo>
                      <a:pt x="32" y="22"/>
                      <a:pt x="15" y="21"/>
                      <a:pt x="0" y="1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5" y="54"/>
                      <a:pt x="32" y="55"/>
                      <a:pt x="5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Freeform 36"/>
              <p:cNvSpPr>
                <a:spLocks/>
              </p:cNvSpPr>
              <p:nvPr/>
            </p:nvSpPr>
            <p:spPr bwMode="auto">
              <a:xfrm>
                <a:off x="-3789363" y="1633538"/>
                <a:ext cx="422275" cy="149225"/>
              </a:xfrm>
              <a:custGeom>
                <a:avLst/>
                <a:gdLst>
                  <a:gd name="T0" fmla="*/ 50 w 155"/>
                  <a:gd name="T1" fmla="*/ 55 h 55"/>
                  <a:gd name="T2" fmla="*/ 155 w 155"/>
                  <a:gd name="T3" fmla="*/ 29 h 55"/>
                  <a:gd name="T4" fmla="*/ 155 w 155"/>
                  <a:gd name="T5" fmla="*/ 3 h 55"/>
                  <a:gd name="T6" fmla="*/ 155 w 155"/>
                  <a:gd name="T7" fmla="*/ 0 h 55"/>
                  <a:gd name="T8" fmla="*/ 50 w 155"/>
                  <a:gd name="T9" fmla="*/ 23 h 55"/>
                  <a:gd name="T10" fmla="*/ 0 w 155"/>
                  <a:gd name="T11" fmla="*/ 20 h 55"/>
                  <a:gd name="T12" fmla="*/ 0 w 155"/>
                  <a:gd name="T13" fmla="*/ 52 h 55"/>
                  <a:gd name="T14" fmla="*/ 50 w 155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55">
                    <a:moveTo>
                      <a:pt x="50" y="55"/>
                    </a:moveTo>
                    <a:cubicBezTo>
                      <a:pt x="108" y="55"/>
                      <a:pt x="155" y="44"/>
                      <a:pt x="155" y="29"/>
                    </a:cubicBezTo>
                    <a:cubicBezTo>
                      <a:pt x="155" y="3"/>
                      <a:pt x="155" y="3"/>
                      <a:pt x="155" y="3"/>
                    </a:cubicBezTo>
                    <a:cubicBezTo>
                      <a:pt x="155" y="2"/>
                      <a:pt x="155" y="1"/>
                      <a:pt x="155" y="0"/>
                    </a:cubicBezTo>
                    <a:cubicBezTo>
                      <a:pt x="148" y="13"/>
                      <a:pt x="104" y="23"/>
                      <a:pt x="50" y="23"/>
                    </a:cubicBezTo>
                    <a:cubicBezTo>
                      <a:pt x="32" y="23"/>
                      <a:pt x="15" y="22"/>
                      <a:pt x="0" y="2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5" y="54"/>
                      <a:pt x="32" y="55"/>
                      <a:pt x="5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 37"/>
              <p:cNvSpPr>
                <a:spLocks/>
              </p:cNvSpPr>
              <p:nvPr/>
            </p:nvSpPr>
            <p:spPr bwMode="auto">
              <a:xfrm>
                <a:off x="-3789363" y="1522413"/>
                <a:ext cx="422275" cy="142875"/>
              </a:xfrm>
              <a:custGeom>
                <a:avLst/>
                <a:gdLst>
                  <a:gd name="T0" fmla="*/ 50 w 155"/>
                  <a:gd name="T1" fmla="*/ 53 h 53"/>
                  <a:gd name="T2" fmla="*/ 155 w 155"/>
                  <a:gd name="T3" fmla="*/ 28 h 53"/>
                  <a:gd name="T4" fmla="*/ 155 w 155"/>
                  <a:gd name="T5" fmla="*/ 2 h 53"/>
                  <a:gd name="T6" fmla="*/ 155 w 155"/>
                  <a:gd name="T7" fmla="*/ 0 h 53"/>
                  <a:gd name="T8" fmla="*/ 50 w 155"/>
                  <a:gd name="T9" fmla="*/ 25 h 53"/>
                  <a:gd name="T10" fmla="*/ 0 w 155"/>
                  <a:gd name="T11" fmla="*/ 22 h 53"/>
                  <a:gd name="T12" fmla="*/ 0 w 155"/>
                  <a:gd name="T13" fmla="*/ 50 h 53"/>
                  <a:gd name="T14" fmla="*/ 50 w 155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53">
                    <a:moveTo>
                      <a:pt x="50" y="53"/>
                    </a:moveTo>
                    <a:cubicBezTo>
                      <a:pt x="108" y="53"/>
                      <a:pt x="155" y="42"/>
                      <a:pt x="155" y="28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55" y="1"/>
                      <a:pt x="155" y="1"/>
                      <a:pt x="155" y="0"/>
                    </a:cubicBezTo>
                    <a:cubicBezTo>
                      <a:pt x="153" y="14"/>
                      <a:pt x="107" y="25"/>
                      <a:pt x="50" y="25"/>
                    </a:cubicBezTo>
                    <a:cubicBezTo>
                      <a:pt x="32" y="25"/>
                      <a:pt x="15" y="24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2"/>
                      <a:pt x="32" y="53"/>
                      <a:pt x="5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Freeform 38"/>
              <p:cNvSpPr>
                <a:spLocks/>
              </p:cNvSpPr>
              <p:nvPr/>
            </p:nvSpPr>
            <p:spPr bwMode="auto">
              <a:xfrm>
                <a:off x="-3938588" y="1412876"/>
                <a:ext cx="571500" cy="146050"/>
              </a:xfrm>
              <a:custGeom>
                <a:avLst/>
                <a:gdLst>
                  <a:gd name="T0" fmla="*/ 105 w 210"/>
                  <a:gd name="T1" fmla="*/ 24 h 54"/>
                  <a:gd name="T2" fmla="*/ 1 w 210"/>
                  <a:gd name="T3" fmla="*/ 0 h 54"/>
                  <a:gd name="T4" fmla="*/ 0 w 210"/>
                  <a:gd name="T5" fmla="*/ 2 h 54"/>
                  <a:gd name="T6" fmla="*/ 0 w 210"/>
                  <a:gd name="T7" fmla="*/ 17 h 54"/>
                  <a:gd name="T8" fmla="*/ 55 w 210"/>
                  <a:gd name="T9" fmla="*/ 40 h 54"/>
                  <a:gd name="T10" fmla="*/ 55 w 210"/>
                  <a:gd name="T11" fmla="*/ 51 h 54"/>
                  <a:gd name="T12" fmla="*/ 55 w 210"/>
                  <a:gd name="T13" fmla="*/ 51 h 54"/>
                  <a:gd name="T14" fmla="*/ 105 w 210"/>
                  <a:gd name="T15" fmla="*/ 54 h 54"/>
                  <a:gd name="T16" fmla="*/ 210 w 210"/>
                  <a:gd name="T17" fmla="*/ 28 h 54"/>
                  <a:gd name="T18" fmla="*/ 210 w 210"/>
                  <a:gd name="T19" fmla="*/ 2 h 54"/>
                  <a:gd name="T20" fmla="*/ 210 w 210"/>
                  <a:gd name="T21" fmla="*/ 0 h 54"/>
                  <a:gd name="T22" fmla="*/ 105 w 210"/>
                  <a:gd name="T23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54">
                    <a:moveTo>
                      <a:pt x="105" y="24"/>
                    </a:moveTo>
                    <a:cubicBezTo>
                      <a:pt x="50" y="24"/>
                      <a:pt x="5" y="13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21"/>
                      <a:pt x="55" y="30"/>
                      <a:pt x="55" y="40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70" y="53"/>
                      <a:pt x="87" y="54"/>
                      <a:pt x="105" y="54"/>
                    </a:cubicBezTo>
                    <a:cubicBezTo>
                      <a:pt x="163" y="54"/>
                      <a:pt x="210" y="43"/>
                      <a:pt x="210" y="28"/>
                    </a:cubicBezTo>
                    <a:cubicBezTo>
                      <a:pt x="210" y="2"/>
                      <a:pt x="210" y="2"/>
                      <a:pt x="210" y="2"/>
                    </a:cubicBezTo>
                    <a:cubicBezTo>
                      <a:pt x="210" y="2"/>
                      <a:pt x="210" y="1"/>
                      <a:pt x="210" y="0"/>
                    </a:cubicBezTo>
                    <a:cubicBezTo>
                      <a:pt x="205" y="13"/>
                      <a:pt x="160" y="24"/>
                      <a:pt x="10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Freeform 39"/>
              <p:cNvSpPr>
                <a:spLocks/>
              </p:cNvSpPr>
              <p:nvPr/>
            </p:nvSpPr>
            <p:spPr bwMode="auto">
              <a:xfrm>
                <a:off x="-3938588" y="1298576"/>
                <a:ext cx="571500" cy="149225"/>
              </a:xfrm>
              <a:custGeom>
                <a:avLst/>
                <a:gdLst>
                  <a:gd name="T0" fmla="*/ 105 w 210"/>
                  <a:gd name="T1" fmla="*/ 22 h 55"/>
                  <a:gd name="T2" fmla="*/ 1 w 210"/>
                  <a:gd name="T3" fmla="*/ 0 h 55"/>
                  <a:gd name="T4" fmla="*/ 0 w 210"/>
                  <a:gd name="T5" fmla="*/ 3 h 55"/>
                  <a:gd name="T6" fmla="*/ 0 w 210"/>
                  <a:gd name="T7" fmla="*/ 29 h 55"/>
                  <a:gd name="T8" fmla="*/ 105 w 210"/>
                  <a:gd name="T9" fmla="*/ 55 h 55"/>
                  <a:gd name="T10" fmla="*/ 210 w 210"/>
                  <a:gd name="T11" fmla="*/ 29 h 55"/>
                  <a:gd name="T12" fmla="*/ 210 w 210"/>
                  <a:gd name="T13" fmla="*/ 3 h 55"/>
                  <a:gd name="T14" fmla="*/ 209 w 210"/>
                  <a:gd name="T15" fmla="*/ 0 h 55"/>
                  <a:gd name="T16" fmla="*/ 105 w 210"/>
                  <a:gd name="T17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55">
                    <a:moveTo>
                      <a:pt x="105" y="22"/>
                    </a:moveTo>
                    <a:cubicBezTo>
                      <a:pt x="52" y="22"/>
                      <a:pt x="8" y="13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4"/>
                      <a:pt x="47" y="55"/>
                      <a:pt x="105" y="55"/>
                    </a:cubicBezTo>
                    <a:cubicBezTo>
                      <a:pt x="163" y="55"/>
                      <a:pt x="210" y="44"/>
                      <a:pt x="210" y="29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0" y="2"/>
                      <a:pt x="210" y="1"/>
                      <a:pt x="209" y="0"/>
                    </a:cubicBezTo>
                    <a:cubicBezTo>
                      <a:pt x="202" y="13"/>
                      <a:pt x="158" y="22"/>
                      <a:pt x="10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Freeform 40"/>
              <p:cNvSpPr>
                <a:spLocks/>
              </p:cNvSpPr>
              <p:nvPr/>
            </p:nvSpPr>
            <p:spPr bwMode="auto">
              <a:xfrm>
                <a:off x="-3938588" y="1119188"/>
                <a:ext cx="571500" cy="209550"/>
              </a:xfrm>
              <a:custGeom>
                <a:avLst/>
                <a:gdLst>
                  <a:gd name="T0" fmla="*/ 105 w 210"/>
                  <a:gd name="T1" fmla="*/ 0 h 77"/>
                  <a:gd name="T2" fmla="*/ 0 w 210"/>
                  <a:gd name="T3" fmla="*/ 25 h 77"/>
                  <a:gd name="T4" fmla="*/ 0 w 210"/>
                  <a:gd name="T5" fmla="*/ 51 h 77"/>
                  <a:gd name="T6" fmla="*/ 105 w 210"/>
                  <a:gd name="T7" fmla="*/ 77 h 77"/>
                  <a:gd name="T8" fmla="*/ 210 w 210"/>
                  <a:gd name="T9" fmla="*/ 51 h 77"/>
                  <a:gd name="T10" fmla="*/ 210 w 210"/>
                  <a:gd name="T11" fmla="*/ 25 h 77"/>
                  <a:gd name="T12" fmla="*/ 105 w 210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7">
                    <a:moveTo>
                      <a:pt x="105" y="0"/>
                    </a:moveTo>
                    <a:cubicBezTo>
                      <a:pt x="47" y="0"/>
                      <a:pt x="0" y="11"/>
                      <a:pt x="0" y="2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6"/>
                      <a:pt x="47" y="77"/>
                      <a:pt x="105" y="77"/>
                    </a:cubicBezTo>
                    <a:cubicBezTo>
                      <a:pt x="163" y="77"/>
                      <a:pt x="210" y="66"/>
                      <a:pt x="210" y="51"/>
                    </a:cubicBezTo>
                    <a:cubicBezTo>
                      <a:pt x="210" y="25"/>
                      <a:pt x="210" y="25"/>
                      <a:pt x="210" y="25"/>
                    </a:cubicBezTo>
                    <a:cubicBezTo>
                      <a:pt x="210" y="11"/>
                      <a:pt x="163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Freeform 41"/>
              <p:cNvSpPr>
                <a:spLocks/>
              </p:cNvSpPr>
              <p:nvPr/>
            </p:nvSpPr>
            <p:spPr bwMode="auto">
              <a:xfrm>
                <a:off x="-4211638" y="2008188"/>
                <a:ext cx="387350" cy="152400"/>
              </a:xfrm>
              <a:custGeom>
                <a:avLst/>
                <a:gdLst>
                  <a:gd name="T0" fmla="*/ 0 w 142"/>
                  <a:gd name="T1" fmla="*/ 55 h 56"/>
                  <a:gd name="T2" fmla="*/ 37 w 142"/>
                  <a:gd name="T3" fmla="*/ 56 h 56"/>
                  <a:gd name="T4" fmla="*/ 142 w 142"/>
                  <a:gd name="T5" fmla="*/ 31 h 56"/>
                  <a:gd name="T6" fmla="*/ 142 w 142"/>
                  <a:gd name="T7" fmla="*/ 5 h 56"/>
                  <a:gd name="T8" fmla="*/ 140 w 142"/>
                  <a:gd name="T9" fmla="*/ 0 h 56"/>
                  <a:gd name="T10" fmla="*/ 37 w 142"/>
                  <a:gd name="T11" fmla="*/ 22 h 56"/>
                  <a:gd name="T12" fmla="*/ 0 w 142"/>
                  <a:gd name="T13" fmla="*/ 21 h 56"/>
                  <a:gd name="T14" fmla="*/ 0 w 142"/>
                  <a:gd name="T15" fmla="*/ 29 h 56"/>
                  <a:gd name="T16" fmla="*/ 0 w 142"/>
                  <a:gd name="T17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56">
                    <a:moveTo>
                      <a:pt x="0" y="55"/>
                    </a:moveTo>
                    <a:cubicBezTo>
                      <a:pt x="12" y="56"/>
                      <a:pt x="24" y="56"/>
                      <a:pt x="37" y="56"/>
                    </a:cubicBezTo>
                    <a:cubicBezTo>
                      <a:pt x="95" y="56"/>
                      <a:pt x="142" y="45"/>
                      <a:pt x="142" y="31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2" y="3"/>
                      <a:pt x="141" y="2"/>
                      <a:pt x="140" y="0"/>
                    </a:cubicBezTo>
                    <a:cubicBezTo>
                      <a:pt x="132" y="13"/>
                      <a:pt x="89" y="22"/>
                      <a:pt x="37" y="22"/>
                    </a:cubicBezTo>
                    <a:cubicBezTo>
                      <a:pt x="24" y="22"/>
                      <a:pt x="12" y="22"/>
                      <a:pt x="0" y="21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0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Freeform 42"/>
              <p:cNvSpPr>
                <a:spLocks/>
              </p:cNvSpPr>
              <p:nvPr/>
            </p:nvSpPr>
            <p:spPr bwMode="auto">
              <a:xfrm>
                <a:off x="-4211638" y="1889126"/>
                <a:ext cx="387350" cy="152400"/>
              </a:xfrm>
              <a:custGeom>
                <a:avLst/>
                <a:gdLst>
                  <a:gd name="T0" fmla="*/ 0 w 142"/>
                  <a:gd name="T1" fmla="*/ 37 h 56"/>
                  <a:gd name="T2" fmla="*/ 0 w 142"/>
                  <a:gd name="T3" fmla="*/ 54 h 56"/>
                  <a:gd name="T4" fmla="*/ 0 w 142"/>
                  <a:gd name="T5" fmla="*/ 54 h 56"/>
                  <a:gd name="T6" fmla="*/ 37 w 142"/>
                  <a:gd name="T7" fmla="*/ 56 h 56"/>
                  <a:gd name="T8" fmla="*/ 142 w 142"/>
                  <a:gd name="T9" fmla="*/ 30 h 56"/>
                  <a:gd name="T10" fmla="*/ 142 w 142"/>
                  <a:gd name="T11" fmla="*/ 4 h 56"/>
                  <a:gd name="T12" fmla="*/ 141 w 142"/>
                  <a:gd name="T13" fmla="*/ 0 h 56"/>
                  <a:gd name="T14" fmla="*/ 37 w 142"/>
                  <a:gd name="T15" fmla="*/ 23 h 56"/>
                  <a:gd name="T16" fmla="*/ 0 w 142"/>
                  <a:gd name="T17" fmla="*/ 21 h 56"/>
                  <a:gd name="T18" fmla="*/ 0 w 142"/>
                  <a:gd name="T19" fmla="*/ 26 h 56"/>
                  <a:gd name="T20" fmla="*/ 0 w 142"/>
                  <a:gd name="T21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56">
                    <a:moveTo>
                      <a:pt x="0" y="37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2" y="55"/>
                      <a:pt x="24" y="56"/>
                      <a:pt x="37" y="56"/>
                    </a:cubicBezTo>
                    <a:cubicBezTo>
                      <a:pt x="95" y="56"/>
                      <a:pt x="142" y="44"/>
                      <a:pt x="142" y="30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2" y="3"/>
                      <a:pt x="141" y="1"/>
                      <a:pt x="141" y="0"/>
                    </a:cubicBezTo>
                    <a:cubicBezTo>
                      <a:pt x="134" y="13"/>
                      <a:pt x="90" y="23"/>
                      <a:pt x="37" y="23"/>
                    </a:cubicBezTo>
                    <a:cubicBezTo>
                      <a:pt x="24" y="23"/>
                      <a:pt x="12" y="22"/>
                      <a:pt x="0" y="21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-4211638" y="1771651"/>
                <a:ext cx="387350" cy="149225"/>
              </a:xfrm>
              <a:custGeom>
                <a:avLst/>
                <a:gdLst>
                  <a:gd name="T0" fmla="*/ 0 w 142"/>
                  <a:gd name="T1" fmla="*/ 35 h 55"/>
                  <a:gd name="T2" fmla="*/ 0 w 142"/>
                  <a:gd name="T3" fmla="*/ 50 h 55"/>
                  <a:gd name="T4" fmla="*/ 0 w 142"/>
                  <a:gd name="T5" fmla="*/ 53 h 55"/>
                  <a:gd name="T6" fmla="*/ 37 w 142"/>
                  <a:gd name="T7" fmla="*/ 55 h 55"/>
                  <a:gd name="T8" fmla="*/ 142 w 142"/>
                  <a:gd name="T9" fmla="*/ 29 h 55"/>
                  <a:gd name="T10" fmla="*/ 142 w 142"/>
                  <a:gd name="T11" fmla="*/ 3 h 55"/>
                  <a:gd name="T12" fmla="*/ 141 w 142"/>
                  <a:gd name="T13" fmla="*/ 0 h 55"/>
                  <a:gd name="T14" fmla="*/ 37 w 142"/>
                  <a:gd name="T15" fmla="*/ 22 h 55"/>
                  <a:gd name="T16" fmla="*/ 0 w 142"/>
                  <a:gd name="T17" fmla="*/ 21 h 55"/>
                  <a:gd name="T18" fmla="*/ 0 w 142"/>
                  <a:gd name="T19" fmla="*/ 23 h 55"/>
                  <a:gd name="T20" fmla="*/ 0 w 142"/>
                  <a:gd name="T21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55">
                    <a:moveTo>
                      <a:pt x="0" y="35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54"/>
                      <a:pt x="24" y="55"/>
                      <a:pt x="37" y="55"/>
                    </a:cubicBezTo>
                    <a:cubicBezTo>
                      <a:pt x="95" y="55"/>
                      <a:pt x="142" y="43"/>
                      <a:pt x="142" y="29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2"/>
                      <a:pt x="141" y="1"/>
                      <a:pt x="141" y="0"/>
                    </a:cubicBezTo>
                    <a:cubicBezTo>
                      <a:pt x="135" y="12"/>
                      <a:pt x="90" y="22"/>
                      <a:pt x="37" y="22"/>
                    </a:cubicBezTo>
                    <a:cubicBezTo>
                      <a:pt x="24" y="22"/>
                      <a:pt x="11" y="22"/>
                      <a:pt x="0" y="21"/>
                    </a:cubicBezTo>
                    <a:cubicBezTo>
                      <a:pt x="0" y="22"/>
                      <a:pt x="0" y="22"/>
                      <a:pt x="0" y="23"/>
                    </a:cubicBez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Freeform 44"/>
              <p:cNvSpPr>
                <a:spLocks/>
              </p:cNvSpPr>
              <p:nvPr/>
            </p:nvSpPr>
            <p:spPr bwMode="auto">
              <a:xfrm>
                <a:off x="-4395788" y="1660526"/>
                <a:ext cx="571500" cy="144463"/>
              </a:xfrm>
              <a:custGeom>
                <a:avLst/>
                <a:gdLst>
                  <a:gd name="T0" fmla="*/ 105 w 210"/>
                  <a:gd name="T1" fmla="*/ 25 h 53"/>
                  <a:gd name="T2" fmla="*/ 0 w 210"/>
                  <a:gd name="T3" fmla="*/ 0 h 53"/>
                  <a:gd name="T4" fmla="*/ 0 w 210"/>
                  <a:gd name="T5" fmla="*/ 1 h 53"/>
                  <a:gd name="T6" fmla="*/ 0 w 210"/>
                  <a:gd name="T7" fmla="*/ 27 h 53"/>
                  <a:gd name="T8" fmla="*/ 16 w 210"/>
                  <a:gd name="T9" fmla="*/ 41 h 53"/>
                  <a:gd name="T10" fmla="*/ 50 w 210"/>
                  <a:gd name="T11" fmla="*/ 49 h 53"/>
                  <a:gd name="T12" fmla="*/ 105 w 210"/>
                  <a:gd name="T13" fmla="*/ 53 h 53"/>
                  <a:gd name="T14" fmla="*/ 210 w 210"/>
                  <a:gd name="T15" fmla="*/ 27 h 53"/>
                  <a:gd name="T16" fmla="*/ 210 w 210"/>
                  <a:gd name="T17" fmla="*/ 1 h 53"/>
                  <a:gd name="T18" fmla="*/ 210 w 210"/>
                  <a:gd name="T19" fmla="*/ 0 h 53"/>
                  <a:gd name="T20" fmla="*/ 105 w 210"/>
                  <a:gd name="T21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53">
                    <a:moveTo>
                      <a:pt x="105" y="25"/>
                    </a:moveTo>
                    <a:cubicBezTo>
                      <a:pt x="48" y="25"/>
                      <a:pt x="2" y="14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6" y="37"/>
                      <a:pt x="16" y="41"/>
                    </a:cubicBezTo>
                    <a:cubicBezTo>
                      <a:pt x="30" y="43"/>
                      <a:pt x="41" y="46"/>
                      <a:pt x="50" y="49"/>
                    </a:cubicBezTo>
                    <a:cubicBezTo>
                      <a:pt x="66" y="51"/>
                      <a:pt x="85" y="53"/>
                      <a:pt x="105" y="53"/>
                    </a:cubicBezTo>
                    <a:cubicBezTo>
                      <a:pt x="163" y="53"/>
                      <a:pt x="210" y="41"/>
                      <a:pt x="210" y="27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0"/>
                      <a:pt x="210" y="0"/>
                    </a:cubicBezTo>
                    <a:cubicBezTo>
                      <a:pt x="207" y="14"/>
                      <a:pt x="161" y="25"/>
                      <a:pt x="10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Freeform 45"/>
              <p:cNvSpPr>
                <a:spLocks/>
              </p:cNvSpPr>
              <p:nvPr/>
            </p:nvSpPr>
            <p:spPr bwMode="auto">
              <a:xfrm>
                <a:off x="-4395788" y="1485901"/>
                <a:ext cx="571500" cy="212725"/>
              </a:xfrm>
              <a:custGeom>
                <a:avLst/>
                <a:gdLst>
                  <a:gd name="T0" fmla="*/ 105 w 210"/>
                  <a:gd name="T1" fmla="*/ 0 h 78"/>
                  <a:gd name="T2" fmla="*/ 0 w 210"/>
                  <a:gd name="T3" fmla="*/ 26 h 78"/>
                  <a:gd name="T4" fmla="*/ 0 w 210"/>
                  <a:gd name="T5" fmla="*/ 52 h 78"/>
                  <a:gd name="T6" fmla="*/ 105 w 210"/>
                  <a:gd name="T7" fmla="*/ 78 h 78"/>
                  <a:gd name="T8" fmla="*/ 210 w 210"/>
                  <a:gd name="T9" fmla="*/ 52 h 78"/>
                  <a:gd name="T10" fmla="*/ 210 w 210"/>
                  <a:gd name="T11" fmla="*/ 26 h 78"/>
                  <a:gd name="T12" fmla="*/ 105 w 21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8">
                    <a:moveTo>
                      <a:pt x="105" y="0"/>
                    </a:moveTo>
                    <a:cubicBezTo>
                      <a:pt x="47" y="0"/>
                      <a:pt x="0" y="11"/>
                      <a:pt x="0" y="2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66"/>
                      <a:pt x="47" y="78"/>
                      <a:pt x="105" y="78"/>
                    </a:cubicBezTo>
                    <a:cubicBezTo>
                      <a:pt x="163" y="78"/>
                      <a:pt x="210" y="66"/>
                      <a:pt x="210" y="52"/>
                    </a:cubicBez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63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Freeform 46"/>
              <p:cNvSpPr>
                <a:spLocks/>
              </p:cNvSpPr>
              <p:nvPr/>
            </p:nvSpPr>
            <p:spPr bwMode="auto">
              <a:xfrm>
                <a:off x="-4818063" y="2098676"/>
                <a:ext cx="571500" cy="150813"/>
              </a:xfrm>
              <a:custGeom>
                <a:avLst/>
                <a:gdLst>
                  <a:gd name="T0" fmla="*/ 105 w 210"/>
                  <a:gd name="T1" fmla="*/ 22 h 56"/>
                  <a:gd name="T2" fmla="*/ 1 w 210"/>
                  <a:gd name="T3" fmla="*/ 0 h 56"/>
                  <a:gd name="T4" fmla="*/ 0 w 210"/>
                  <a:gd name="T5" fmla="*/ 4 h 56"/>
                  <a:gd name="T6" fmla="*/ 0 w 210"/>
                  <a:gd name="T7" fmla="*/ 30 h 56"/>
                  <a:gd name="T8" fmla="*/ 105 w 210"/>
                  <a:gd name="T9" fmla="*/ 56 h 56"/>
                  <a:gd name="T10" fmla="*/ 210 w 210"/>
                  <a:gd name="T11" fmla="*/ 30 h 56"/>
                  <a:gd name="T12" fmla="*/ 210 w 210"/>
                  <a:gd name="T13" fmla="*/ 4 h 56"/>
                  <a:gd name="T14" fmla="*/ 209 w 210"/>
                  <a:gd name="T15" fmla="*/ 0 h 56"/>
                  <a:gd name="T16" fmla="*/ 105 w 210"/>
                  <a:gd name="T17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56">
                    <a:moveTo>
                      <a:pt x="105" y="22"/>
                    </a:moveTo>
                    <a:cubicBezTo>
                      <a:pt x="53" y="22"/>
                      <a:pt x="9" y="12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44"/>
                      <a:pt x="47" y="56"/>
                      <a:pt x="105" y="56"/>
                    </a:cubicBezTo>
                    <a:cubicBezTo>
                      <a:pt x="163" y="56"/>
                      <a:pt x="210" y="44"/>
                      <a:pt x="210" y="3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2"/>
                      <a:pt x="210" y="1"/>
                      <a:pt x="209" y="0"/>
                    </a:cubicBezTo>
                    <a:cubicBezTo>
                      <a:pt x="201" y="12"/>
                      <a:pt x="157" y="22"/>
                      <a:pt x="10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Freeform 47"/>
              <p:cNvSpPr>
                <a:spLocks/>
              </p:cNvSpPr>
              <p:nvPr/>
            </p:nvSpPr>
            <p:spPr bwMode="auto">
              <a:xfrm>
                <a:off x="-4818063" y="1978026"/>
                <a:ext cx="571500" cy="149225"/>
              </a:xfrm>
              <a:custGeom>
                <a:avLst/>
                <a:gdLst>
                  <a:gd name="T0" fmla="*/ 105 w 210"/>
                  <a:gd name="T1" fmla="*/ 22 h 55"/>
                  <a:gd name="T2" fmla="*/ 1 w 210"/>
                  <a:gd name="T3" fmla="*/ 0 h 55"/>
                  <a:gd name="T4" fmla="*/ 0 w 210"/>
                  <a:gd name="T5" fmla="*/ 3 h 55"/>
                  <a:gd name="T6" fmla="*/ 0 w 210"/>
                  <a:gd name="T7" fmla="*/ 29 h 55"/>
                  <a:gd name="T8" fmla="*/ 105 w 210"/>
                  <a:gd name="T9" fmla="*/ 55 h 55"/>
                  <a:gd name="T10" fmla="*/ 210 w 210"/>
                  <a:gd name="T11" fmla="*/ 29 h 55"/>
                  <a:gd name="T12" fmla="*/ 210 w 210"/>
                  <a:gd name="T13" fmla="*/ 3 h 55"/>
                  <a:gd name="T14" fmla="*/ 209 w 210"/>
                  <a:gd name="T15" fmla="*/ 0 h 55"/>
                  <a:gd name="T16" fmla="*/ 105 w 210"/>
                  <a:gd name="T17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55">
                    <a:moveTo>
                      <a:pt x="105" y="22"/>
                    </a:moveTo>
                    <a:cubicBezTo>
                      <a:pt x="52" y="22"/>
                      <a:pt x="8" y="12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3"/>
                      <a:pt x="47" y="55"/>
                      <a:pt x="105" y="55"/>
                    </a:cubicBezTo>
                    <a:cubicBezTo>
                      <a:pt x="163" y="55"/>
                      <a:pt x="210" y="43"/>
                      <a:pt x="210" y="29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0" y="2"/>
                      <a:pt x="210" y="1"/>
                      <a:pt x="209" y="0"/>
                    </a:cubicBezTo>
                    <a:cubicBezTo>
                      <a:pt x="202" y="12"/>
                      <a:pt x="158" y="22"/>
                      <a:pt x="10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>
                <a:off x="-4818063" y="1795463"/>
                <a:ext cx="571500" cy="212725"/>
              </a:xfrm>
              <a:custGeom>
                <a:avLst/>
                <a:gdLst>
                  <a:gd name="T0" fmla="*/ 0 w 210"/>
                  <a:gd name="T1" fmla="*/ 52 h 78"/>
                  <a:gd name="T2" fmla="*/ 105 w 210"/>
                  <a:gd name="T3" fmla="*/ 78 h 78"/>
                  <a:gd name="T4" fmla="*/ 210 w 210"/>
                  <a:gd name="T5" fmla="*/ 52 h 78"/>
                  <a:gd name="T6" fmla="*/ 210 w 210"/>
                  <a:gd name="T7" fmla="*/ 26 h 78"/>
                  <a:gd name="T8" fmla="*/ 105 w 210"/>
                  <a:gd name="T9" fmla="*/ 0 h 78"/>
                  <a:gd name="T10" fmla="*/ 0 w 210"/>
                  <a:gd name="T11" fmla="*/ 26 h 78"/>
                  <a:gd name="T12" fmla="*/ 0 w 210"/>
                  <a:gd name="T13" fmla="*/ 5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8">
                    <a:moveTo>
                      <a:pt x="0" y="52"/>
                    </a:moveTo>
                    <a:cubicBezTo>
                      <a:pt x="0" y="66"/>
                      <a:pt x="47" y="78"/>
                      <a:pt x="105" y="78"/>
                    </a:cubicBezTo>
                    <a:cubicBezTo>
                      <a:pt x="163" y="78"/>
                      <a:pt x="210" y="66"/>
                      <a:pt x="210" y="52"/>
                    </a:cubicBez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2"/>
                      <a:pt x="163" y="0"/>
                      <a:pt x="105" y="0"/>
                    </a:cubicBezTo>
                    <a:cubicBezTo>
                      <a:pt x="47" y="0"/>
                      <a:pt x="0" y="12"/>
                      <a:pt x="0" y="26"/>
                    </a:cubicBezTo>
                    <a:lnTo>
                      <a:pt x="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6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572">
        <p:random/>
      </p:transition>
    </mc:Choice>
    <mc:Fallback xmlns="">
      <p:transition spd="slow" advTm="7572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 flipH="1">
            <a:off x="8389238" y="1614346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登陆组件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298357" y="2027481"/>
            <a:ext cx="1559558" cy="8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逐个匹配存取账户密码的文件，返回匹配信息实现登陆或者验错功能。</a:t>
            </a:r>
            <a:endParaRPr lang="zh-CN" altLang="en-US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8542173" y="3352052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电影信息组件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451291" y="3765187"/>
            <a:ext cx="1759509" cy="68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用</a:t>
            </a:r>
            <a:r>
              <a:rPr lang="en-US" altLang="zh-CN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pandas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库读取数据库信息，格式化之后写入界面的表格控件</a:t>
            </a:r>
          </a:p>
        </p:txBody>
      </p:sp>
      <p:sp>
        <p:nvSpPr>
          <p:cNvPr id="25" name="文本框 24"/>
          <p:cNvSpPr txBox="1"/>
          <p:nvPr/>
        </p:nvSpPr>
        <p:spPr>
          <a:xfrm flipH="1">
            <a:off x="4269034" y="4660907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可视化组件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96536" y="5069306"/>
            <a:ext cx="1250410" cy="8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用</a:t>
            </a:r>
            <a:r>
              <a:rPr lang="en-US" altLang="zh-CN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pandas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库读取数据库信息，用</a:t>
            </a:r>
            <a:r>
              <a:rPr lang="en-US" altLang="zh-CN" sz="1200" dirty="0" err="1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pyecharts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对信息进行处理。</a:t>
            </a:r>
          </a:p>
        </p:txBody>
      </p:sp>
      <p:sp>
        <p:nvSpPr>
          <p:cNvPr id="27" name="文本框 26"/>
          <p:cNvSpPr txBox="1"/>
          <p:nvPr/>
        </p:nvSpPr>
        <p:spPr>
          <a:xfrm flipH="1">
            <a:off x="2206319" y="1457300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爬虫组件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808311" y="1920170"/>
            <a:ext cx="1559559" cy="10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使用</a:t>
            </a:r>
            <a:r>
              <a:rPr lang="en-US" altLang="zh-CN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requests</a:t>
            </a: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库以及</a:t>
            </a:r>
            <a:r>
              <a:rPr lang="en-US" altLang="zh-CN" sz="1200" b="0" dirty="0" err="1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beautifulsoup</a:t>
            </a: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对页面进行解析，获取信息后将其格式化，并写入</a:t>
            </a:r>
            <a:r>
              <a:rPr lang="en-US" altLang="zh-CN" sz="1200" b="0" dirty="0" err="1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Mysql</a:t>
            </a: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数据库。</a:t>
            </a:r>
            <a:endParaRPr lang="en-US" altLang="zh-CN" sz="1200" b="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2264514" y="3263303"/>
            <a:ext cx="2034921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生成报表组件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08311" y="3676438"/>
            <a:ext cx="1496210" cy="68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应用</a:t>
            </a:r>
            <a:r>
              <a:rPr lang="en-US" altLang="zh-CN" sz="1200" b="0" dirty="0" err="1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pdfkit</a:t>
            </a: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库对可视化文件进行组合生成</a:t>
            </a:r>
            <a:r>
              <a:rPr lang="en-US" altLang="zh-CN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pdf</a:t>
            </a: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97918" y="1371959"/>
            <a:ext cx="1320796" cy="1522526"/>
            <a:chOff x="6242901" y="1857102"/>
            <a:chExt cx="1320796" cy="1522526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42901" y="1857102"/>
              <a:ext cx="1320796" cy="1522526"/>
            </a:xfrm>
            <a:custGeom>
              <a:avLst/>
              <a:gdLst>
                <a:gd name="T0" fmla="*/ 3 w 969"/>
                <a:gd name="T1" fmla="*/ 840 h 1117"/>
                <a:gd name="T2" fmla="*/ 0 w 969"/>
                <a:gd name="T3" fmla="*/ 282 h 1117"/>
                <a:gd name="T4" fmla="*/ 484 w 969"/>
                <a:gd name="T5" fmla="*/ 0 h 1117"/>
                <a:gd name="T6" fmla="*/ 968 w 969"/>
                <a:gd name="T7" fmla="*/ 277 h 1117"/>
                <a:gd name="T8" fmla="*/ 969 w 969"/>
                <a:gd name="T9" fmla="*/ 835 h 1117"/>
                <a:gd name="T10" fmla="*/ 488 w 969"/>
                <a:gd name="T11" fmla="*/ 1117 h 1117"/>
                <a:gd name="T12" fmla="*/ 3 w 969"/>
                <a:gd name="T13" fmla="*/ 84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3" y="840"/>
                  </a:moveTo>
                  <a:lnTo>
                    <a:pt x="0" y="282"/>
                  </a:lnTo>
                  <a:lnTo>
                    <a:pt x="484" y="0"/>
                  </a:lnTo>
                  <a:lnTo>
                    <a:pt x="968" y="277"/>
                  </a:lnTo>
                  <a:lnTo>
                    <a:pt x="969" y="835"/>
                  </a:lnTo>
                  <a:lnTo>
                    <a:pt x="488" y="1117"/>
                  </a:lnTo>
                  <a:lnTo>
                    <a:pt x="3" y="840"/>
                  </a:lnTo>
                  <a:close/>
                </a:path>
              </a:pathLst>
            </a:custGeom>
            <a:solidFill>
              <a:srgbClr val="686868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572422" y="2412745"/>
              <a:ext cx="703184" cy="560718"/>
              <a:chOff x="-2871788" y="1100138"/>
              <a:chExt cx="1465263" cy="1168401"/>
            </a:xfrm>
            <a:solidFill>
              <a:schemeClr val="bg1"/>
            </a:solidFill>
          </p:grpSpPr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-1914525" y="1397001"/>
                <a:ext cx="508000" cy="614363"/>
              </a:xfrm>
              <a:custGeom>
                <a:avLst/>
                <a:gdLst>
                  <a:gd name="T0" fmla="*/ 223 w 320"/>
                  <a:gd name="T1" fmla="*/ 0 h 387"/>
                  <a:gd name="T2" fmla="*/ 0 w 320"/>
                  <a:gd name="T3" fmla="*/ 387 h 387"/>
                  <a:gd name="T4" fmla="*/ 320 w 320"/>
                  <a:gd name="T5" fmla="*/ 0 h 387"/>
                  <a:gd name="T6" fmla="*/ 223 w 320"/>
                  <a:gd name="T7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387">
                    <a:moveTo>
                      <a:pt x="223" y="0"/>
                    </a:moveTo>
                    <a:lnTo>
                      <a:pt x="0" y="387"/>
                    </a:lnTo>
                    <a:lnTo>
                      <a:pt x="320" y="0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-2516188" y="1397001"/>
                <a:ext cx="384175" cy="866775"/>
              </a:xfrm>
              <a:custGeom>
                <a:avLst/>
                <a:gdLst>
                  <a:gd name="T0" fmla="*/ 0 w 242"/>
                  <a:gd name="T1" fmla="*/ 0 h 546"/>
                  <a:gd name="T2" fmla="*/ 168 w 242"/>
                  <a:gd name="T3" fmla="*/ 459 h 546"/>
                  <a:gd name="T4" fmla="*/ 242 w 242"/>
                  <a:gd name="T5" fmla="*/ 546 h 546"/>
                  <a:gd name="T6" fmla="*/ 185 w 242"/>
                  <a:gd name="T7" fmla="*/ 0 h 546"/>
                  <a:gd name="T8" fmla="*/ 0 w 24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546">
                    <a:moveTo>
                      <a:pt x="0" y="0"/>
                    </a:moveTo>
                    <a:lnTo>
                      <a:pt x="168" y="459"/>
                    </a:lnTo>
                    <a:lnTo>
                      <a:pt x="242" y="546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-2132013" y="1397001"/>
                <a:ext cx="400050" cy="871538"/>
              </a:xfrm>
              <a:custGeom>
                <a:avLst/>
                <a:gdLst>
                  <a:gd name="T0" fmla="*/ 56 w 252"/>
                  <a:gd name="T1" fmla="*/ 0 h 549"/>
                  <a:gd name="T2" fmla="*/ 0 w 252"/>
                  <a:gd name="T3" fmla="*/ 548 h 549"/>
                  <a:gd name="T4" fmla="*/ 1 w 252"/>
                  <a:gd name="T5" fmla="*/ 549 h 549"/>
                  <a:gd name="T6" fmla="*/ 85 w 252"/>
                  <a:gd name="T7" fmla="*/ 448 h 549"/>
                  <a:gd name="T8" fmla="*/ 252 w 252"/>
                  <a:gd name="T9" fmla="*/ 0 h 549"/>
                  <a:gd name="T10" fmla="*/ 56 w 252"/>
                  <a:gd name="T11" fmla="*/ 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2" h="549">
                    <a:moveTo>
                      <a:pt x="56" y="0"/>
                    </a:moveTo>
                    <a:lnTo>
                      <a:pt x="0" y="548"/>
                    </a:lnTo>
                    <a:lnTo>
                      <a:pt x="1" y="549"/>
                    </a:lnTo>
                    <a:lnTo>
                      <a:pt x="85" y="448"/>
                    </a:lnTo>
                    <a:lnTo>
                      <a:pt x="252" y="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-2871788" y="1397001"/>
                <a:ext cx="546100" cy="641350"/>
              </a:xfrm>
              <a:custGeom>
                <a:avLst/>
                <a:gdLst>
                  <a:gd name="T0" fmla="*/ 0 w 344"/>
                  <a:gd name="T1" fmla="*/ 0 h 404"/>
                  <a:gd name="T2" fmla="*/ 344 w 344"/>
                  <a:gd name="T3" fmla="*/ 404 h 404"/>
                  <a:gd name="T4" fmla="*/ 108 w 344"/>
                  <a:gd name="T5" fmla="*/ 0 h 404"/>
                  <a:gd name="T6" fmla="*/ 0 w 344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4" h="404">
                    <a:moveTo>
                      <a:pt x="0" y="0"/>
                    </a:moveTo>
                    <a:lnTo>
                      <a:pt x="344" y="404"/>
                    </a:lnTo>
                    <a:lnTo>
                      <a:pt x="10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-1901825" y="1100138"/>
                <a:ext cx="490538" cy="260350"/>
              </a:xfrm>
              <a:custGeom>
                <a:avLst/>
                <a:gdLst>
                  <a:gd name="T0" fmla="*/ 309 w 309"/>
                  <a:gd name="T1" fmla="*/ 164 h 164"/>
                  <a:gd name="T2" fmla="*/ 194 w 309"/>
                  <a:gd name="T3" fmla="*/ 0 h 164"/>
                  <a:gd name="T4" fmla="*/ 0 w 309"/>
                  <a:gd name="T5" fmla="*/ 0 h 164"/>
                  <a:gd name="T6" fmla="*/ 144 w 309"/>
                  <a:gd name="T7" fmla="*/ 164 h 164"/>
                  <a:gd name="T8" fmla="*/ 309 w 309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164">
                    <a:moveTo>
                      <a:pt x="309" y="164"/>
                    </a:moveTo>
                    <a:lnTo>
                      <a:pt x="194" y="0"/>
                    </a:lnTo>
                    <a:lnTo>
                      <a:pt x="0" y="0"/>
                    </a:lnTo>
                    <a:lnTo>
                      <a:pt x="144" y="164"/>
                    </a:lnTo>
                    <a:lnTo>
                      <a:pt x="309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-2116138" y="1100138"/>
                <a:ext cx="271463" cy="260350"/>
              </a:xfrm>
              <a:custGeom>
                <a:avLst/>
                <a:gdLst>
                  <a:gd name="T0" fmla="*/ 171 w 171"/>
                  <a:gd name="T1" fmla="*/ 164 h 164"/>
                  <a:gd name="T2" fmla="*/ 111 w 171"/>
                  <a:gd name="T3" fmla="*/ 0 h 164"/>
                  <a:gd name="T4" fmla="*/ 0 w 171"/>
                  <a:gd name="T5" fmla="*/ 0 h 164"/>
                  <a:gd name="T6" fmla="*/ 45 w 171"/>
                  <a:gd name="T7" fmla="*/ 164 h 164"/>
                  <a:gd name="T8" fmla="*/ 171 w 171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4">
                    <a:moveTo>
                      <a:pt x="171" y="164"/>
                    </a:moveTo>
                    <a:lnTo>
                      <a:pt x="111" y="0"/>
                    </a:lnTo>
                    <a:lnTo>
                      <a:pt x="0" y="0"/>
                    </a:lnTo>
                    <a:lnTo>
                      <a:pt x="45" y="164"/>
                    </a:lnTo>
                    <a:lnTo>
                      <a:pt x="171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-2406650" y="1100138"/>
                <a:ext cx="257175" cy="260350"/>
              </a:xfrm>
              <a:custGeom>
                <a:avLst/>
                <a:gdLst>
                  <a:gd name="T0" fmla="*/ 118 w 162"/>
                  <a:gd name="T1" fmla="*/ 164 h 164"/>
                  <a:gd name="T2" fmla="*/ 162 w 162"/>
                  <a:gd name="T3" fmla="*/ 0 h 164"/>
                  <a:gd name="T4" fmla="*/ 60 w 162"/>
                  <a:gd name="T5" fmla="*/ 0 h 164"/>
                  <a:gd name="T6" fmla="*/ 0 w 162"/>
                  <a:gd name="T7" fmla="*/ 164 h 164"/>
                  <a:gd name="T8" fmla="*/ 118 w 162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64">
                    <a:moveTo>
                      <a:pt x="118" y="164"/>
                    </a:moveTo>
                    <a:lnTo>
                      <a:pt x="162" y="0"/>
                    </a:lnTo>
                    <a:lnTo>
                      <a:pt x="60" y="0"/>
                    </a:lnTo>
                    <a:lnTo>
                      <a:pt x="0" y="164"/>
                    </a:lnTo>
                    <a:lnTo>
                      <a:pt x="11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-2859088" y="1100138"/>
                <a:ext cx="514350" cy="260350"/>
              </a:xfrm>
              <a:custGeom>
                <a:avLst/>
                <a:gdLst>
                  <a:gd name="T0" fmla="*/ 324 w 324"/>
                  <a:gd name="T1" fmla="*/ 0 h 164"/>
                  <a:gd name="T2" fmla="*/ 117 w 324"/>
                  <a:gd name="T3" fmla="*/ 0 h 164"/>
                  <a:gd name="T4" fmla="*/ 0 w 324"/>
                  <a:gd name="T5" fmla="*/ 164 h 164"/>
                  <a:gd name="T6" fmla="*/ 178 w 324"/>
                  <a:gd name="T7" fmla="*/ 164 h 164"/>
                  <a:gd name="T8" fmla="*/ 324 w 324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164">
                    <a:moveTo>
                      <a:pt x="324" y="0"/>
                    </a:moveTo>
                    <a:lnTo>
                      <a:pt x="117" y="0"/>
                    </a:lnTo>
                    <a:lnTo>
                      <a:pt x="0" y="164"/>
                    </a:lnTo>
                    <a:lnTo>
                      <a:pt x="178" y="164"/>
                    </a:lnTo>
                    <a:lnTo>
                      <a:pt x="3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367870" y="3041522"/>
            <a:ext cx="1320796" cy="1522526"/>
            <a:chOff x="6242901" y="4240206"/>
            <a:chExt cx="1320796" cy="1522526"/>
          </a:xfrm>
          <a:effectLst/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242901" y="4240206"/>
              <a:ext cx="1320796" cy="1522526"/>
            </a:xfrm>
            <a:custGeom>
              <a:avLst/>
              <a:gdLst>
                <a:gd name="T0" fmla="*/ 3 w 969"/>
                <a:gd name="T1" fmla="*/ 839 h 1117"/>
                <a:gd name="T2" fmla="*/ 0 w 969"/>
                <a:gd name="T3" fmla="*/ 281 h 1117"/>
                <a:gd name="T4" fmla="*/ 484 w 969"/>
                <a:gd name="T5" fmla="*/ 0 h 1117"/>
                <a:gd name="T6" fmla="*/ 968 w 969"/>
                <a:gd name="T7" fmla="*/ 276 h 1117"/>
                <a:gd name="T8" fmla="*/ 969 w 969"/>
                <a:gd name="T9" fmla="*/ 836 h 1117"/>
                <a:gd name="T10" fmla="*/ 488 w 969"/>
                <a:gd name="T11" fmla="*/ 1117 h 1117"/>
                <a:gd name="T12" fmla="*/ 3 w 969"/>
                <a:gd name="T13" fmla="*/ 8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3" y="839"/>
                  </a:moveTo>
                  <a:lnTo>
                    <a:pt x="0" y="281"/>
                  </a:lnTo>
                  <a:lnTo>
                    <a:pt x="484" y="0"/>
                  </a:lnTo>
                  <a:lnTo>
                    <a:pt x="968" y="276"/>
                  </a:lnTo>
                  <a:lnTo>
                    <a:pt x="969" y="836"/>
                  </a:lnTo>
                  <a:lnTo>
                    <a:pt x="488" y="1117"/>
                  </a:lnTo>
                  <a:lnTo>
                    <a:pt x="3" y="839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555014" y="4651509"/>
              <a:ext cx="660356" cy="634522"/>
              <a:chOff x="-2824163" y="4386263"/>
              <a:chExt cx="1298575" cy="1247775"/>
            </a:xfrm>
            <a:solidFill>
              <a:schemeClr val="bg1"/>
            </a:solidFill>
          </p:grpSpPr>
          <p:sp>
            <p:nvSpPr>
              <p:cNvPr id="49" name="Freeform 28"/>
              <p:cNvSpPr>
                <a:spLocks/>
              </p:cNvSpPr>
              <p:nvPr/>
            </p:nvSpPr>
            <p:spPr bwMode="auto">
              <a:xfrm>
                <a:off x="-2824163" y="4405313"/>
                <a:ext cx="1195388" cy="1228725"/>
              </a:xfrm>
              <a:custGeom>
                <a:avLst/>
                <a:gdLst>
                  <a:gd name="T0" fmla="*/ 250 w 439"/>
                  <a:gd name="T1" fmla="*/ 13 h 452"/>
                  <a:gd name="T2" fmla="*/ 13 w 439"/>
                  <a:gd name="T3" fmla="*/ 202 h 452"/>
                  <a:gd name="T4" fmla="*/ 202 w 439"/>
                  <a:gd name="T5" fmla="*/ 438 h 452"/>
                  <a:gd name="T6" fmla="*/ 439 w 439"/>
                  <a:gd name="T7" fmla="*/ 250 h 452"/>
                  <a:gd name="T8" fmla="*/ 226 w 439"/>
                  <a:gd name="T9" fmla="*/ 226 h 452"/>
                  <a:gd name="T10" fmla="*/ 250 w 439"/>
                  <a:gd name="T11" fmla="*/ 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52">
                    <a:moveTo>
                      <a:pt x="250" y="13"/>
                    </a:moveTo>
                    <a:cubicBezTo>
                      <a:pt x="132" y="0"/>
                      <a:pt x="27" y="85"/>
                      <a:pt x="13" y="202"/>
                    </a:cubicBezTo>
                    <a:cubicBezTo>
                      <a:pt x="0" y="319"/>
                      <a:pt x="85" y="425"/>
                      <a:pt x="202" y="438"/>
                    </a:cubicBezTo>
                    <a:cubicBezTo>
                      <a:pt x="320" y="452"/>
                      <a:pt x="425" y="367"/>
                      <a:pt x="439" y="250"/>
                    </a:cubicBezTo>
                    <a:cubicBezTo>
                      <a:pt x="226" y="226"/>
                      <a:pt x="226" y="226"/>
                      <a:pt x="226" y="226"/>
                    </a:cubicBezTo>
                    <a:lnTo>
                      <a:pt x="25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 29"/>
              <p:cNvSpPr>
                <a:spLocks/>
              </p:cNvSpPr>
              <p:nvPr/>
            </p:nvSpPr>
            <p:spPr bwMode="auto">
              <a:xfrm>
                <a:off x="-2138363" y="4386263"/>
                <a:ext cx="612775" cy="641350"/>
              </a:xfrm>
              <a:custGeom>
                <a:avLst/>
                <a:gdLst>
                  <a:gd name="T0" fmla="*/ 212 w 225"/>
                  <a:gd name="T1" fmla="*/ 236 h 236"/>
                  <a:gd name="T2" fmla="*/ 24 w 225"/>
                  <a:gd name="T3" fmla="*/ 0 h 236"/>
                  <a:gd name="T4" fmla="*/ 0 w 225"/>
                  <a:gd name="T5" fmla="*/ 212 h 236"/>
                  <a:gd name="T6" fmla="*/ 212 w 225"/>
                  <a:gd name="T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5" h="236">
                    <a:moveTo>
                      <a:pt x="212" y="236"/>
                    </a:moveTo>
                    <a:cubicBezTo>
                      <a:pt x="225" y="119"/>
                      <a:pt x="141" y="13"/>
                      <a:pt x="24" y="0"/>
                    </a:cubicBezTo>
                    <a:cubicBezTo>
                      <a:pt x="0" y="212"/>
                      <a:pt x="0" y="212"/>
                      <a:pt x="0" y="212"/>
                    </a:cubicBezTo>
                    <a:lnTo>
                      <a:pt x="212" y="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029680" y="3041522"/>
            <a:ext cx="1320796" cy="1521163"/>
            <a:chOff x="6947597" y="3051379"/>
            <a:chExt cx="1320796" cy="152116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947597" y="3051379"/>
              <a:ext cx="1320796" cy="1521163"/>
            </a:xfrm>
            <a:custGeom>
              <a:avLst/>
              <a:gdLst>
                <a:gd name="T0" fmla="*/ 2 w 969"/>
                <a:gd name="T1" fmla="*/ 838 h 1116"/>
                <a:gd name="T2" fmla="*/ 0 w 969"/>
                <a:gd name="T3" fmla="*/ 280 h 1116"/>
                <a:gd name="T4" fmla="*/ 483 w 969"/>
                <a:gd name="T5" fmla="*/ 0 h 1116"/>
                <a:gd name="T6" fmla="*/ 968 w 969"/>
                <a:gd name="T7" fmla="*/ 278 h 1116"/>
                <a:gd name="T8" fmla="*/ 969 w 969"/>
                <a:gd name="T9" fmla="*/ 836 h 1116"/>
                <a:gd name="T10" fmla="*/ 486 w 969"/>
                <a:gd name="T11" fmla="*/ 1116 h 1116"/>
                <a:gd name="T12" fmla="*/ 2 w 969"/>
                <a:gd name="T13" fmla="*/ 838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6">
                  <a:moveTo>
                    <a:pt x="2" y="838"/>
                  </a:moveTo>
                  <a:lnTo>
                    <a:pt x="0" y="280"/>
                  </a:lnTo>
                  <a:lnTo>
                    <a:pt x="483" y="0"/>
                  </a:lnTo>
                  <a:lnTo>
                    <a:pt x="968" y="278"/>
                  </a:lnTo>
                  <a:lnTo>
                    <a:pt x="969" y="836"/>
                  </a:lnTo>
                  <a:lnTo>
                    <a:pt x="486" y="1116"/>
                  </a:lnTo>
                  <a:lnTo>
                    <a:pt x="2" y="838"/>
                  </a:lnTo>
                  <a:close/>
                </a:path>
              </a:pathLst>
            </a:custGeom>
            <a:solidFill>
              <a:srgbClr val="686868">
                <a:alpha val="8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7297057" y="3406785"/>
              <a:ext cx="617272" cy="757560"/>
              <a:chOff x="-2852738" y="2717801"/>
              <a:chExt cx="1187450" cy="1457325"/>
            </a:xfrm>
            <a:solidFill>
              <a:schemeClr val="bg1"/>
            </a:solidFill>
          </p:grpSpPr>
          <p:sp>
            <p:nvSpPr>
              <p:cNvPr id="51" name="Freeform 30"/>
              <p:cNvSpPr>
                <a:spLocks/>
              </p:cNvSpPr>
              <p:nvPr/>
            </p:nvSpPr>
            <p:spPr bwMode="auto">
              <a:xfrm>
                <a:off x="-2546350" y="2717801"/>
                <a:ext cx="620713" cy="347663"/>
              </a:xfrm>
              <a:custGeom>
                <a:avLst/>
                <a:gdLst>
                  <a:gd name="T0" fmla="*/ 0 w 228"/>
                  <a:gd name="T1" fmla="*/ 73 h 128"/>
                  <a:gd name="T2" fmla="*/ 71 w 228"/>
                  <a:gd name="T3" fmla="*/ 128 h 128"/>
                  <a:gd name="T4" fmla="*/ 146 w 228"/>
                  <a:gd name="T5" fmla="*/ 127 h 128"/>
                  <a:gd name="T6" fmla="*/ 216 w 228"/>
                  <a:gd name="T7" fmla="*/ 44 h 128"/>
                  <a:gd name="T8" fmla="*/ 190 w 228"/>
                  <a:gd name="T9" fmla="*/ 62 h 128"/>
                  <a:gd name="T10" fmla="*/ 170 w 228"/>
                  <a:gd name="T11" fmla="*/ 13 h 128"/>
                  <a:gd name="T12" fmla="*/ 115 w 228"/>
                  <a:gd name="T13" fmla="*/ 31 h 128"/>
                  <a:gd name="T14" fmla="*/ 72 w 228"/>
                  <a:gd name="T15" fmla="*/ 10 h 128"/>
                  <a:gd name="T16" fmla="*/ 50 w 228"/>
                  <a:gd name="T17" fmla="*/ 60 h 128"/>
                  <a:gd name="T18" fmla="*/ 0 w 228"/>
                  <a:gd name="T19" fmla="*/ 7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28">
                    <a:moveTo>
                      <a:pt x="0" y="73"/>
                    </a:moveTo>
                    <a:cubicBezTo>
                      <a:pt x="0" y="73"/>
                      <a:pt x="50" y="107"/>
                      <a:pt x="71" y="128"/>
                    </a:cubicBezTo>
                    <a:cubicBezTo>
                      <a:pt x="71" y="128"/>
                      <a:pt x="95" y="114"/>
                      <a:pt x="146" y="127"/>
                    </a:cubicBezTo>
                    <a:cubicBezTo>
                      <a:pt x="146" y="127"/>
                      <a:pt x="228" y="100"/>
                      <a:pt x="216" y="44"/>
                    </a:cubicBezTo>
                    <a:cubicBezTo>
                      <a:pt x="216" y="44"/>
                      <a:pt x="210" y="57"/>
                      <a:pt x="190" y="62"/>
                    </a:cubicBezTo>
                    <a:cubicBezTo>
                      <a:pt x="190" y="62"/>
                      <a:pt x="187" y="28"/>
                      <a:pt x="170" y="13"/>
                    </a:cubicBezTo>
                    <a:cubicBezTo>
                      <a:pt x="170" y="13"/>
                      <a:pt x="150" y="0"/>
                      <a:pt x="115" y="31"/>
                    </a:cubicBezTo>
                    <a:cubicBezTo>
                      <a:pt x="115" y="31"/>
                      <a:pt x="103" y="10"/>
                      <a:pt x="72" y="10"/>
                    </a:cubicBezTo>
                    <a:cubicBezTo>
                      <a:pt x="72" y="10"/>
                      <a:pt x="47" y="30"/>
                      <a:pt x="50" y="60"/>
                    </a:cubicBezTo>
                    <a:cubicBezTo>
                      <a:pt x="50" y="60"/>
                      <a:pt x="21" y="48"/>
                      <a:pt x="0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Freeform 31"/>
              <p:cNvSpPr>
                <a:spLocks/>
              </p:cNvSpPr>
              <p:nvPr/>
            </p:nvSpPr>
            <p:spPr bwMode="auto">
              <a:xfrm>
                <a:off x="-2328863" y="3473451"/>
                <a:ext cx="55563" cy="88900"/>
              </a:xfrm>
              <a:custGeom>
                <a:avLst/>
                <a:gdLst>
                  <a:gd name="T0" fmla="*/ 0 w 20"/>
                  <a:gd name="T1" fmla="*/ 15 h 33"/>
                  <a:gd name="T2" fmla="*/ 4 w 20"/>
                  <a:gd name="T3" fmla="*/ 25 h 33"/>
                  <a:gd name="T4" fmla="*/ 20 w 20"/>
                  <a:gd name="T5" fmla="*/ 33 h 33"/>
                  <a:gd name="T6" fmla="*/ 20 w 20"/>
                  <a:gd name="T7" fmla="*/ 0 h 33"/>
                  <a:gd name="T8" fmla="*/ 6 w 20"/>
                  <a:gd name="T9" fmla="*/ 4 h 33"/>
                  <a:gd name="T10" fmla="*/ 0 w 20"/>
                  <a:gd name="T11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3">
                    <a:moveTo>
                      <a:pt x="0" y="15"/>
                    </a:moveTo>
                    <a:cubicBezTo>
                      <a:pt x="0" y="19"/>
                      <a:pt x="1" y="22"/>
                      <a:pt x="4" y="25"/>
                    </a:cubicBezTo>
                    <a:cubicBezTo>
                      <a:pt x="7" y="29"/>
                      <a:pt x="12" y="32"/>
                      <a:pt x="20" y="3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0" y="2"/>
                      <a:pt x="6" y="4"/>
                    </a:cubicBezTo>
                    <a:cubicBezTo>
                      <a:pt x="2" y="7"/>
                      <a:pt x="0" y="11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Freeform 32"/>
              <p:cNvSpPr>
                <a:spLocks/>
              </p:cNvSpPr>
              <p:nvPr/>
            </p:nvSpPr>
            <p:spPr bwMode="auto">
              <a:xfrm>
                <a:off x="-2214563" y="3695701"/>
                <a:ext cx="57150" cy="109538"/>
              </a:xfrm>
              <a:custGeom>
                <a:avLst/>
                <a:gdLst>
                  <a:gd name="T0" fmla="*/ 0 w 21"/>
                  <a:gd name="T1" fmla="*/ 0 h 40"/>
                  <a:gd name="T2" fmla="*/ 0 w 21"/>
                  <a:gd name="T3" fmla="*/ 40 h 40"/>
                  <a:gd name="T4" fmla="*/ 15 w 21"/>
                  <a:gd name="T5" fmla="*/ 34 h 40"/>
                  <a:gd name="T6" fmla="*/ 21 w 21"/>
                  <a:gd name="T7" fmla="*/ 21 h 40"/>
                  <a:gd name="T8" fmla="*/ 16 w 21"/>
                  <a:gd name="T9" fmla="*/ 9 h 40"/>
                  <a:gd name="T10" fmla="*/ 0 w 21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40">
                    <a:moveTo>
                      <a:pt x="0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6" y="39"/>
                      <a:pt x="11" y="37"/>
                      <a:pt x="15" y="34"/>
                    </a:cubicBezTo>
                    <a:cubicBezTo>
                      <a:pt x="19" y="31"/>
                      <a:pt x="21" y="27"/>
                      <a:pt x="21" y="21"/>
                    </a:cubicBezTo>
                    <a:cubicBezTo>
                      <a:pt x="21" y="16"/>
                      <a:pt x="20" y="12"/>
                      <a:pt x="16" y="9"/>
                    </a:cubicBezTo>
                    <a:cubicBezTo>
                      <a:pt x="13" y="6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Freeform 33"/>
              <p:cNvSpPr>
                <a:spLocks noEditPoints="1"/>
              </p:cNvSpPr>
              <p:nvPr/>
            </p:nvSpPr>
            <p:spPr bwMode="auto">
              <a:xfrm>
                <a:off x="-2852738" y="3092451"/>
                <a:ext cx="1187450" cy="1082675"/>
              </a:xfrm>
              <a:custGeom>
                <a:avLst/>
                <a:gdLst>
                  <a:gd name="T0" fmla="*/ 409 w 437"/>
                  <a:gd name="T1" fmla="*/ 226 h 398"/>
                  <a:gd name="T2" fmla="*/ 222 w 437"/>
                  <a:gd name="T3" fmla="*/ 0 h 398"/>
                  <a:gd name="T4" fmla="*/ 35 w 437"/>
                  <a:gd name="T5" fmla="*/ 220 h 398"/>
                  <a:gd name="T6" fmla="*/ 222 w 437"/>
                  <a:gd name="T7" fmla="*/ 398 h 398"/>
                  <a:gd name="T8" fmla="*/ 409 w 437"/>
                  <a:gd name="T9" fmla="*/ 226 h 398"/>
                  <a:gd name="T10" fmla="*/ 291 w 437"/>
                  <a:gd name="T11" fmla="*/ 263 h 398"/>
                  <a:gd name="T12" fmla="*/ 271 w 437"/>
                  <a:gd name="T13" fmla="*/ 283 h 398"/>
                  <a:gd name="T14" fmla="*/ 235 w 437"/>
                  <a:gd name="T15" fmla="*/ 294 h 398"/>
                  <a:gd name="T16" fmla="*/ 235 w 437"/>
                  <a:gd name="T17" fmla="*/ 317 h 398"/>
                  <a:gd name="T18" fmla="*/ 213 w 437"/>
                  <a:gd name="T19" fmla="*/ 317 h 398"/>
                  <a:gd name="T20" fmla="*/ 213 w 437"/>
                  <a:gd name="T21" fmla="*/ 294 h 398"/>
                  <a:gd name="T22" fmla="*/ 184 w 437"/>
                  <a:gd name="T23" fmla="*/ 287 h 398"/>
                  <a:gd name="T24" fmla="*/ 154 w 437"/>
                  <a:gd name="T25" fmla="*/ 273 h 398"/>
                  <a:gd name="T26" fmla="*/ 154 w 437"/>
                  <a:gd name="T27" fmla="*/ 235 h 398"/>
                  <a:gd name="T28" fmla="*/ 173 w 437"/>
                  <a:gd name="T29" fmla="*/ 247 h 398"/>
                  <a:gd name="T30" fmla="*/ 192 w 437"/>
                  <a:gd name="T31" fmla="*/ 257 h 398"/>
                  <a:gd name="T32" fmla="*/ 213 w 437"/>
                  <a:gd name="T33" fmla="*/ 262 h 398"/>
                  <a:gd name="T34" fmla="*/ 213 w 437"/>
                  <a:gd name="T35" fmla="*/ 217 h 398"/>
                  <a:gd name="T36" fmla="*/ 174 w 437"/>
                  <a:gd name="T37" fmla="*/ 201 h 398"/>
                  <a:gd name="T38" fmla="*/ 156 w 437"/>
                  <a:gd name="T39" fmla="*/ 182 h 398"/>
                  <a:gd name="T40" fmla="*/ 152 w 437"/>
                  <a:gd name="T41" fmla="*/ 162 h 398"/>
                  <a:gd name="T42" fmla="*/ 157 w 437"/>
                  <a:gd name="T43" fmla="*/ 141 h 398"/>
                  <a:gd name="T44" fmla="*/ 175 w 437"/>
                  <a:gd name="T45" fmla="*/ 121 h 398"/>
                  <a:gd name="T46" fmla="*/ 213 w 437"/>
                  <a:gd name="T47" fmla="*/ 109 h 398"/>
                  <a:gd name="T48" fmla="*/ 213 w 437"/>
                  <a:gd name="T49" fmla="*/ 97 h 398"/>
                  <a:gd name="T50" fmla="*/ 235 w 437"/>
                  <a:gd name="T51" fmla="*/ 97 h 398"/>
                  <a:gd name="T52" fmla="*/ 235 w 437"/>
                  <a:gd name="T53" fmla="*/ 109 h 398"/>
                  <a:gd name="T54" fmla="*/ 263 w 437"/>
                  <a:gd name="T55" fmla="*/ 115 h 398"/>
                  <a:gd name="T56" fmla="*/ 290 w 437"/>
                  <a:gd name="T57" fmla="*/ 129 h 398"/>
                  <a:gd name="T58" fmla="*/ 290 w 437"/>
                  <a:gd name="T59" fmla="*/ 169 h 398"/>
                  <a:gd name="T60" fmla="*/ 266 w 437"/>
                  <a:gd name="T61" fmla="*/ 153 h 398"/>
                  <a:gd name="T62" fmla="*/ 235 w 437"/>
                  <a:gd name="T63" fmla="*/ 142 h 398"/>
                  <a:gd name="T64" fmla="*/ 235 w 437"/>
                  <a:gd name="T65" fmla="*/ 179 h 398"/>
                  <a:gd name="T66" fmla="*/ 281 w 437"/>
                  <a:gd name="T67" fmla="*/ 202 h 398"/>
                  <a:gd name="T68" fmla="*/ 298 w 437"/>
                  <a:gd name="T69" fmla="*/ 239 h 398"/>
                  <a:gd name="T70" fmla="*/ 291 w 437"/>
                  <a:gd name="T71" fmla="*/ 263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7" h="398">
                    <a:moveTo>
                      <a:pt x="409" y="226"/>
                    </a:moveTo>
                    <a:cubicBezTo>
                      <a:pt x="371" y="68"/>
                      <a:pt x="323" y="0"/>
                      <a:pt x="222" y="0"/>
                    </a:cubicBezTo>
                    <a:cubicBezTo>
                      <a:pt x="113" y="0"/>
                      <a:pt x="74" y="92"/>
                      <a:pt x="35" y="220"/>
                    </a:cubicBezTo>
                    <a:cubicBezTo>
                      <a:pt x="0" y="333"/>
                      <a:pt x="112" y="398"/>
                      <a:pt x="222" y="398"/>
                    </a:cubicBezTo>
                    <a:cubicBezTo>
                      <a:pt x="332" y="398"/>
                      <a:pt x="437" y="341"/>
                      <a:pt x="409" y="226"/>
                    </a:cubicBezTo>
                    <a:close/>
                    <a:moveTo>
                      <a:pt x="291" y="263"/>
                    </a:moveTo>
                    <a:cubicBezTo>
                      <a:pt x="287" y="271"/>
                      <a:pt x="280" y="277"/>
                      <a:pt x="271" y="283"/>
                    </a:cubicBezTo>
                    <a:cubicBezTo>
                      <a:pt x="262" y="289"/>
                      <a:pt x="249" y="292"/>
                      <a:pt x="235" y="294"/>
                    </a:cubicBezTo>
                    <a:cubicBezTo>
                      <a:pt x="235" y="317"/>
                      <a:pt x="235" y="317"/>
                      <a:pt x="235" y="317"/>
                    </a:cubicBezTo>
                    <a:cubicBezTo>
                      <a:pt x="213" y="317"/>
                      <a:pt x="213" y="317"/>
                      <a:pt x="213" y="317"/>
                    </a:cubicBezTo>
                    <a:cubicBezTo>
                      <a:pt x="213" y="294"/>
                      <a:pt x="213" y="294"/>
                      <a:pt x="213" y="294"/>
                    </a:cubicBezTo>
                    <a:cubicBezTo>
                      <a:pt x="204" y="293"/>
                      <a:pt x="194" y="290"/>
                      <a:pt x="184" y="287"/>
                    </a:cubicBezTo>
                    <a:cubicBezTo>
                      <a:pt x="173" y="283"/>
                      <a:pt x="163" y="279"/>
                      <a:pt x="154" y="273"/>
                    </a:cubicBezTo>
                    <a:cubicBezTo>
                      <a:pt x="154" y="235"/>
                      <a:pt x="154" y="235"/>
                      <a:pt x="154" y="235"/>
                    </a:cubicBezTo>
                    <a:cubicBezTo>
                      <a:pt x="160" y="240"/>
                      <a:pt x="166" y="244"/>
                      <a:pt x="173" y="247"/>
                    </a:cubicBezTo>
                    <a:cubicBezTo>
                      <a:pt x="179" y="251"/>
                      <a:pt x="186" y="254"/>
                      <a:pt x="192" y="257"/>
                    </a:cubicBezTo>
                    <a:cubicBezTo>
                      <a:pt x="199" y="259"/>
                      <a:pt x="206" y="261"/>
                      <a:pt x="213" y="262"/>
                    </a:cubicBezTo>
                    <a:cubicBezTo>
                      <a:pt x="213" y="217"/>
                      <a:pt x="213" y="217"/>
                      <a:pt x="213" y="217"/>
                    </a:cubicBezTo>
                    <a:cubicBezTo>
                      <a:pt x="196" y="213"/>
                      <a:pt x="183" y="207"/>
                      <a:pt x="174" y="201"/>
                    </a:cubicBezTo>
                    <a:cubicBezTo>
                      <a:pt x="165" y="195"/>
                      <a:pt x="159" y="189"/>
                      <a:pt x="156" y="182"/>
                    </a:cubicBezTo>
                    <a:cubicBezTo>
                      <a:pt x="153" y="176"/>
                      <a:pt x="152" y="169"/>
                      <a:pt x="152" y="162"/>
                    </a:cubicBezTo>
                    <a:cubicBezTo>
                      <a:pt x="152" y="155"/>
                      <a:pt x="153" y="148"/>
                      <a:pt x="157" y="141"/>
                    </a:cubicBezTo>
                    <a:cubicBezTo>
                      <a:pt x="160" y="134"/>
                      <a:pt x="166" y="127"/>
                      <a:pt x="175" y="121"/>
                    </a:cubicBezTo>
                    <a:cubicBezTo>
                      <a:pt x="185" y="114"/>
                      <a:pt x="197" y="110"/>
                      <a:pt x="213" y="109"/>
                    </a:cubicBezTo>
                    <a:cubicBezTo>
                      <a:pt x="213" y="97"/>
                      <a:pt x="213" y="97"/>
                      <a:pt x="213" y="97"/>
                    </a:cubicBezTo>
                    <a:cubicBezTo>
                      <a:pt x="235" y="97"/>
                      <a:pt x="235" y="97"/>
                      <a:pt x="235" y="97"/>
                    </a:cubicBezTo>
                    <a:cubicBezTo>
                      <a:pt x="235" y="109"/>
                      <a:pt x="235" y="109"/>
                      <a:pt x="235" y="109"/>
                    </a:cubicBezTo>
                    <a:cubicBezTo>
                      <a:pt x="245" y="110"/>
                      <a:pt x="254" y="112"/>
                      <a:pt x="263" y="115"/>
                    </a:cubicBezTo>
                    <a:cubicBezTo>
                      <a:pt x="271" y="118"/>
                      <a:pt x="280" y="123"/>
                      <a:pt x="290" y="129"/>
                    </a:cubicBezTo>
                    <a:cubicBezTo>
                      <a:pt x="290" y="169"/>
                      <a:pt x="290" y="169"/>
                      <a:pt x="290" y="169"/>
                    </a:cubicBezTo>
                    <a:cubicBezTo>
                      <a:pt x="284" y="164"/>
                      <a:pt x="276" y="159"/>
                      <a:pt x="266" y="153"/>
                    </a:cubicBezTo>
                    <a:cubicBezTo>
                      <a:pt x="256" y="148"/>
                      <a:pt x="246" y="144"/>
                      <a:pt x="235" y="142"/>
                    </a:cubicBezTo>
                    <a:cubicBezTo>
                      <a:pt x="235" y="179"/>
                      <a:pt x="235" y="179"/>
                      <a:pt x="235" y="179"/>
                    </a:cubicBezTo>
                    <a:cubicBezTo>
                      <a:pt x="254" y="185"/>
                      <a:pt x="269" y="193"/>
                      <a:pt x="281" y="202"/>
                    </a:cubicBezTo>
                    <a:cubicBezTo>
                      <a:pt x="292" y="211"/>
                      <a:pt x="298" y="223"/>
                      <a:pt x="298" y="239"/>
                    </a:cubicBezTo>
                    <a:cubicBezTo>
                      <a:pt x="298" y="247"/>
                      <a:pt x="296" y="255"/>
                      <a:pt x="291" y="2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706821" y="4562685"/>
            <a:ext cx="1320796" cy="1522526"/>
            <a:chOff x="4862689" y="4240206"/>
            <a:chExt cx="1320796" cy="1522526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62689" y="4240206"/>
              <a:ext cx="1320796" cy="1522526"/>
            </a:xfrm>
            <a:custGeom>
              <a:avLst/>
              <a:gdLst>
                <a:gd name="T0" fmla="*/ 2 w 969"/>
                <a:gd name="T1" fmla="*/ 839 h 1117"/>
                <a:gd name="T2" fmla="*/ 0 w 969"/>
                <a:gd name="T3" fmla="*/ 281 h 1117"/>
                <a:gd name="T4" fmla="*/ 483 w 969"/>
                <a:gd name="T5" fmla="*/ 0 h 1117"/>
                <a:gd name="T6" fmla="*/ 968 w 969"/>
                <a:gd name="T7" fmla="*/ 278 h 1117"/>
                <a:gd name="T8" fmla="*/ 969 w 969"/>
                <a:gd name="T9" fmla="*/ 836 h 1117"/>
                <a:gd name="T10" fmla="*/ 486 w 969"/>
                <a:gd name="T11" fmla="*/ 1117 h 1117"/>
                <a:gd name="T12" fmla="*/ 2 w 969"/>
                <a:gd name="T13" fmla="*/ 8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2" y="839"/>
                  </a:moveTo>
                  <a:lnTo>
                    <a:pt x="0" y="281"/>
                  </a:lnTo>
                  <a:lnTo>
                    <a:pt x="483" y="0"/>
                  </a:lnTo>
                  <a:lnTo>
                    <a:pt x="968" y="278"/>
                  </a:lnTo>
                  <a:lnTo>
                    <a:pt x="969" y="836"/>
                  </a:lnTo>
                  <a:lnTo>
                    <a:pt x="486" y="1117"/>
                  </a:lnTo>
                  <a:lnTo>
                    <a:pt x="2" y="839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220743" y="4587769"/>
              <a:ext cx="532358" cy="715064"/>
              <a:chOff x="-4392613" y="4090988"/>
              <a:chExt cx="1179513" cy="1584325"/>
            </a:xfrm>
            <a:solidFill>
              <a:schemeClr val="bg1"/>
            </a:solidFill>
          </p:grpSpPr>
          <p:sp>
            <p:nvSpPr>
              <p:cNvPr id="70" name="Freeform 49"/>
              <p:cNvSpPr>
                <a:spLocks/>
              </p:cNvSpPr>
              <p:nvPr/>
            </p:nvSpPr>
            <p:spPr bwMode="auto">
              <a:xfrm>
                <a:off x="-4392613" y="5599113"/>
                <a:ext cx="1179513" cy="76200"/>
              </a:xfrm>
              <a:custGeom>
                <a:avLst/>
                <a:gdLst>
                  <a:gd name="T0" fmla="*/ 434 w 434"/>
                  <a:gd name="T1" fmla="*/ 22 h 28"/>
                  <a:gd name="T2" fmla="*/ 426 w 434"/>
                  <a:gd name="T3" fmla="*/ 28 h 28"/>
                  <a:gd name="T4" fmla="*/ 8 w 434"/>
                  <a:gd name="T5" fmla="*/ 28 h 28"/>
                  <a:gd name="T6" fmla="*/ 0 w 434"/>
                  <a:gd name="T7" fmla="*/ 22 h 28"/>
                  <a:gd name="T8" fmla="*/ 0 w 434"/>
                  <a:gd name="T9" fmla="*/ 6 h 28"/>
                  <a:gd name="T10" fmla="*/ 8 w 434"/>
                  <a:gd name="T11" fmla="*/ 0 h 28"/>
                  <a:gd name="T12" fmla="*/ 426 w 434"/>
                  <a:gd name="T13" fmla="*/ 0 h 28"/>
                  <a:gd name="T14" fmla="*/ 434 w 434"/>
                  <a:gd name="T15" fmla="*/ 6 h 28"/>
                  <a:gd name="T16" fmla="*/ 434 w 434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4" h="28">
                    <a:moveTo>
                      <a:pt x="434" y="22"/>
                    </a:moveTo>
                    <a:cubicBezTo>
                      <a:pt x="434" y="25"/>
                      <a:pt x="430" y="28"/>
                      <a:pt x="426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0" y="25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30" y="0"/>
                      <a:pt x="434" y="3"/>
                      <a:pt x="434" y="6"/>
                    </a:cubicBezTo>
                    <a:lnTo>
                      <a:pt x="43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Freeform 50"/>
              <p:cNvSpPr>
                <a:spLocks/>
              </p:cNvSpPr>
              <p:nvPr/>
            </p:nvSpPr>
            <p:spPr bwMode="auto">
              <a:xfrm>
                <a:off x="-4392613" y="5213351"/>
                <a:ext cx="236538" cy="333375"/>
              </a:xfrm>
              <a:custGeom>
                <a:avLst/>
                <a:gdLst>
                  <a:gd name="T0" fmla="*/ 87 w 87"/>
                  <a:gd name="T1" fmla="*/ 116 h 123"/>
                  <a:gd name="T2" fmla="*/ 78 w 87"/>
                  <a:gd name="T3" fmla="*/ 123 h 123"/>
                  <a:gd name="T4" fmla="*/ 9 w 87"/>
                  <a:gd name="T5" fmla="*/ 123 h 123"/>
                  <a:gd name="T6" fmla="*/ 0 w 87"/>
                  <a:gd name="T7" fmla="*/ 116 h 123"/>
                  <a:gd name="T8" fmla="*/ 0 w 87"/>
                  <a:gd name="T9" fmla="*/ 6 h 123"/>
                  <a:gd name="T10" fmla="*/ 9 w 87"/>
                  <a:gd name="T11" fmla="*/ 0 h 123"/>
                  <a:gd name="T12" fmla="*/ 78 w 87"/>
                  <a:gd name="T13" fmla="*/ 0 h 123"/>
                  <a:gd name="T14" fmla="*/ 87 w 87"/>
                  <a:gd name="T15" fmla="*/ 6 h 123"/>
                  <a:gd name="T16" fmla="*/ 87 w 87"/>
                  <a:gd name="T17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23">
                    <a:moveTo>
                      <a:pt x="87" y="116"/>
                    </a:moveTo>
                    <a:cubicBezTo>
                      <a:pt x="87" y="120"/>
                      <a:pt x="83" y="123"/>
                      <a:pt x="78" y="123"/>
                    </a:cubicBezTo>
                    <a:cubicBezTo>
                      <a:pt x="9" y="123"/>
                      <a:pt x="9" y="123"/>
                      <a:pt x="9" y="123"/>
                    </a:cubicBezTo>
                    <a:cubicBezTo>
                      <a:pt x="4" y="123"/>
                      <a:pt x="0" y="120"/>
                      <a:pt x="0" y="11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0"/>
                      <a:pt x="87" y="3"/>
                      <a:pt x="87" y="6"/>
                    </a:cubicBezTo>
                    <a:lnTo>
                      <a:pt x="87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Freeform 51"/>
              <p:cNvSpPr>
                <a:spLocks/>
              </p:cNvSpPr>
              <p:nvPr/>
            </p:nvSpPr>
            <p:spPr bwMode="auto">
              <a:xfrm>
                <a:off x="-4090988" y="5037138"/>
                <a:ext cx="233363" cy="509588"/>
              </a:xfrm>
              <a:custGeom>
                <a:avLst/>
                <a:gdLst>
                  <a:gd name="T0" fmla="*/ 86 w 86"/>
                  <a:gd name="T1" fmla="*/ 178 h 188"/>
                  <a:gd name="T2" fmla="*/ 77 w 86"/>
                  <a:gd name="T3" fmla="*/ 188 h 188"/>
                  <a:gd name="T4" fmla="*/ 9 w 86"/>
                  <a:gd name="T5" fmla="*/ 188 h 188"/>
                  <a:gd name="T6" fmla="*/ 0 w 86"/>
                  <a:gd name="T7" fmla="*/ 178 h 188"/>
                  <a:gd name="T8" fmla="*/ 0 w 86"/>
                  <a:gd name="T9" fmla="*/ 9 h 188"/>
                  <a:gd name="T10" fmla="*/ 9 w 86"/>
                  <a:gd name="T11" fmla="*/ 0 h 188"/>
                  <a:gd name="T12" fmla="*/ 77 w 86"/>
                  <a:gd name="T13" fmla="*/ 0 h 188"/>
                  <a:gd name="T14" fmla="*/ 86 w 86"/>
                  <a:gd name="T15" fmla="*/ 9 h 188"/>
                  <a:gd name="T16" fmla="*/ 86 w 86"/>
                  <a:gd name="T17" fmla="*/ 17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88">
                    <a:moveTo>
                      <a:pt x="86" y="178"/>
                    </a:moveTo>
                    <a:cubicBezTo>
                      <a:pt x="86" y="184"/>
                      <a:pt x="82" y="188"/>
                      <a:pt x="77" y="188"/>
                    </a:cubicBezTo>
                    <a:cubicBezTo>
                      <a:pt x="9" y="188"/>
                      <a:pt x="9" y="188"/>
                      <a:pt x="9" y="188"/>
                    </a:cubicBezTo>
                    <a:cubicBezTo>
                      <a:pt x="4" y="188"/>
                      <a:pt x="0" y="184"/>
                      <a:pt x="0" y="17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6" y="4"/>
                      <a:pt x="86" y="9"/>
                    </a:cubicBezTo>
                    <a:lnTo>
                      <a:pt x="86" y="1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Freeform 52"/>
              <p:cNvSpPr>
                <a:spLocks/>
              </p:cNvSpPr>
              <p:nvPr/>
            </p:nvSpPr>
            <p:spPr bwMode="auto">
              <a:xfrm>
                <a:off x="-3775075" y="4878388"/>
                <a:ext cx="236538" cy="668338"/>
              </a:xfrm>
              <a:custGeom>
                <a:avLst/>
                <a:gdLst>
                  <a:gd name="T0" fmla="*/ 87 w 87"/>
                  <a:gd name="T1" fmla="*/ 237 h 246"/>
                  <a:gd name="T2" fmla="*/ 78 w 87"/>
                  <a:gd name="T3" fmla="*/ 246 h 246"/>
                  <a:gd name="T4" fmla="*/ 10 w 87"/>
                  <a:gd name="T5" fmla="*/ 246 h 246"/>
                  <a:gd name="T6" fmla="*/ 0 w 87"/>
                  <a:gd name="T7" fmla="*/ 237 h 246"/>
                  <a:gd name="T8" fmla="*/ 0 w 87"/>
                  <a:gd name="T9" fmla="*/ 9 h 246"/>
                  <a:gd name="T10" fmla="*/ 10 w 87"/>
                  <a:gd name="T11" fmla="*/ 0 h 246"/>
                  <a:gd name="T12" fmla="*/ 78 w 87"/>
                  <a:gd name="T13" fmla="*/ 0 h 246"/>
                  <a:gd name="T14" fmla="*/ 87 w 87"/>
                  <a:gd name="T15" fmla="*/ 9 h 246"/>
                  <a:gd name="T16" fmla="*/ 87 w 87"/>
                  <a:gd name="T17" fmla="*/ 23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246">
                    <a:moveTo>
                      <a:pt x="87" y="237"/>
                    </a:moveTo>
                    <a:cubicBezTo>
                      <a:pt x="87" y="244"/>
                      <a:pt x="83" y="246"/>
                      <a:pt x="78" y="246"/>
                    </a:cubicBezTo>
                    <a:cubicBezTo>
                      <a:pt x="10" y="246"/>
                      <a:pt x="10" y="246"/>
                      <a:pt x="10" y="246"/>
                    </a:cubicBezTo>
                    <a:cubicBezTo>
                      <a:pt x="4" y="246"/>
                      <a:pt x="0" y="244"/>
                      <a:pt x="0" y="23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4" y="0"/>
                      <a:pt x="1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0"/>
                      <a:pt x="87" y="2"/>
                      <a:pt x="87" y="9"/>
                    </a:cubicBezTo>
                    <a:lnTo>
                      <a:pt x="87" y="2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Freeform 53"/>
              <p:cNvSpPr>
                <a:spLocks/>
              </p:cNvSpPr>
              <p:nvPr/>
            </p:nvSpPr>
            <p:spPr bwMode="auto">
              <a:xfrm>
                <a:off x="-3449638" y="4479926"/>
                <a:ext cx="236538" cy="1065213"/>
              </a:xfrm>
              <a:custGeom>
                <a:avLst/>
                <a:gdLst>
                  <a:gd name="T0" fmla="*/ 87 w 87"/>
                  <a:gd name="T1" fmla="*/ 381 h 392"/>
                  <a:gd name="T2" fmla="*/ 78 w 87"/>
                  <a:gd name="T3" fmla="*/ 392 h 392"/>
                  <a:gd name="T4" fmla="*/ 9 w 87"/>
                  <a:gd name="T5" fmla="*/ 392 h 392"/>
                  <a:gd name="T6" fmla="*/ 0 w 87"/>
                  <a:gd name="T7" fmla="*/ 381 h 392"/>
                  <a:gd name="T8" fmla="*/ 0 w 87"/>
                  <a:gd name="T9" fmla="*/ 11 h 392"/>
                  <a:gd name="T10" fmla="*/ 9 w 87"/>
                  <a:gd name="T11" fmla="*/ 0 h 392"/>
                  <a:gd name="T12" fmla="*/ 78 w 87"/>
                  <a:gd name="T13" fmla="*/ 0 h 392"/>
                  <a:gd name="T14" fmla="*/ 87 w 87"/>
                  <a:gd name="T15" fmla="*/ 11 h 392"/>
                  <a:gd name="T16" fmla="*/ 87 w 87"/>
                  <a:gd name="T17" fmla="*/ 38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92">
                    <a:moveTo>
                      <a:pt x="87" y="381"/>
                    </a:moveTo>
                    <a:cubicBezTo>
                      <a:pt x="87" y="392"/>
                      <a:pt x="83" y="392"/>
                      <a:pt x="78" y="392"/>
                    </a:cubicBezTo>
                    <a:cubicBezTo>
                      <a:pt x="9" y="392"/>
                      <a:pt x="9" y="392"/>
                      <a:pt x="9" y="392"/>
                    </a:cubicBezTo>
                    <a:cubicBezTo>
                      <a:pt x="4" y="392"/>
                      <a:pt x="0" y="392"/>
                      <a:pt x="0" y="38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4" y="0"/>
                      <a:pt x="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3" y="0"/>
                      <a:pt x="87" y="0"/>
                      <a:pt x="87" y="11"/>
                    </a:cubicBezTo>
                    <a:lnTo>
                      <a:pt x="87" y="3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-4379913" y="4090988"/>
                <a:ext cx="1050925" cy="955675"/>
              </a:xfrm>
              <a:custGeom>
                <a:avLst/>
                <a:gdLst>
                  <a:gd name="T0" fmla="*/ 386 w 386"/>
                  <a:gd name="T1" fmla="*/ 70 h 352"/>
                  <a:gd name="T2" fmla="*/ 329 w 386"/>
                  <a:gd name="T3" fmla="*/ 0 h 352"/>
                  <a:gd name="T4" fmla="*/ 263 w 386"/>
                  <a:gd name="T5" fmla="*/ 70 h 352"/>
                  <a:gd name="T6" fmla="*/ 313 w 386"/>
                  <a:gd name="T7" fmla="*/ 70 h 352"/>
                  <a:gd name="T8" fmla="*/ 0 w 386"/>
                  <a:gd name="T9" fmla="*/ 321 h 352"/>
                  <a:gd name="T10" fmla="*/ 336 w 386"/>
                  <a:gd name="T11" fmla="*/ 70 h 352"/>
                  <a:gd name="T12" fmla="*/ 386 w 386"/>
                  <a:gd name="T13" fmla="*/ 7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352">
                    <a:moveTo>
                      <a:pt x="386" y="7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263" y="70"/>
                      <a:pt x="263" y="70"/>
                      <a:pt x="263" y="70"/>
                    </a:cubicBezTo>
                    <a:cubicBezTo>
                      <a:pt x="313" y="70"/>
                      <a:pt x="313" y="70"/>
                      <a:pt x="313" y="70"/>
                    </a:cubicBezTo>
                    <a:cubicBezTo>
                      <a:pt x="302" y="122"/>
                      <a:pt x="246" y="296"/>
                      <a:pt x="0" y="321"/>
                    </a:cubicBezTo>
                    <a:cubicBezTo>
                      <a:pt x="0" y="321"/>
                      <a:pt x="286" y="352"/>
                      <a:pt x="336" y="70"/>
                    </a:cubicBezTo>
                    <a:lnTo>
                      <a:pt x="38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1FA235F-769F-4CFC-804A-3EDA0ACA3653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1EF73675-AA42-4B90-8B63-C67861ACD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4A154D5C-8DC7-498F-9BBA-302FB90E6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10424159" y="5987738"/>
              <a:ext cx="1758509" cy="870262"/>
            </a:xfrm>
            <a:prstGeom prst="rect">
              <a:avLst/>
            </a:prstGeom>
          </p:spPr>
        </p:pic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EB525CD2-EEF9-4FF2-B2A6-4B5128C963F6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A695C04F-8684-4AFA-9966-968EECC83B5E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技术方案之细节</a:t>
                </a:r>
              </a:p>
            </p:txBody>
          </p: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059146B9-F888-4A93-8823-954BCCDB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94" name="图片 93">
                <a:extLst>
                  <a:ext uri="{FF2B5EF4-FFF2-40B4-BE49-F238E27FC236}">
                    <a16:creationId xmlns:a16="http://schemas.microsoft.com/office/drawing/2014/main" id="{350916E7-01EA-4789-8108-93403D116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grpSp>
        <p:nvGrpSpPr>
          <p:cNvPr id="13" name="组合 12"/>
          <p:cNvGrpSpPr/>
          <p:nvPr/>
        </p:nvGrpSpPr>
        <p:grpSpPr>
          <a:xfrm>
            <a:off x="4386025" y="1364299"/>
            <a:ext cx="1320796" cy="1522526"/>
            <a:chOff x="4862689" y="1857102"/>
            <a:chExt cx="1320796" cy="152252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862689" y="1857102"/>
              <a:ext cx="1320796" cy="1522526"/>
            </a:xfrm>
            <a:custGeom>
              <a:avLst/>
              <a:gdLst>
                <a:gd name="T0" fmla="*/ 2 w 969"/>
                <a:gd name="T1" fmla="*/ 838 h 1117"/>
                <a:gd name="T2" fmla="*/ 0 w 969"/>
                <a:gd name="T3" fmla="*/ 280 h 1117"/>
                <a:gd name="T4" fmla="*/ 483 w 969"/>
                <a:gd name="T5" fmla="*/ 0 h 1117"/>
                <a:gd name="T6" fmla="*/ 968 w 969"/>
                <a:gd name="T7" fmla="*/ 279 h 1117"/>
                <a:gd name="T8" fmla="*/ 969 w 969"/>
                <a:gd name="T9" fmla="*/ 837 h 1117"/>
                <a:gd name="T10" fmla="*/ 486 w 969"/>
                <a:gd name="T11" fmla="*/ 1117 h 1117"/>
                <a:gd name="T12" fmla="*/ 2 w 969"/>
                <a:gd name="T13" fmla="*/ 838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1117">
                  <a:moveTo>
                    <a:pt x="2" y="838"/>
                  </a:moveTo>
                  <a:lnTo>
                    <a:pt x="0" y="280"/>
                  </a:lnTo>
                  <a:lnTo>
                    <a:pt x="483" y="0"/>
                  </a:lnTo>
                  <a:lnTo>
                    <a:pt x="968" y="279"/>
                  </a:lnTo>
                  <a:lnTo>
                    <a:pt x="969" y="837"/>
                  </a:lnTo>
                  <a:lnTo>
                    <a:pt x="486" y="1117"/>
                  </a:lnTo>
                  <a:lnTo>
                    <a:pt x="2" y="838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108035" y="2320168"/>
              <a:ext cx="754260" cy="587564"/>
              <a:chOff x="-4818063" y="1119188"/>
              <a:chExt cx="1450975" cy="1130301"/>
            </a:xfrm>
            <a:solidFill>
              <a:schemeClr val="bg1"/>
            </a:solidFill>
          </p:grpSpPr>
          <p:sp>
            <p:nvSpPr>
              <p:cNvPr id="55" name="Freeform 34"/>
              <p:cNvSpPr>
                <a:spLocks/>
              </p:cNvSpPr>
              <p:nvPr/>
            </p:nvSpPr>
            <p:spPr bwMode="auto">
              <a:xfrm>
                <a:off x="-3789363" y="1871663"/>
                <a:ext cx="422275" cy="152400"/>
              </a:xfrm>
              <a:custGeom>
                <a:avLst/>
                <a:gdLst>
                  <a:gd name="T0" fmla="*/ 0 w 155"/>
                  <a:gd name="T1" fmla="*/ 53 h 56"/>
                  <a:gd name="T2" fmla="*/ 50 w 155"/>
                  <a:gd name="T3" fmla="*/ 56 h 56"/>
                  <a:gd name="T4" fmla="*/ 155 w 155"/>
                  <a:gd name="T5" fmla="*/ 30 h 56"/>
                  <a:gd name="T6" fmla="*/ 155 w 155"/>
                  <a:gd name="T7" fmla="*/ 4 h 56"/>
                  <a:gd name="T8" fmla="*/ 154 w 155"/>
                  <a:gd name="T9" fmla="*/ 0 h 56"/>
                  <a:gd name="T10" fmla="*/ 50 w 155"/>
                  <a:gd name="T11" fmla="*/ 22 h 56"/>
                  <a:gd name="T12" fmla="*/ 0 w 155"/>
                  <a:gd name="T13" fmla="*/ 19 h 56"/>
                  <a:gd name="T14" fmla="*/ 0 w 155"/>
                  <a:gd name="T15" fmla="*/ 42 h 56"/>
                  <a:gd name="T16" fmla="*/ 0 w 155"/>
                  <a:gd name="T17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56">
                    <a:moveTo>
                      <a:pt x="0" y="53"/>
                    </a:moveTo>
                    <a:cubicBezTo>
                      <a:pt x="15" y="55"/>
                      <a:pt x="32" y="56"/>
                      <a:pt x="50" y="56"/>
                    </a:cubicBezTo>
                    <a:cubicBezTo>
                      <a:pt x="108" y="56"/>
                      <a:pt x="155" y="45"/>
                      <a:pt x="155" y="30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55" y="3"/>
                      <a:pt x="155" y="1"/>
                      <a:pt x="154" y="0"/>
                    </a:cubicBezTo>
                    <a:cubicBezTo>
                      <a:pt x="146" y="12"/>
                      <a:pt x="103" y="22"/>
                      <a:pt x="50" y="22"/>
                    </a:cubicBezTo>
                    <a:cubicBezTo>
                      <a:pt x="32" y="22"/>
                      <a:pt x="15" y="21"/>
                      <a:pt x="0" y="19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-3789363" y="1752601"/>
                <a:ext cx="422275" cy="149225"/>
              </a:xfrm>
              <a:custGeom>
                <a:avLst/>
                <a:gdLst>
                  <a:gd name="T0" fmla="*/ 50 w 155"/>
                  <a:gd name="T1" fmla="*/ 55 h 55"/>
                  <a:gd name="T2" fmla="*/ 155 w 155"/>
                  <a:gd name="T3" fmla="*/ 29 h 55"/>
                  <a:gd name="T4" fmla="*/ 155 w 155"/>
                  <a:gd name="T5" fmla="*/ 3 h 55"/>
                  <a:gd name="T6" fmla="*/ 154 w 155"/>
                  <a:gd name="T7" fmla="*/ 0 h 55"/>
                  <a:gd name="T8" fmla="*/ 50 w 155"/>
                  <a:gd name="T9" fmla="*/ 22 h 55"/>
                  <a:gd name="T10" fmla="*/ 0 w 155"/>
                  <a:gd name="T11" fmla="*/ 19 h 55"/>
                  <a:gd name="T12" fmla="*/ 0 w 155"/>
                  <a:gd name="T13" fmla="*/ 52 h 55"/>
                  <a:gd name="T14" fmla="*/ 50 w 155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55">
                    <a:moveTo>
                      <a:pt x="50" y="55"/>
                    </a:moveTo>
                    <a:cubicBezTo>
                      <a:pt x="108" y="55"/>
                      <a:pt x="155" y="44"/>
                      <a:pt x="155" y="29"/>
                    </a:cubicBezTo>
                    <a:cubicBezTo>
                      <a:pt x="155" y="3"/>
                      <a:pt x="155" y="3"/>
                      <a:pt x="155" y="3"/>
                    </a:cubicBezTo>
                    <a:cubicBezTo>
                      <a:pt x="155" y="2"/>
                      <a:pt x="155" y="1"/>
                      <a:pt x="154" y="0"/>
                    </a:cubicBezTo>
                    <a:cubicBezTo>
                      <a:pt x="147" y="13"/>
                      <a:pt x="103" y="22"/>
                      <a:pt x="50" y="22"/>
                    </a:cubicBezTo>
                    <a:cubicBezTo>
                      <a:pt x="32" y="22"/>
                      <a:pt x="15" y="21"/>
                      <a:pt x="0" y="1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5" y="54"/>
                      <a:pt x="32" y="55"/>
                      <a:pt x="5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Freeform 36"/>
              <p:cNvSpPr>
                <a:spLocks/>
              </p:cNvSpPr>
              <p:nvPr/>
            </p:nvSpPr>
            <p:spPr bwMode="auto">
              <a:xfrm>
                <a:off x="-3789363" y="1633538"/>
                <a:ext cx="422275" cy="149225"/>
              </a:xfrm>
              <a:custGeom>
                <a:avLst/>
                <a:gdLst>
                  <a:gd name="T0" fmla="*/ 50 w 155"/>
                  <a:gd name="T1" fmla="*/ 55 h 55"/>
                  <a:gd name="T2" fmla="*/ 155 w 155"/>
                  <a:gd name="T3" fmla="*/ 29 h 55"/>
                  <a:gd name="T4" fmla="*/ 155 w 155"/>
                  <a:gd name="T5" fmla="*/ 3 h 55"/>
                  <a:gd name="T6" fmla="*/ 155 w 155"/>
                  <a:gd name="T7" fmla="*/ 0 h 55"/>
                  <a:gd name="T8" fmla="*/ 50 w 155"/>
                  <a:gd name="T9" fmla="*/ 23 h 55"/>
                  <a:gd name="T10" fmla="*/ 0 w 155"/>
                  <a:gd name="T11" fmla="*/ 20 h 55"/>
                  <a:gd name="T12" fmla="*/ 0 w 155"/>
                  <a:gd name="T13" fmla="*/ 52 h 55"/>
                  <a:gd name="T14" fmla="*/ 50 w 155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55">
                    <a:moveTo>
                      <a:pt x="50" y="55"/>
                    </a:moveTo>
                    <a:cubicBezTo>
                      <a:pt x="108" y="55"/>
                      <a:pt x="155" y="44"/>
                      <a:pt x="155" y="29"/>
                    </a:cubicBezTo>
                    <a:cubicBezTo>
                      <a:pt x="155" y="3"/>
                      <a:pt x="155" y="3"/>
                      <a:pt x="155" y="3"/>
                    </a:cubicBezTo>
                    <a:cubicBezTo>
                      <a:pt x="155" y="2"/>
                      <a:pt x="155" y="1"/>
                      <a:pt x="155" y="0"/>
                    </a:cubicBezTo>
                    <a:cubicBezTo>
                      <a:pt x="148" y="13"/>
                      <a:pt x="104" y="23"/>
                      <a:pt x="50" y="23"/>
                    </a:cubicBezTo>
                    <a:cubicBezTo>
                      <a:pt x="32" y="23"/>
                      <a:pt x="15" y="22"/>
                      <a:pt x="0" y="2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5" y="54"/>
                      <a:pt x="32" y="55"/>
                      <a:pt x="5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 37"/>
              <p:cNvSpPr>
                <a:spLocks/>
              </p:cNvSpPr>
              <p:nvPr/>
            </p:nvSpPr>
            <p:spPr bwMode="auto">
              <a:xfrm>
                <a:off x="-3789363" y="1522413"/>
                <a:ext cx="422275" cy="142875"/>
              </a:xfrm>
              <a:custGeom>
                <a:avLst/>
                <a:gdLst>
                  <a:gd name="T0" fmla="*/ 50 w 155"/>
                  <a:gd name="T1" fmla="*/ 53 h 53"/>
                  <a:gd name="T2" fmla="*/ 155 w 155"/>
                  <a:gd name="T3" fmla="*/ 28 h 53"/>
                  <a:gd name="T4" fmla="*/ 155 w 155"/>
                  <a:gd name="T5" fmla="*/ 2 h 53"/>
                  <a:gd name="T6" fmla="*/ 155 w 155"/>
                  <a:gd name="T7" fmla="*/ 0 h 53"/>
                  <a:gd name="T8" fmla="*/ 50 w 155"/>
                  <a:gd name="T9" fmla="*/ 25 h 53"/>
                  <a:gd name="T10" fmla="*/ 0 w 155"/>
                  <a:gd name="T11" fmla="*/ 22 h 53"/>
                  <a:gd name="T12" fmla="*/ 0 w 155"/>
                  <a:gd name="T13" fmla="*/ 50 h 53"/>
                  <a:gd name="T14" fmla="*/ 50 w 155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53">
                    <a:moveTo>
                      <a:pt x="50" y="53"/>
                    </a:moveTo>
                    <a:cubicBezTo>
                      <a:pt x="108" y="53"/>
                      <a:pt x="155" y="42"/>
                      <a:pt x="155" y="28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55" y="1"/>
                      <a:pt x="155" y="1"/>
                      <a:pt x="155" y="0"/>
                    </a:cubicBezTo>
                    <a:cubicBezTo>
                      <a:pt x="153" y="14"/>
                      <a:pt x="107" y="25"/>
                      <a:pt x="50" y="25"/>
                    </a:cubicBezTo>
                    <a:cubicBezTo>
                      <a:pt x="32" y="25"/>
                      <a:pt x="15" y="24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2"/>
                      <a:pt x="32" y="53"/>
                      <a:pt x="5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Freeform 38"/>
              <p:cNvSpPr>
                <a:spLocks/>
              </p:cNvSpPr>
              <p:nvPr/>
            </p:nvSpPr>
            <p:spPr bwMode="auto">
              <a:xfrm>
                <a:off x="-3938588" y="1412876"/>
                <a:ext cx="571500" cy="146050"/>
              </a:xfrm>
              <a:custGeom>
                <a:avLst/>
                <a:gdLst>
                  <a:gd name="T0" fmla="*/ 105 w 210"/>
                  <a:gd name="T1" fmla="*/ 24 h 54"/>
                  <a:gd name="T2" fmla="*/ 1 w 210"/>
                  <a:gd name="T3" fmla="*/ 0 h 54"/>
                  <a:gd name="T4" fmla="*/ 0 w 210"/>
                  <a:gd name="T5" fmla="*/ 2 h 54"/>
                  <a:gd name="T6" fmla="*/ 0 w 210"/>
                  <a:gd name="T7" fmla="*/ 17 h 54"/>
                  <a:gd name="T8" fmla="*/ 55 w 210"/>
                  <a:gd name="T9" fmla="*/ 40 h 54"/>
                  <a:gd name="T10" fmla="*/ 55 w 210"/>
                  <a:gd name="T11" fmla="*/ 51 h 54"/>
                  <a:gd name="T12" fmla="*/ 55 w 210"/>
                  <a:gd name="T13" fmla="*/ 51 h 54"/>
                  <a:gd name="T14" fmla="*/ 105 w 210"/>
                  <a:gd name="T15" fmla="*/ 54 h 54"/>
                  <a:gd name="T16" fmla="*/ 210 w 210"/>
                  <a:gd name="T17" fmla="*/ 28 h 54"/>
                  <a:gd name="T18" fmla="*/ 210 w 210"/>
                  <a:gd name="T19" fmla="*/ 2 h 54"/>
                  <a:gd name="T20" fmla="*/ 210 w 210"/>
                  <a:gd name="T21" fmla="*/ 0 h 54"/>
                  <a:gd name="T22" fmla="*/ 105 w 210"/>
                  <a:gd name="T23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54">
                    <a:moveTo>
                      <a:pt x="105" y="24"/>
                    </a:moveTo>
                    <a:cubicBezTo>
                      <a:pt x="50" y="24"/>
                      <a:pt x="5" y="13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21"/>
                      <a:pt x="55" y="30"/>
                      <a:pt x="55" y="40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70" y="53"/>
                      <a:pt x="87" y="54"/>
                      <a:pt x="105" y="54"/>
                    </a:cubicBezTo>
                    <a:cubicBezTo>
                      <a:pt x="163" y="54"/>
                      <a:pt x="210" y="43"/>
                      <a:pt x="210" y="28"/>
                    </a:cubicBezTo>
                    <a:cubicBezTo>
                      <a:pt x="210" y="2"/>
                      <a:pt x="210" y="2"/>
                      <a:pt x="210" y="2"/>
                    </a:cubicBezTo>
                    <a:cubicBezTo>
                      <a:pt x="210" y="2"/>
                      <a:pt x="210" y="1"/>
                      <a:pt x="210" y="0"/>
                    </a:cubicBezTo>
                    <a:cubicBezTo>
                      <a:pt x="205" y="13"/>
                      <a:pt x="160" y="24"/>
                      <a:pt x="10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Freeform 39"/>
              <p:cNvSpPr>
                <a:spLocks/>
              </p:cNvSpPr>
              <p:nvPr/>
            </p:nvSpPr>
            <p:spPr bwMode="auto">
              <a:xfrm>
                <a:off x="-3938588" y="1298576"/>
                <a:ext cx="571500" cy="149225"/>
              </a:xfrm>
              <a:custGeom>
                <a:avLst/>
                <a:gdLst>
                  <a:gd name="T0" fmla="*/ 105 w 210"/>
                  <a:gd name="T1" fmla="*/ 22 h 55"/>
                  <a:gd name="T2" fmla="*/ 1 w 210"/>
                  <a:gd name="T3" fmla="*/ 0 h 55"/>
                  <a:gd name="T4" fmla="*/ 0 w 210"/>
                  <a:gd name="T5" fmla="*/ 3 h 55"/>
                  <a:gd name="T6" fmla="*/ 0 w 210"/>
                  <a:gd name="T7" fmla="*/ 29 h 55"/>
                  <a:gd name="T8" fmla="*/ 105 w 210"/>
                  <a:gd name="T9" fmla="*/ 55 h 55"/>
                  <a:gd name="T10" fmla="*/ 210 w 210"/>
                  <a:gd name="T11" fmla="*/ 29 h 55"/>
                  <a:gd name="T12" fmla="*/ 210 w 210"/>
                  <a:gd name="T13" fmla="*/ 3 h 55"/>
                  <a:gd name="T14" fmla="*/ 209 w 210"/>
                  <a:gd name="T15" fmla="*/ 0 h 55"/>
                  <a:gd name="T16" fmla="*/ 105 w 210"/>
                  <a:gd name="T17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55">
                    <a:moveTo>
                      <a:pt x="105" y="22"/>
                    </a:moveTo>
                    <a:cubicBezTo>
                      <a:pt x="52" y="22"/>
                      <a:pt x="8" y="13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4"/>
                      <a:pt x="47" y="55"/>
                      <a:pt x="105" y="55"/>
                    </a:cubicBezTo>
                    <a:cubicBezTo>
                      <a:pt x="163" y="55"/>
                      <a:pt x="210" y="44"/>
                      <a:pt x="210" y="29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0" y="2"/>
                      <a:pt x="210" y="1"/>
                      <a:pt x="209" y="0"/>
                    </a:cubicBezTo>
                    <a:cubicBezTo>
                      <a:pt x="202" y="13"/>
                      <a:pt x="158" y="22"/>
                      <a:pt x="10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Freeform 40"/>
              <p:cNvSpPr>
                <a:spLocks/>
              </p:cNvSpPr>
              <p:nvPr/>
            </p:nvSpPr>
            <p:spPr bwMode="auto">
              <a:xfrm>
                <a:off x="-3938588" y="1119188"/>
                <a:ext cx="571500" cy="209550"/>
              </a:xfrm>
              <a:custGeom>
                <a:avLst/>
                <a:gdLst>
                  <a:gd name="T0" fmla="*/ 105 w 210"/>
                  <a:gd name="T1" fmla="*/ 0 h 77"/>
                  <a:gd name="T2" fmla="*/ 0 w 210"/>
                  <a:gd name="T3" fmla="*/ 25 h 77"/>
                  <a:gd name="T4" fmla="*/ 0 w 210"/>
                  <a:gd name="T5" fmla="*/ 51 h 77"/>
                  <a:gd name="T6" fmla="*/ 105 w 210"/>
                  <a:gd name="T7" fmla="*/ 77 h 77"/>
                  <a:gd name="T8" fmla="*/ 210 w 210"/>
                  <a:gd name="T9" fmla="*/ 51 h 77"/>
                  <a:gd name="T10" fmla="*/ 210 w 210"/>
                  <a:gd name="T11" fmla="*/ 25 h 77"/>
                  <a:gd name="T12" fmla="*/ 105 w 210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7">
                    <a:moveTo>
                      <a:pt x="105" y="0"/>
                    </a:moveTo>
                    <a:cubicBezTo>
                      <a:pt x="47" y="0"/>
                      <a:pt x="0" y="11"/>
                      <a:pt x="0" y="2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6"/>
                      <a:pt x="47" y="77"/>
                      <a:pt x="105" y="77"/>
                    </a:cubicBezTo>
                    <a:cubicBezTo>
                      <a:pt x="163" y="77"/>
                      <a:pt x="210" y="66"/>
                      <a:pt x="210" y="51"/>
                    </a:cubicBezTo>
                    <a:cubicBezTo>
                      <a:pt x="210" y="25"/>
                      <a:pt x="210" y="25"/>
                      <a:pt x="210" y="25"/>
                    </a:cubicBezTo>
                    <a:cubicBezTo>
                      <a:pt x="210" y="11"/>
                      <a:pt x="163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Freeform 41"/>
              <p:cNvSpPr>
                <a:spLocks/>
              </p:cNvSpPr>
              <p:nvPr/>
            </p:nvSpPr>
            <p:spPr bwMode="auto">
              <a:xfrm>
                <a:off x="-4211638" y="2008188"/>
                <a:ext cx="387350" cy="152400"/>
              </a:xfrm>
              <a:custGeom>
                <a:avLst/>
                <a:gdLst>
                  <a:gd name="T0" fmla="*/ 0 w 142"/>
                  <a:gd name="T1" fmla="*/ 55 h 56"/>
                  <a:gd name="T2" fmla="*/ 37 w 142"/>
                  <a:gd name="T3" fmla="*/ 56 h 56"/>
                  <a:gd name="T4" fmla="*/ 142 w 142"/>
                  <a:gd name="T5" fmla="*/ 31 h 56"/>
                  <a:gd name="T6" fmla="*/ 142 w 142"/>
                  <a:gd name="T7" fmla="*/ 5 h 56"/>
                  <a:gd name="T8" fmla="*/ 140 w 142"/>
                  <a:gd name="T9" fmla="*/ 0 h 56"/>
                  <a:gd name="T10" fmla="*/ 37 w 142"/>
                  <a:gd name="T11" fmla="*/ 22 h 56"/>
                  <a:gd name="T12" fmla="*/ 0 w 142"/>
                  <a:gd name="T13" fmla="*/ 21 h 56"/>
                  <a:gd name="T14" fmla="*/ 0 w 142"/>
                  <a:gd name="T15" fmla="*/ 29 h 56"/>
                  <a:gd name="T16" fmla="*/ 0 w 142"/>
                  <a:gd name="T17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56">
                    <a:moveTo>
                      <a:pt x="0" y="55"/>
                    </a:moveTo>
                    <a:cubicBezTo>
                      <a:pt x="12" y="56"/>
                      <a:pt x="24" y="56"/>
                      <a:pt x="37" y="56"/>
                    </a:cubicBezTo>
                    <a:cubicBezTo>
                      <a:pt x="95" y="56"/>
                      <a:pt x="142" y="45"/>
                      <a:pt x="142" y="31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2" y="3"/>
                      <a:pt x="141" y="2"/>
                      <a:pt x="140" y="0"/>
                    </a:cubicBezTo>
                    <a:cubicBezTo>
                      <a:pt x="132" y="13"/>
                      <a:pt x="89" y="22"/>
                      <a:pt x="37" y="22"/>
                    </a:cubicBezTo>
                    <a:cubicBezTo>
                      <a:pt x="24" y="22"/>
                      <a:pt x="12" y="22"/>
                      <a:pt x="0" y="21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0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Freeform 42"/>
              <p:cNvSpPr>
                <a:spLocks/>
              </p:cNvSpPr>
              <p:nvPr/>
            </p:nvSpPr>
            <p:spPr bwMode="auto">
              <a:xfrm>
                <a:off x="-4211638" y="1889126"/>
                <a:ext cx="387350" cy="152400"/>
              </a:xfrm>
              <a:custGeom>
                <a:avLst/>
                <a:gdLst>
                  <a:gd name="T0" fmla="*/ 0 w 142"/>
                  <a:gd name="T1" fmla="*/ 37 h 56"/>
                  <a:gd name="T2" fmla="*/ 0 w 142"/>
                  <a:gd name="T3" fmla="*/ 54 h 56"/>
                  <a:gd name="T4" fmla="*/ 0 w 142"/>
                  <a:gd name="T5" fmla="*/ 54 h 56"/>
                  <a:gd name="T6" fmla="*/ 37 w 142"/>
                  <a:gd name="T7" fmla="*/ 56 h 56"/>
                  <a:gd name="T8" fmla="*/ 142 w 142"/>
                  <a:gd name="T9" fmla="*/ 30 h 56"/>
                  <a:gd name="T10" fmla="*/ 142 w 142"/>
                  <a:gd name="T11" fmla="*/ 4 h 56"/>
                  <a:gd name="T12" fmla="*/ 141 w 142"/>
                  <a:gd name="T13" fmla="*/ 0 h 56"/>
                  <a:gd name="T14" fmla="*/ 37 w 142"/>
                  <a:gd name="T15" fmla="*/ 23 h 56"/>
                  <a:gd name="T16" fmla="*/ 0 w 142"/>
                  <a:gd name="T17" fmla="*/ 21 h 56"/>
                  <a:gd name="T18" fmla="*/ 0 w 142"/>
                  <a:gd name="T19" fmla="*/ 26 h 56"/>
                  <a:gd name="T20" fmla="*/ 0 w 142"/>
                  <a:gd name="T21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56">
                    <a:moveTo>
                      <a:pt x="0" y="37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2" y="55"/>
                      <a:pt x="24" y="56"/>
                      <a:pt x="37" y="56"/>
                    </a:cubicBezTo>
                    <a:cubicBezTo>
                      <a:pt x="95" y="56"/>
                      <a:pt x="142" y="44"/>
                      <a:pt x="142" y="30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2" y="3"/>
                      <a:pt x="141" y="1"/>
                      <a:pt x="141" y="0"/>
                    </a:cubicBezTo>
                    <a:cubicBezTo>
                      <a:pt x="134" y="13"/>
                      <a:pt x="90" y="23"/>
                      <a:pt x="37" y="23"/>
                    </a:cubicBezTo>
                    <a:cubicBezTo>
                      <a:pt x="24" y="23"/>
                      <a:pt x="12" y="22"/>
                      <a:pt x="0" y="21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-4211638" y="1771651"/>
                <a:ext cx="387350" cy="149225"/>
              </a:xfrm>
              <a:custGeom>
                <a:avLst/>
                <a:gdLst>
                  <a:gd name="T0" fmla="*/ 0 w 142"/>
                  <a:gd name="T1" fmla="*/ 35 h 55"/>
                  <a:gd name="T2" fmla="*/ 0 w 142"/>
                  <a:gd name="T3" fmla="*/ 50 h 55"/>
                  <a:gd name="T4" fmla="*/ 0 w 142"/>
                  <a:gd name="T5" fmla="*/ 53 h 55"/>
                  <a:gd name="T6" fmla="*/ 37 w 142"/>
                  <a:gd name="T7" fmla="*/ 55 h 55"/>
                  <a:gd name="T8" fmla="*/ 142 w 142"/>
                  <a:gd name="T9" fmla="*/ 29 h 55"/>
                  <a:gd name="T10" fmla="*/ 142 w 142"/>
                  <a:gd name="T11" fmla="*/ 3 h 55"/>
                  <a:gd name="T12" fmla="*/ 141 w 142"/>
                  <a:gd name="T13" fmla="*/ 0 h 55"/>
                  <a:gd name="T14" fmla="*/ 37 w 142"/>
                  <a:gd name="T15" fmla="*/ 22 h 55"/>
                  <a:gd name="T16" fmla="*/ 0 w 142"/>
                  <a:gd name="T17" fmla="*/ 21 h 55"/>
                  <a:gd name="T18" fmla="*/ 0 w 142"/>
                  <a:gd name="T19" fmla="*/ 23 h 55"/>
                  <a:gd name="T20" fmla="*/ 0 w 142"/>
                  <a:gd name="T21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55">
                    <a:moveTo>
                      <a:pt x="0" y="35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2" y="54"/>
                      <a:pt x="24" y="55"/>
                      <a:pt x="37" y="55"/>
                    </a:cubicBezTo>
                    <a:cubicBezTo>
                      <a:pt x="95" y="55"/>
                      <a:pt x="142" y="43"/>
                      <a:pt x="142" y="29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2"/>
                      <a:pt x="141" y="1"/>
                      <a:pt x="141" y="0"/>
                    </a:cubicBezTo>
                    <a:cubicBezTo>
                      <a:pt x="135" y="12"/>
                      <a:pt x="90" y="22"/>
                      <a:pt x="37" y="22"/>
                    </a:cubicBezTo>
                    <a:cubicBezTo>
                      <a:pt x="24" y="22"/>
                      <a:pt x="11" y="22"/>
                      <a:pt x="0" y="21"/>
                    </a:cubicBezTo>
                    <a:cubicBezTo>
                      <a:pt x="0" y="22"/>
                      <a:pt x="0" y="22"/>
                      <a:pt x="0" y="23"/>
                    </a:cubicBez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Freeform 44"/>
              <p:cNvSpPr>
                <a:spLocks/>
              </p:cNvSpPr>
              <p:nvPr/>
            </p:nvSpPr>
            <p:spPr bwMode="auto">
              <a:xfrm>
                <a:off x="-4395788" y="1660526"/>
                <a:ext cx="571500" cy="144463"/>
              </a:xfrm>
              <a:custGeom>
                <a:avLst/>
                <a:gdLst>
                  <a:gd name="T0" fmla="*/ 105 w 210"/>
                  <a:gd name="T1" fmla="*/ 25 h 53"/>
                  <a:gd name="T2" fmla="*/ 0 w 210"/>
                  <a:gd name="T3" fmla="*/ 0 h 53"/>
                  <a:gd name="T4" fmla="*/ 0 w 210"/>
                  <a:gd name="T5" fmla="*/ 1 h 53"/>
                  <a:gd name="T6" fmla="*/ 0 w 210"/>
                  <a:gd name="T7" fmla="*/ 27 h 53"/>
                  <a:gd name="T8" fmla="*/ 16 w 210"/>
                  <a:gd name="T9" fmla="*/ 41 h 53"/>
                  <a:gd name="T10" fmla="*/ 50 w 210"/>
                  <a:gd name="T11" fmla="*/ 49 h 53"/>
                  <a:gd name="T12" fmla="*/ 105 w 210"/>
                  <a:gd name="T13" fmla="*/ 53 h 53"/>
                  <a:gd name="T14" fmla="*/ 210 w 210"/>
                  <a:gd name="T15" fmla="*/ 27 h 53"/>
                  <a:gd name="T16" fmla="*/ 210 w 210"/>
                  <a:gd name="T17" fmla="*/ 1 h 53"/>
                  <a:gd name="T18" fmla="*/ 210 w 210"/>
                  <a:gd name="T19" fmla="*/ 0 h 53"/>
                  <a:gd name="T20" fmla="*/ 105 w 210"/>
                  <a:gd name="T21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53">
                    <a:moveTo>
                      <a:pt x="105" y="25"/>
                    </a:moveTo>
                    <a:cubicBezTo>
                      <a:pt x="48" y="25"/>
                      <a:pt x="2" y="14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6" y="37"/>
                      <a:pt x="16" y="41"/>
                    </a:cubicBezTo>
                    <a:cubicBezTo>
                      <a:pt x="30" y="43"/>
                      <a:pt x="41" y="46"/>
                      <a:pt x="50" y="49"/>
                    </a:cubicBezTo>
                    <a:cubicBezTo>
                      <a:pt x="66" y="51"/>
                      <a:pt x="85" y="53"/>
                      <a:pt x="105" y="53"/>
                    </a:cubicBezTo>
                    <a:cubicBezTo>
                      <a:pt x="163" y="53"/>
                      <a:pt x="210" y="41"/>
                      <a:pt x="210" y="27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0"/>
                      <a:pt x="210" y="0"/>
                    </a:cubicBezTo>
                    <a:cubicBezTo>
                      <a:pt x="207" y="14"/>
                      <a:pt x="161" y="25"/>
                      <a:pt x="10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Freeform 45"/>
              <p:cNvSpPr>
                <a:spLocks/>
              </p:cNvSpPr>
              <p:nvPr/>
            </p:nvSpPr>
            <p:spPr bwMode="auto">
              <a:xfrm>
                <a:off x="-4395788" y="1485901"/>
                <a:ext cx="571500" cy="212725"/>
              </a:xfrm>
              <a:custGeom>
                <a:avLst/>
                <a:gdLst>
                  <a:gd name="T0" fmla="*/ 105 w 210"/>
                  <a:gd name="T1" fmla="*/ 0 h 78"/>
                  <a:gd name="T2" fmla="*/ 0 w 210"/>
                  <a:gd name="T3" fmla="*/ 26 h 78"/>
                  <a:gd name="T4" fmla="*/ 0 w 210"/>
                  <a:gd name="T5" fmla="*/ 52 h 78"/>
                  <a:gd name="T6" fmla="*/ 105 w 210"/>
                  <a:gd name="T7" fmla="*/ 78 h 78"/>
                  <a:gd name="T8" fmla="*/ 210 w 210"/>
                  <a:gd name="T9" fmla="*/ 52 h 78"/>
                  <a:gd name="T10" fmla="*/ 210 w 210"/>
                  <a:gd name="T11" fmla="*/ 26 h 78"/>
                  <a:gd name="T12" fmla="*/ 105 w 21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8">
                    <a:moveTo>
                      <a:pt x="105" y="0"/>
                    </a:moveTo>
                    <a:cubicBezTo>
                      <a:pt x="47" y="0"/>
                      <a:pt x="0" y="11"/>
                      <a:pt x="0" y="2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66"/>
                      <a:pt x="47" y="78"/>
                      <a:pt x="105" y="78"/>
                    </a:cubicBezTo>
                    <a:cubicBezTo>
                      <a:pt x="163" y="78"/>
                      <a:pt x="210" y="66"/>
                      <a:pt x="210" y="52"/>
                    </a:cubicBez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63" y="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Freeform 46"/>
              <p:cNvSpPr>
                <a:spLocks/>
              </p:cNvSpPr>
              <p:nvPr/>
            </p:nvSpPr>
            <p:spPr bwMode="auto">
              <a:xfrm>
                <a:off x="-4818063" y="2098676"/>
                <a:ext cx="571500" cy="150813"/>
              </a:xfrm>
              <a:custGeom>
                <a:avLst/>
                <a:gdLst>
                  <a:gd name="T0" fmla="*/ 105 w 210"/>
                  <a:gd name="T1" fmla="*/ 22 h 56"/>
                  <a:gd name="T2" fmla="*/ 1 w 210"/>
                  <a:gd name="T3" fmla="*/ 0 h 56"/>
                  <a:gd name="T4" fmla="*/ 0 w 210"/>
                  <a:gd name="T5" fmla="*/ 4 h 56"/>
                  <a:gd name="T6" fmla="*/ 0 w 210"/>
                  <a:gd name="T7" fmla="*/ 30 h 56"/>
                  <a:gd name="T8" fmla="*/ 105 w 210"/>
                  <a:gd name="T9" fmla="*/ 56 h 56"/>
                  <a:gd name="T10" fmla="*/ 210 w 210"/>
                  <a:gd name="T11" fmla="*/ 30 h 56"/>
                  <a:gd name="T12" fmla="*/ 210 w 210"/>
                  <a:gd name="T13" fmla="*/ 4 h 56"/>
                  <a:gd name="T14" fmla="*/ 209 w 210"/>
                  <a:gd name="T15" fmla="*/ 0 h 56"/>
                  <a:gd name="T16" fmla="*/ 105 w 210"/>
                  <a:gd name="T17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56">
                    <a:moveTo>
                      <a:pt x="105" y="22"/>
                    </a:moveTo>
                    <a:cubicBezTo>
                      <a:pt x="53" y="22"/>
                      <a:pt x="9" y="12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44"/>
                      <a:pt x="47" y="56"/>
                      <a:pt x="105" y="56"/>
                    </a:cubicBezTo>
                    <a:cubicBezTo>
                      <a:pt x="163" y="56"/>
                      <a:pt x="210" y="44"/>
                      <a:pt x="210" y="3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2"/>
                      <a:pt x="210" y="1"/>
                      <a:pt x="209" y="0"/>
                    </a:cubicBezTo>
                    <a:cubicBezTo>
                      <a:pt x="201" y="12"/>
                      <a:pt x="157" y="22"/>
                      <a:pt x="10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Freeform 47"/>
              <p:cNvSpPr>
                <a:spLocks/>
              </p:cNvSpPr>
              <p:nvPr/>
            </p:nvSpPr>
            <p:spPr bwMode="auto">
              <a:xfrm>
                <a:off x="-4818063" y="1978026"/>
                <a:ext cx="571500" cy="149225"/>
              </a:xfrm>
              <a:custGeom>
                <a:avLst/>
                <a:gdLst>
                  <a:gd name="T0" fmla="*/ 105 w 210"/>
                  <a:gd name="T1" fmla="*/ 22 h 55"/>
                  <a:gd name="T2" fmla="*/ 1 w 210"/>
                  <a:gd name="T3" fmla="*/ 0 h 55"/>
                  <a:gd name="T4" fmla="*/ 0 w 210"/>
                  <a:gd name="T5" fmla="*/ 3 h 55"/>
                  <a:gd name="T6" fmla="*/ 0 w 210"/>
                  <a:gd name="T7" fmla="*/ 29 h 55"/>
                  <a:gd name="T8" fmla="*/ 105 w 210"/>
                  <a:gd name="T9" fmla="*/ 55 h 55"/>
                  <a:gd name="T10" fmla="*/ 210 w 210"/>
                  <a:gd name="T11" fmla="*/ 29 h 55"/>
                  <a:gd name="T12" fmla="*/ 210 w 210"/>
                  <a:gd name="T13" fmla="*/ 3 h 55"/>
                  <a:gd name="T14" fmla="*/ 209 w 210"/>
                  <a:gd name="T15" fmla="*/ 0 h 55"/>
                  <a:gd name="T16" fmla="*/ 105 w 210"/>
                  <a:gd name="T17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55">
                    <a:moveTo>
                      <a:pt x="105" y="22"/>
                    </a:moveTo>
                    <a:cubicBezTo>
                      <a:pt x="52" y="22"/>
                      <a:pt x="8" y="12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3"/>
                      <a:pt x="47" y="55"/>
                      <a:pt x="105" y="55"/>
                    </a:cubicBezTo>
                    <a:cubicBezTo>
                      <a:pt x="163" y="55"/>
                      <a:pt x="210" y="43"/>
                      <a:pt x="210" y="29"/>
                    </a:cubicBezTo>
                    <a:cubicBezTo>
                      <a:pt x="210" y="3"/>
                      <a:pt x="210" y="3"/>
                      <a:pt x="210" y="3"/>
                    </a:cubicBezTo>
                    <a:cubicBezTo>
                      <a:pt x="210" y="2"/>
                      <a:pt x="210" y="1"/>
                      <a:pt x="209" y="0"/>
                    </a:cubicBezTo>
                    <a:cubicBezTo>
                      <a:pt x="202" y="12"/>
                      <a:pt x="158" y="22"/>
                      <a:pt x="10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Freeform 48"/>
              <p:cNvSpPr>
                <a:spLocks/>
              </p:cNvSpPr>
              <p:nvPr/>
            </p:nvSpPr>
            <p:spPr bwMode="auto">
              <a:xfrm>
                <a:off x="-4818063" y="1795463"/>
                <a:ext cx="571500" cy="212725"/>
              </a:xfrm>
              <a:custGeom>
                <a:avLst/>
                <a:gdLst>
                  <a:gd name="T0" fmla="*/ 0 w 210"/>
                  <a:gd name="T1" fmla="*/ 52 h 78"/>
                  <a:gd name="T2" fmla="*/ 105 w 210"/>
                  <a:gd name="T3" fmla="*/ 78 h 78"/>
                  <a:gd name="T4" fmla="*/ 210 w 210"/>
                  <a:gd name="T5" fmla="*/ 52 h 78"/>
                  <a:gd name="T6" fmla="*/ 210 w 210"/>
                  <a:gd name="T7" fmla="*/ 26 h 78"/>
                  <a:gd name="T8" fmla="*/ 105 w 210"/>
                  <a:gd name="T9" fmla="*/ 0 h 78"/>
                  <a:gd name="T10" fmla="*/ 0 w 210"/>
                  <a:gd name="T11" fmla="*/ 26 h 78"/>
                  <a:gd name="T12" fmla="*/ 0 w 210"/>
                  <a:gd name="T13" fmla="*/ 5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78">
                    <a:moveTo>
                      <a:pt x="0" y="52"/>
                    </a:moveTo>
                    <a:cubicBezTo>
                      <a:pt x="0" y="66"/>
                      <a:pt x="47" y="78"/>
                      <a:pt x="105" y="78"/>
                    </a:cubicBezTo>
                    <a:cubicBezTo>
                      <a:pt x="163" y="78"/>
                      <a:pt x="210" y="66"/>
                      <a:pt x="210" y="52"/>
                    </a:cubicBez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2"/>
                      <a:pt x="163" y="0"/>
                      <a:pt x="105" y="0"/>
                    </a:cubicBezTo>
                    <a:cubicBezTo>
                      <a:pt x="47" y="0"/>
                      <a:pt x="0" y="12"/>
                      <a:pt x="0" y="26"/>
                    </a:cubicBezTo>
                    <a:lnTo>
                      <a:pt x="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70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572">
        <p:random/>
      </p:transition>
    </mc:Choice>
    <mc:Fallback xmlns="">
      <p:transition spd="slow" advTm="7572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5">
            <a:extLst>
              <a:ext uri="{FF2B5EF4-FFF2-40B4-BE49-F238E27FC236}">
                <a16:creationId xmlns:a16="http://schemas.microsoft.com/office/drawing/2014/main" id="{B288E474-442E-4AC3-A32B-6179D7FC3A16}"/>
              </a:ext>
            </a:extLst>
          </p:cNvPr>
          <p:cNvSpPr>
            <a:spLocks/>
          </p:cNvSpPr>
          <p:nvPr/>
        </p:nvSpPr>
        <p:spPr bwMode="auto">
          <a:xfrm rot="18900000">
            <a:off x="4469405" y="1997542"/>
            <a:ext cx="3005962" cy="3005962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BB5BFD-2698-40CB-A739-0F4C23D411D0}"/>
              </a:ext>
            </a:extLst>
          </p:cNvPr>
          <p:cNvSpPr txBox="1"/>
          <p:nvPr/>
        </p:nvSpPr>
        <p:spPr>
          <a:xfrm>
            <a:off x="5203494" y="3635495"/>
            <a:ext cx="1548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产品测试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D7E63A2-9FA3-4E9C-8294-3629404B9DA3}"/>
              </a:ext>
            </a:extLst>
          </p:cNvPr>
          <p:cNvSpPr txBox="1"/>
          <p:nvPr/>
        </p:nvSpPr>
        <p:spPr>
          <a:xfrm>
            <a:off x="5674529" y="28905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CFB90C11-745C-49A4-B23B-A4D059FDE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8" y="1980117"/>
            <a:ext cx="2226881" cy="14185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B6599B34-A7FC-4474-BF9B-B4020EB03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8" y="3958660"/>
            <a:ext cx="3961978" cy="1089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41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98">
        <p:random/>
      </p:transition>
    </mc:Choice>
    <mc:Fallback xmlns="">
      <p:transition spd="slow" advTm="199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/>
          <p:cNvSpPr>
            <a:spLocks/>
          </p:cNvSpPr>
          <p:nvPr/>
        </p:nvSpPr>
        <p:spPr bwMode="auto">
          <a:xfrm>
            <a:off x="2152650" y="2493716"/>
            <a:ext cx="3313491" cy="3932285"/>
          </a:xfrm>
          <a:custGeom>
            <a:avLst/>
            <a:gdLst>
              <a:gd name="T0" fmla="*/ 0 w 852"/>
              <a:gd name="T1" fmla="*/ 0 h 1114"/>
              <a:gd name="T2" fmla="*/ 0 w 852"/>
              <a:gd name="T3" fmla="*/ 756 h 1114"/>
              <a:gd name="T4" fmla="*/ 358 w 852"/>
              <a:gd name="T5" fmla="*/ 1114 h 1114"/>
              <a:gd name="T6" fmla="*/ 811 w 852"/>
              <a:gd name="T7" fmla="*/ 1114 h 1114"/>
              <a:gd name="T8" fmla="*/ 852 w 852"/>
              <a:gd name="T9" fmla="*/ 1111 h 1114"/>
              <a:gd name="T10" fmla="*/ 852 w 852"/>
              <a:gd name="T11" fmla="*/ 90 h 1114"/>
              <a:gd name="T12" fmla="*/ 841 w 852"/>
              <a:gd name="T13" fmla="*/ 0 h 1114"/>
              <a:gd name="T14" fmla="*/ 0 w 852"/>
              <a:gd name="T15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2" h="1114">
                <a:moveTo>
                  <a:pt x="0" y="0"/>
                </a:moveTo>
                <a:cubicBezTo>
                  <a:pt x="0" y="756"/>
                  <a:pt x="0" y="756"/>
                  <a:pt x="0" y="756"/>
                </a:cubicBezTo>
                <a:cubicBezTo>
                  <a:pt x="0" y="954"/>
                  <a:pt x="160" y="1114"/>
                  <a:pt x="358" y="1114"/>
                </a:cubicBezTo>
                <a:cubicBezTo>
                  <a:pt x="811" y="1114"/>
                  <a:pt x="811" y="1114"/>
                  <a:pt x="811" y="1114"/>
                </a:cubicBezTo>
                <a:cubicBezTo>
                  <a:pt x="825" y="1114"/>
                  <a:pt x="839" y="1113"/>
                  <a:pt x="852" y="1111"/>
                </a:cubicBezTo>
                <a:cubicBezTo>
                  <a:pt x="852" y="90"/>
                  <a:pt x="852" y="90"/>
                  <a:pt x="852" y="90"/>
                </a:cubicBezTo>
                <a:cubicBezTo>
                  <a:pt x="852" y="59"/>
                  <a:pt x="849" y="29"/>
                  <a:pt x="84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7340543" y="2493717"/>
            <a:ext cx="3313491" cy="3932285"/>
          </a:xfrm>
          <a:custGeom>
            <a:avLst/>
            <a:gdLst>
              <a:gd name="T0" fmla="*/ 0 w 852"/>
              <a:gd name="T1" fmla="*/ 0 h 1114"/>
              <a:gd name="T2" fmla="*/ 0 w 852"/>
              <a:gd name="T3" fmla="*/ 756 h 1114"/>
              <a:gd name="T4" fmla="*/ 358 w 852"/>
              <a:gd name="T5" fmla="*/ 1114 h 1114"/>
              <a:gd name="T6" fmla="*/ 811 w 852"/>
              <a:gd name="T7" fmla="*/ 1114 h 1114"/>
              <a:gd name="T8" fmla="*/ 852 w 852"/>
              <a:gd name="T9" fmla="*/ 1111 h 1114"/>
              <a:gd name="T10" fmla="*/ 852 w 852"/>
              <a:gd name="T11" fmla="*/ 90 h 1114"/>
              <a:gd name="T12" fmla="*/ 841 w 852"/>
              <a:gd name="T13" fmla="*/ 0 h 1114"/>
              <a:gd name="T14" fmla="*/ 0 w 852"/>
              <a:gd name="T15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2" h="1114">
                <a:moveTo>
                  <a:pt x="0" y="0"/>
                </a:moveTo>
                <a:cubicBezTo>
                  <a:pt x="0" y="756"/>
                  <a:pt x="0" y="756"/>
                  <a:pt x="0" y="756"/>
                </a:cubicBezTo>
                <a:cubicBezTo>
                  <a:pt x="0" y="954"/>
                  <a:pt x="160" y="1114"/>
                  <a:pt x="358" y="1114"/>
                </a:cubicBezTo>
                <a:cubicBezTo>
                  <a:pt x="811" y="1114"/>
                  <a:pt x="811" y="1114"/>
                  <a:pt x="811" y="1114"/>
                </a:cubicBezTo>
                <a:cubicBezTo>
                  <a:pt x="825" y="1114"/>
                  <a:pt x="839" y="1113"/>
                  <a:pt x="852" y="1111"/>
                </a:cubicBezTo>
                <a:cubicBezTo>
                  <a:pt x="852" y="90"/>
                  <a:pt x="852" y="90"/>
                  <a:pt x="852" y="90"/>
                </a:cubicBezTo>
                <a:cubicBezTo>
                  <a:pt x="852" y="59"/>
                  <a:pt x="849" y="29"/>
                  <a:pt x="84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52650" y="1439164"/>
            <a:ext cx="3313491" cy="1025422"/>
            <a:chOff x="4739143" y="1622684"/>
            <a:chExt cx="2647872" cy="841901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739143" y="1622684"/>
              <a:ext cx="2647872" cy="841901"/>
            </a:xfrm>
            <a:custGeom>
              <a:avLst/>
              <a:gdLst>
                <a:gd name="T0" fmla="*/ 0 w 841"/>
                <a:gd name="T1" fmla="*/ 0 h 268"/>
                <a:gd name="T2" fmla="*/ 0 w 841"/>
                <a:gd name="T3" fmla="*/ 268 h 268"/>
                <a:gd name="T4" fmla="*/ 841 w 841"/>
                <a:gd name="T5" fmla="*/ 268 h 268"/>
                <a:gd name="T6" fmla="*/ 495 w 841"/>
                <a:gd name="T7" fmla="*/ 0 h 268"/>
                <a:gd name="T8" fmla="*/ 42 w 841"/>
                <a:gd name="T9" fmla="*/ 0 h 268"/>
                <a:gd name="T10" fmla="*/ 0 w 841"/>
                <a:gd name="T1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268">
                  <a:moveTo>
                    <a:pt x="0" y="0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841" y="268"/>
                    <a:pt x="841" y="268"/>
                    <a:pt x="841" y="268"/>
                  </a:cubicBezTo>
                  <a:cubicBezTo>
                    <a:pt x="801" y="114"/>
                    <a:pt x="661" y="0"/>
                    <a:pt x="49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68686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08134" y="1880060"/>
              <a:ext cx="1422866" cy="422615"/>
            </a:xfrm>
            <a:prstGeom prst="rect">
              <a:avLst/>
            </a:prstGeom>
            <a:noFill/>
          </p:spPr>
          <p:txBody>
            <a:bodyPr wrap="square" lIns="0" tIns="72000" bIns="72000" rtlCol="0" anchor="ctr" anchorCtr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开发者测试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24725" y="1439164"/>
            <a:ext cx="3313492" cy="1025422"/>
            <a:chOff x="7990345" y="1622684"/>
            <a:chExt cx="2647872" cy="841901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7990345" y="1622684"/>
              <a:ext cx="2647872" cy="841901"/>
            </a:xfrm>
            <a:custGeom>
              <a:avLst/>
              <a:gdLst>
                <a:gd name="T0" fmla="*/ 0 w 841"/>
                <a:gd name="T1" fmla="*/ 0 h 268"/>
                <a:gd name="T2" fmla="*/ 0 w 841"/>
                <a:gd name="T3" fmla="*/ 268 h 268"/>
                <a:gd name="T4" fmla="*/ 841 w 841"/>
                <a:gd name="T5" fmla="*/ 268 h 268"/>
                <a:gd name="T6" fmla="*/ 495 w 841"/>
                <a:gd name="T7" fmla="*/ 0 h 268"/>
                <a:gd name="T8" fmla="*/ 42 w 841"/>
                <a:gd name="T9" fmla="*/ 0 h 268"/>
                <a:gd name="T10" fmla="*/ 0 w 841"/>
                <a:gd name="T1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268">
                  <a:moveTo>
                    <a:pt x="0" y="0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841" y="268"/>
                    <a:pt x="841" y="268"/>
                    <a:pt x="841" y="268"/>
                  </a:cubicBezTo>
                  <a:cubicBezTo>
                    <a:pt x="801" y="114"/>
                    <a:pt x="661" y="0"/>
                    <a:pt x="49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68686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36785" y="1880060"/>
              <a:ext cx="1422866" cy="422615"/>
            </a:xfrm>
            <a:prstGeom prst="rect">
              <a:avLst/>
            </a:prstGeom>
            <a:noFill/>
          </p:spPr>
          <p:txBody>
            <a:bodyPr wrap="square" lIns="0" tIns="72000" bIns="72000" rtlCol="0" anchor="ctr" anchorCtr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1" dirty="0"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用户测试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24477" y="3819889"/>
            <a:ext cx="2631925" cy="9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测试年度劳模功能的时候，选择所有年份的</a:t>
            </a: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TOP10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的时候会卡很久，虽然最后结果能出来但程序可能会出现未响应状态。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34581" y="3819889"/>
            <a:ext cx="2193754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2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生成可视化图表的时候，同一个功能生成的文件只能保存一个，即只能保存软件界面显示的那个图表。</a:t>
            </a:r>
            <a:endParaRPr lang="en-US" altLang="zh-CN" sz="1200" b="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爬虫功能与界面未能嵌合。</a:t>
            </a: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3234114" y="2580862"/>
            <a:ext cx="1041661" cy="1070805"/>
          </a:xfrm>
          <a:custGeom>
            <a:avLst/>
            <a:gdLst>
              <a:gd name="T0" fmla="*/ 911 w 1331"/>
              <a:gd name="T1" fmla="*/ 527 h 1346"/>
              <a:gd name="T2" fmla="*/ 792 w 1331"/>
              <a:gd name="T3" fmla="*/ 524 h 1346"/>
              <a:gd name="T4" fmla="*/ 381 w 1331"/>
              <a:gd name="T5" fmla="*/ 522 h 1346"/>
              <a:gd name="T6" fmla="*/ 126 w 1331"/>
              <a:gd name="T7" fmla="*/ 959 h 1346"/>
              <a:gd name="T8" fmla="*/ 66 w 1331"/>
              <a:gd name="T9" fmla="*/ 931 h 1346"/>
              <a:gd name="T10" fmla="*/ 67 w 1331"/>
              <a:gd name="T11" fmla="*/ 994 h 1346"/>
              <a:gd name="T12" fmla="*/ 262 w 1331"/>
              <a:gd name="T13" fmla="*/ 1136 h 1346"/>
              <a:gd name="T14" fmla="*/ 379 w 1331"/>
              <a:gd name="T15" fmla="*/ 1346 h 1346"/>
              <a:gd name="T16" fmla="*/ 497 w 1331"/>
              <a:gd name="T17" fmla="*/ 1239 h 1346"/>
              <a:gd name="T18" fmla="*/ 731 w 1331"/>
              <a:gd name="T19" fmla="*/ 1248 h 1346"/>
              <a:gd name="T20" fmla="*/ 849 w 1331"/>
              <a:gd name="T21" fmla="*/ 1346 h 1346"/>
              <a:gd name="T22" fmla="*/ 967 w 1331"/>
              <a:gd name="T23" fmla="*/ 1171 h 1346"/>
              <a:gd name="T24" fmla="*/ 1143 w 1331"/>
              <a:gd name="T25" fmla="*/ 1065 h 1346"/>
              <a:gd name="T26" fmla="*/ 1199 w 1331"/>
              <a:gd name="T27" fmla="*/ 836 h 1346"/>
              <a:gd name="T28" fmla="*/ 1069 w 1331"/>
              <a:gd name="T29" fmla="*/ 633 h 1346"/>
              <a:gd name="T30" fmla="*/ 1123 w 1331"/>
              <a:gd name="T31" fmla="*/ 462 h 1346"/>
              <a:gd name="T32" fmla="*/ 1071 w 1331"/>
              <a:gd name="T33" fmla="*/ 798 h 1346"/>
              <a:gd name="T34" fmla="*/ 1037 w 1331"/>
              <a:gd name="T35" fmla="*/ 728 h 1346"/>
              <a:gd name="T36" fmla="*/ 582 w 1331"/>
              <a:gd name="T37" fmla="*/ 440 h 1346"/>
              <a:gd name="T38" fmla="*/ 582 w 1331"/>
              <a:gd name="T39" fmla="*/ 0 h 1346"/>
              <a:gd name="T40" fmla="*/ 582 w 1331"/>
              <a:gd name="T41" fmla="*/ 440 h 1346"/>
              <a:gd name="T42" fmla="*/ 751 w 1331"/>
              <a:gd name="T43" fmla="*/ 220 h 1346"/>
              <a:gd name="T44" fmla="*/ 413 w 1331"/>
              <a:gd name="T45" fmla="*/ 220 h 1346"/>
              <a:gd name="T46" fmla="*/ 498 w 1331"/>
              <a:gd name="T47" fmla="*/ 285 h 1346"/>
              <a:gd name="T48" fmla="*/ 515 w 1331"/>
              <a:gd name="T49" fmla="*/ 333 h 1346"/>
              <a:gd name="T50" fmla="*/ 550 w 1331"/>
              <a:gd name="T51" fmla="*/ 318 h 1346"/>
              <a:gd name="T52" fmla="*/ 626 w 1331"/>
              <a:gd name="T53" fmla="*/ 314 h 1346"/>
              <a:gd name="T54" fmla="*/ 645 w 1331"/>
              <a:gd name="T55" fmla="*/ 244 h 1346"/>
              <a:gd name="T56" fmla="*/ 625 w 1331"/>
              <a:gd name="T57" fmla="*/ 157 h 1346"/>
              <a:gd name="T58" fmla="*/ 671 w 1331"/>
              <a:gd name="T59" fmla="*/ 214 h 1346"/>
              <a:gd name="T60" fmla="*/ 668 w 1331"/>
              <a:gd name="T61" fmla="*/ 143 h 1346"/>
              <a:gd name="T62" fmla="*/ 648 w 1331"/>
              <a:gd name="T63" fmla="*/ 109 h 1346"/>
              <a:gd name="T64" fmla="*/ 619 w 1331"/>
              <a:gd name="T65" fmla="*/ 111 h 1346"/>
              <a:gd name="T66" fmla="*/ 542 w 1331"/>
              <a:gd name="T67" fmla="*/ 117 h 1346"/>
              <a:gd name="T68" fmla="*/ 521 w 1331"/>
              <a:gd name="T69" fmla="*/ 161 h 1346"/>
              <a:gd name="T70" fmla="*/ 565 w 1331"/>
              <a:gd name="T71" fmla="*/ 226 h 1346"/>
              <a:gd name="T72" fmla="*/ 523 w 1331"/>
              <a:gd name="T73" fmla="*/ 258 h 1346"/>
              <a:gd name="T74" fmla="*/ 492 w 1331"/>
              <a:gd name="T75" fmla="*/ 216 h 1346"/>
              <a:gd name="T76" fmla="*/ 498 w 1331"/>
              <a:gd name="T77" fmla="*/ 285 h 1346"/>
              <a:gd name="T78" fmla="*/ 585 w 1331"/>
              <a:gd name="T79" fmla="*/ 142 h 1346"/>
              <a:gd name="T80" fmla="*/ 587 w 1331"/>
              <a:gd name="T81" fmla="*/ 180 h 1346"/>
              <a:gd name="T82" fmla="*/ 573 w 1331"/>
              <a:gd name="T83" fmla="*/ 151 h 1346"/>
              <a:gd name="T84" fmla="*/ 599 w 1331"/>
              <a:gd name="T85" fmla="*/ 260 h 1346"/>
              <a:gd name="T86" fmla="*/ 585 w 1331"/>
              <a:gd name="T87" fmla="*/ 286 h 1346"/>
              <a:gd name="T88" fmla="*/ 585 w 1331"/>
              <a:gd name="T89" fmla="*/ 242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31" h="1346">
                <a:moveTo>
                  <a:pt x="1123" y="462"/>
                </a:moveTo>
                <a:cubicBezTo>
                  <a:pt x="1023" y="440"/>
                  <a:pt x="955" y="479"/>
                  <a:pt x="911" y="527"/>
                </a:cubicBezTo>
                <a:cubicBezTo>
                  <a:pt x="877" y="512"/>
                  <a:pt x="839" y="500"/>
                  <a:pt x="800" y="491"/>
                </a:cubicBezTo>
                <a:cubicBezTo>
                  <a:pt x="798" y="501"/>
                  <a:pt x="795" y="511"/>
                  <a:pt x="792" y="524"/>
                </a:cubicBezTo>
                <a:cubicBezTo>
                  <a:pt x="660" y="479"/>
                  <a:pt x="517" y="490"/>
                  <a:pt x="394" y="555"/>
                </a:cubicBezTo>
                <a:cubicBezTo>
                  <a:pt x="389" y="542"/>
                  <a:pt x="385" y="532"/>
                  <a:pt x="381" y="522"/>
                </a:cubicBezTo>
                <a:cubicBezTo>
                  <a:pt x="219" y="589"/>
                  <a:pt x="110" y="717"/>
                  <a:pt x="110" y="863"/>
                </a:cubicBezTo>
                <a:cubicBezTo>
                  <a:pt x="110" y="896"/>
                  <a:pt x="115" y="928"/>
                  <a:pt x="126" y="959"/>
                </a:cubicBezTo>
                <a:cubicBezTo>
                  <a:pt x="116" y="967"/>
                  <a:pt x="108" y="975"/>
                  <a:pt x="100" y="977"/>
                </a:cubicBezTo>
                <a:cubicBezTo>
                  <a:pt x="57" y="988"/>
                  <a:pt x="50" y="955"/>
                  <a:pt x="66" y="931"/>
                </a:cubicBezTo>
                <a:cubicBezTo>
                  <a:pt x="75" y="918"/>
                  <a:pt x="88" y="927"/>
                  <a:pt x="99" y="945"/>
                </a:cubicBezTo>
                <a:cubicBezTo>
                  <a:pt x="85" y="863"/>
                  <a:pt x="0" y="961"/>
                  <a:pt x="67" y="994"/>
                </a:cubicBezTo>
                <a:cubicBezTo>
                  <a:pt x="93" y="1007"/>
                  <a:pt x="114" y="996"/>
                  <a:pt x="135" y="981"/>
                </a:cubicBezTo>
                <a:cubicBezTo>
                  <a:pt x="160" y="1040"/>
                  <a:pt x="204" y="1093"/>
                  <a:pt x="262" y="1136"/>
                </a:cubicBezTo>
                <a:cubicBezTo>
                  <a:pt x="262" y="1312"/>
                  <a:pt x="262" y="1312"/>
                  <a:pt x="262" y="1312"/>
                </a:cubicBezTo>
                <a:cubicBezTo>
                  <a:pt x="262" y="1331"/>
                  <a:pt x="314" y="1346"/>
                  <a:pt x="379" y="1346"/>
                </a:cubicBezTo>
                <a:cubicBezTo>
                  <a:pt x="445" y="1346"/>
                  <a:pt x="497" y="1331"/>
                  <a:pt x="497" y="1312"/>
                </a:cubicBezTo>
                <a:cubicBezTo>
                  <a:pt x="497" y="1239"/>
                  <a:pt x="497" y="1239"/>
                  <a:pt x="497" y="1239"/>
                </a:cubicBezTo>
                <a:cubicBezTo>
                  <a:pt x="543" y="1248"/>
                  <a:pt x="591" y="1253"/>
                  <a:pt x="641" y="1253"/>
                </a:cubicBezTo>
                <a:cubicBezTo>
                  <a:pt x="671" y="1253"/>
                  <a:pt x="701" y="1251"/>
                  <a:pt x="731" y="1248"/>
                </a:cubicBezTo>
                <a:cubicBezTo>
                  <a:pt x="731" y="1312"/>
                  <a:pt x="731" y="1312"/>
                  <a:pt x="731" y="1312"/>
                </a:cubicBezTo>
                <a:cubicBezTo>
                  <a:pt x="731" y="1331"/>
                  <a:pt x="783" y="1346"/>
                  <a:pt x="849" y="1346"/>
                </a:cubicBezTo>
                <a:cubicBezTo>
                  <a:pt x="914" y="1346"/>
                  <a:pt x="967" y="1331"/>
                  <a:pt x="967" y="1312"/>
                </a:cubicBezTo>
                <a:cubicBezTo>
                  <a:pt x="967" y="1171"/>
                  <a:pt x="967" y="1171"/>
                  <a:pt x="967" y="1171"/>
                </a:cubicBezTo>
                <a:cubicBezTo>
                  <a:pt x="1022" y="1139"/>
                  <a:pt x="1068" y="1100"/>
                  <a:pt x="1103" y="1055"/>
                </a:cubicBezTo>
                <a:cubicBezTo>
                  <a:pt x="1143" y="1065"/>
                  <a:pt x="1143" y="1065"/>
                  <a:pt x="1143" y="1065"/>
                </a:cubicBezTo>
                <a:cubicBezTo>
                  <a:pt x="1161" y="1069"/>
                  <a:pt x="1188" y="1022"/>
                  <a:pt x="1204" y="958"/>
                </a:cubicBezTo>
                <a:cubicBezTo>
                  <a:pt x="1219" y="895"/>
                  <a:pt x="1217" y="840"/>
                  <a:pt x="1199" y="836"/>
                </a:cubicBezTo>
                <a:cubicBezTo>
                  <a:pt x="1170" y="829"/>
                  <a:pt x="1170" y="829"/>
                  <a:pt x="1170" y="829"/>
                </a:cubicBezTo>
                <a:cubicBezTo>
                  <a:pt x="1161" y="756"/>
                  <a:pt x="1125" y="688"/>
                  <a:pt x="1069" y="633"/>
                </a:cubicBezTo>
                <a:cubicBezTo>
                  <a:pt x="1120" y="607"/>
                  <a:pt x="1163" y="571"/>
                  <a:pt x="1163" y="571"/>
                </a:cubicBezTo>
                <a:cubicBezTo>
                  <a:pt x="1163" y="571"/>
                  <a:pt x="1331" y="509"/>
                  <a:pt x="1123" y="462"/>
                </a:cubicBezTo>
                <a:close/>
                <a:moveTo>
                  <a:pt x="1082" y="749"/>
                </a:moveTo>
                <a:cubicBezTo>
                  <a:pt x="1092" y="769"/>
                  <a:pt x="1087" y="791"/>
                  <a:pt x="1071" y="798"/>
                </a:cubicBezTo>
                <a:cubicBezTo>
                  <a:pt x="1056" y="806"/>
                  <a:pt x="1036" y="796"/>
                  <a:pt x="1026" y="777"/>
                </a:cubicBezTo>
                <a:cubicBezTo>
                  <a:pt x="1016" y="758"/>
                  <a:pt x="1021" y="736"/>
                  <a:pt x="1037" y="728"/>
                </a:cubicBezTo>
                <a:cubicBezTo>
                  <a:pt x="1052" y="720"/>
                  <a:pt x="1072" y="730"/>
                  <a:pt x="1082" y="749"/>
                </a:cubicBezTo>
                <a:close/>
                <a:moveTo>
                  <a:pt x="582" y="440"/>
                </a:moveTo>
                <a:cubicBezTo>
                  <a:pt x="703" y="440"/>
                  <a:pt x="802" y="342"/>
                  <a:pt x="802" y="220"/>
                </a:cubicBezTo>
                <a:cubicBezTo>
                  <a:pt x="802" y="99"/>
                  <a:pt x="703" y="0"/>
                  <a:pt x="582" y="0"/>
                </a:cubicBezTo>
                <a:cubicBezTo>
                  <a:pt x="460" y="0"/>
                  <a:pt x="362" y="99"/>
                  <a:pt x="362" y="220"/>
                </a:cubicBezTo>
                <a:cubicBezTo>
                  <a:pt x="362" y="342"/>
                  <a:pt x="460" y="440"/>
                  <a:pt x="582" y="440"/>
                </a:cubicBezTo>
                <a:close/>
                <a:moveTo>
                  <a:pt x="582" y="51"/>
                </a:moveTo>
                <a:cubicBezTo>
                  <a:pt x="675" y="51"/>
                  <a:pt x="751" y="127"/>
                  <a:pt x="751" y="220"/>
                </a:cubicBezTo>
                <a:cubicBezTo>
                  <a:pt x="751" y="313"/>
                  <a:pt x="675" y="389"/>
                  <a:pt x="582" y="389"/>
                </a:cubicBezTo>
                <a:cubicBezTo>
                  <a:pt x="488" y="389"/>
                  <a:pt x="413" y="313"/>
                  <a:pt x="413" y="220"/>
                </a:cubicBezTo>
                <a:cubicBezTo>
                  <a:pt x="413" y="127"/>
                  <a:pt x="488" y="51"/>
                  <a:pt x="582" y="51"/>
                </a:cubicBezTo>
                <a:close/>
                <a:moveTo>
                  <a:pt x="498" y="285"/>
                </a:moveTo>
                <a:cubicBezTo>
                  <a:pt x="508" y="295"/>
                  <a:pt x="518" y="302"/>
                  <a:pt x="527" y="308"/>
                </a:cubicBezTo>
                <a:cubicBezTo>
                  <a:pt x="515" y="333"/>
                  <a:pt x="515" y="333"/>
                  <a:pt x="515" y="333"/>
                </a:cubicBezTo>
                <a:cubicBezTo>
                  <a:pt x="538" y="343"/>
                  <a:pt x="538" y="343"/>
                  <a:pt x="538" y="343"/>
                </a:cubicBezTo>
                <a:cubicBezTo>
                  <a:pt x="550" y="318"/>
                  <a:pt x="550" y="318"/>
                  <a:pt x="550" y="318"/>
                </a:cubicBezTo>
                <a:cubicBezTo>
                  <a:pt x="566" y="324"/>
                  <a:pt x="581" y="327"/>
                  <a:pt x="594" y="325"/>
                </a:cubicBezTo>
                <a:cubicBezTo>
                  <a:pt x="607" y="324"/>
                  <a:pt x="617" y="320"/>
                  <a:pt x="626" y="314"/>
                </a:cubicBezTo>
                <a:cubicBezTo>
                  <a:pt x="634" y="308"/>
                  <a:pt x="640" y="301"/>
                  <a:pt x="644" y="292"/>
                </a:cubicBezTo>
                <a:cubicBezTo>
                  <a:pt x="652" y="275"/>
                  <a:pt x="652" y="259"/>
                  <a:pt x="645" y="244"/>
                </a:cubicBezTo>
                <a:cubicBezTo>
                  <a:pt x="637" y="228"/>
                  <a:pt x="624" y="213"/>
                  <a:pt x="607" y="196"/>
                </a:cubicBezTo>
                <a:cubicBezTo>
                  <a:pt x="625" y="157"/>
                  <a:pt x="625" y="157"/>
                  <a:pt x="625" y="157"/>
                </a:cubicBezTo>
                <a:cubicBezTo>
                  <a:pt x="636" y="165"/>
                  <a:pt x="645" y="175"/>
                  <a:pt x="653" y="185"/>
                </a:cubicBezTo>
                <a:cubicBezTo>
                  <a:pt x="661" y="196"/>
                  <a:pt x="667" y="205"/>
                  <a:pt x="671" y="214"/>
                </a:cubicBezTo>
                <a:cubicBezTo>
                  <a:pt x="691" y="171"/>
                  <a:pt x="691" y="171"/>
                  <a:pt x="691" y="171"/>
                </a:cubicBezTo>
                <a:cubicBezTo>
                  <a:pt x="684" y="160"/>
                  <a:pt x="676" y="151"/>
                  <a:pt x="668" y="143"/>
                </a:cubicBezTo>
                <a:cubicBezTo>
                  <a:pt x="661" y="135"/>
                  <a:pt x="652" y="128"/>
                  <a:pt x="642" y="122"/>
                </a:cubicBezTo>
                <a:cubicBezTo>
                  <a:pt x="648" y="109"/>
                  <a:pt x="648" y="109"/>
                  <a:pt x="648" y="109"/>
                </a:cubicBezTo>
                <a:cubicBezTo>
                  <a:pt x="625" y="99"/>
                  <a:pt x="625" y="99"/>
                  <a:pt x="625" y="99"/>
                </a:cubicBezTo>
                <a:cubicBezTo>
                  <a:pt x="619" y="111"/>
                  <a:pt x="619" y="111"/>
                  <a:pt x="619" y="111"/>
                </a:cubicBezTo>
                <a:cubicBezTo>
                  <a:pt x="601" y="105"/>
                  <a:pt x="585" y="103"/>
                  <a:pt x="572" y="105"/>
                </a:cubicBezTo>
                <a:cubicBezTo>
                  <a:pt x="559" y="107"/>
                  <a:pt x="549" y="111"/>
                  <a:pt x="542" y="117"/>
                </a:cubicBezTo>
                <a:cubicBezTo>
                  <a:pt x="535" y="123"/>
                  <a:pt x="529" y="130"/>
                  <a:pt x="526" y="137"/>
                </a:cubicBezTo>
                <a:cubicBezTo>
                  <a:pt x="523" y="144"/>
                  <a:pt x="521" y="152"/>
                  <a:pt x="521" y="161"/>
                </a:cubicBezTo>
                <a:cubicBezTo>
                  <a:pt x="521" y="169"/>
                  <a:pt x="524" y="179"/>
                  <a:pt x="531" y="190"/>
                </a:cubicBezTo>
                <a:cubicBezTo>
                  <a:pt x="537" y="201"/>
                  <a:pt x="549" y="213"/>
                  <a:pt x="565" y="226"/>
                </a:cubicBezTo>
                <a:cubicBezTo>
                  <a:pt x="543" y="274"/>
                  <a:pt x="543" y="274"/>
                  <a:pt x="543" y="274"/>
                </a:cubicBezTo>
                <a:cubicBezTo>
                  <a:pt x="535" y="269"/>
                  <a:pt x="529" y="264"/>
                  <a:pt x="523" y="258"/>
                </a:cubicBezTo>
                <a:cubicBezTo>
                  <a:pt x="517" y="252"/>
                  <a:pt x="511" y="245"/>
                  <a:pt x="506" y="238"/>
                </a:cubicBezTo>
                <a:cubicBezTo>
                  <a:pt x="501" y="231"/>
                  <a:pt x="496" y="223"/>
                  <a:pt x="492" y="216"/>
                </a:cubicBezTo>
                <a:cubicBezTo>
                  <a:pt x="473" y="256"/>
                  <a:pt x="473" y="256"/>
                  <a:pt x="473" y="256"/>
                </a:cubicBezTo>
                <a:cubicBezTo>
                  <a:pt x="480" y="267"/>
                  <a:pt x="489" y="276"/>
                  <a:pt x="498" y="285"/>
                </a:cubicBezTo>
                <a:close/>
                <a:moveTo>
                  <a:pt x="573" y="151"/>
                </a:moveTo>
                <a:cubicBezTo>
                  <a:pt x="576" y="146"/>
                  <a:pt x="580" y="143"/>
                  <a:pt x="585" y="142"/>
                </a:cubicBezTo>
                <a:cubicBezTo>
                  <a:pt x="591" y="141"/>
                  <a:pt x="597" y="142"/>
                  <a:pt x="603" y="144"/>
                </a:cubicBezTo>
                <a:cubicBezTo>
                  <a:pt x="587" y="180"/>
                  <a:pt x="587" y="180"/>
                  <a:pt x="587" y="180"/>
                </a:cubicBezTo>
                <a:cubicBezTo>
                  <a:pt x="579" y="174"/>
                  <a:pt x="574" y="168"/>
                  <a:pt x="573" y="163"/>
                </a:cubicBezTo>
                <a:cubicBezTo>
                  <a:pt x="572" y="158"/>
                  <a:pt x="572" y="154"/>
                  <a:pt x="573" y="151"/>
                </a:cubicBezTo>
                <a:close/>
                <a:moveTo>
                  <a:pt x="585" y="242"/>
                </a:moveTo>
                <a:cubicBezTo>
                  <a:pt x="592" y="249"/>
                  <a:pt x="596" y="255"/>
                  <a:pt x="599" y="260"/>
                </a:cubicBezTo>
                <a:cubicBezTo>
                  <a:pt x="601" y="265"/>
                  <a:pt x="600" y="270"/>
                  <a:pt x="598" y="275"/>
                </a:cubicBezTo>
                <a:cubicBezTo>
                  <a:pt x="595" y="282"/>
                  <a:pt x="591" y="285"/>
                  <a:pt x="585" y="286"/>
                </a:cubicBezTo>
                <a:cubicBezTo>
                  <a:pt x="579" y="287"/>
                  <a:pt x="573" y="286"/>
                  <a:pt x="565" y="285"/>
                </a:cubicBezTo>
                <a:lnTo>
                  <a:pt x="585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7" name="Freeform 18"/>
          <p:cNvSpPr>
            <a:spLocks noEditPoints="1"/>
          </p:cNvSpPr>
          <p:nvPr/>
        </p:nvSpPr>
        <p:spPr bwMode="auto">
          <a:xfrm>
            <a:off x="8542696" y="2717600"/>
            <a:ext cx="843280" cy="830796"/>
          </a:xfrm>
          <a:custGeom>
            <a:avLst/>
            <a:gdLst>
              <a:gd name="T0" fmla="*/ 440 w 1293"/>
              <a:gd name="T1" fmla="*/ 1188 h 1272"/>
              <a:gd name="T2" fmla="*/ 381 w 1293"/>
              <a:gd name="T3" fmla="*/ 1233 h 1272"/>
              <a:gd name="T4" fmla="*/ 853 w 1293"/>
              <a:gd name="T5" fmla="*/ 1272 h 1272"/>
              <a:gd name="T6" fmla="*/ 912 w 1293"/>
              <a:gd name="T7" fmla="*/ 1226 h 1272"/>
              <a:gd name="T8" fmla="*/ 650 w 1293"/>
              <a:gd name="T9" fmla="*/ 152 h 1272"/>
              <a:gd name="T10" fmla="*/ 650 w 1293"/>
              <a:gd name="T11" fmla="*/ 0 h 1272"/>
              <a:gd name="T12" fmla="*/ 650 w 1293"/>
              <a:gd name="T13" fmla="*/ 152 h 1272"/>
              <a:gd name="T14" fmla="*/ 1291 w 1293"/>
              <a:gd name="T15" fmla="*/ 697 h 1272"/>
              <a:gd name="T16" fmla="*/ 1045 w 1293"/>
              <a:gd name="T17" fmla="*/ 255 h 1272"/>
              <a:gd name="T18" fmla="*/ 1054 w 1293"/>
              <a:gd name="T19" fmla="*/ 243 h 1272"/>
              <a:gd name="T20" fmla="*/ 715 w 1293"/>
              <a:gd name="T21" fmla="*/ 230 h 1272"/>
              <a:gd name="T22" fmla="*/ 692 w 1293"/>
              <a:gd name="T23" fmla="*/ 172 h 1272"/>
              <a:gd name="T24" fmla="*/ 568 w 1293"/>
              <a:gd name="T25" fmla="*/ 205 h 1272"/>
              <a:gd name="T26" fmla="*/ 274 w 1293"/>
              <a:gd name="T27" fmla="*/ 230 h 1272"/>
              <a:gd name="T28" fmla="*/ 264 w 1293"/>
              <a:gd name="T29" fmla="*/ 250 h 1272"/>
              <a:gd name="T30" fmla="*/ 1 w 1293"/>
              <a:gd name="T31" fmla="*/ 697 h 1272"/>
              <a:gd name="T32" fmla="*/ 0 w 1293"/>
              <a:gd name="T33" fmla="*/ 701 h 1272"/>
              <a:gd name="T34" fmla="*/ 268 w 1293"/>
              <a:gd name="T35" fmla="*/ 955 h 1272"/>
              <a:gd name="T36" fmla="*/ 535 w 1293"/>
              <a:gd name="T37" fmla="*/ 701 h 1272"/>
              <a:gd name="T38" fmla="*/ 535 w 1293"/>
              <a:gd name="T39" fmla="*/ 697 h 1272"/>
              <a:gd name="T40" fmla="*/ 275 w 1293"/>
              <a:gd name="T41" fmla="*/ 255 h 1272"/>
              <a:gd name="T42" fmla="*/ 603 w 1293"/>
              <a:gd name="T43" fmla="*/ 1087 h 1272"/>
              <a:gd name="T44" fmla="*/ 472 w 1293"/>
              <a:gd name="T45" fmla="*/ 1125 h 1272"/>
              <a:gd name="T46" fmla="*/ 511 w 1293"/>
              <a:gd name="T47" fmla="*/ 1171 h 1272"/>
              <a:gd name="T48" fmla="*/ 817 w 1293"/>
              <a:gd name="T49" fmla="*/ 1132 h 1272"/>
              <a:gd name="T50" fmla="*/ 779 w 1293"/>
              <a:gd name="T51" fmla="*/ 1087 h 1272"/>
              <a:gd name="T52" fmla="*/ 693 w 1293"/>
              <a:gd name="T53" fmla="*/ 255 h 1272"/>
              <a:gd name="T54" fmla="*/ 693 w 1293"/>
              <a:gd name="T55" fmla="*/ 255 h 1272"/>
              <a:gd name="T56" fmla="*/ 760 w 1293"/>
              <a:gd name="T57" fmla="*/ 697 h 1272"/>
              <a:gd name="T58" fmla="*/ 759 w 1293"/>
              <a:gd name="T59" fmla="*/ 700 h 1272"/>
              <a:gd name="T60" fmla="*/ 759 w 1293"/>
              <a:gd name="T61" fmla="*/ 701 h 1272"/>
              <a:gd name="T62" fmla="*/ 1293 w 1293"/>
              <a:gd name="T63" fmla="*/ 701 h 1272"/>
              <a:gd name="T64" fmla="*/ 1293 w 1293"/>
              <a:gd name="T65" fmla="*/ 700 h 1272"/>
              <a:gd name="T66" fmla="*/ 504 w 1293"/>
              <a:gd name="T67" fmla="*/ 690 h 1272"/>
              <a:gd name="T68" fmla="*/ 267 w 1293"/>
              <a:gd name="T69" fmla="*/ 285 h 1272"/>
              <a:gd name="T70" fmla="*/ 789 w 1293"/>
              <a:gd name="T71" fmla="*/ 690 h 1272"/>
              <a:gd name="T72" fmla="*/ 1262 w 1293"/>
              <a:gd name="T73" fmla="*/ 69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93" h="1272">
                <a:moveTo>
                  <a:pt x="853" y="1188"/>
                </a:moveTo>
                <a:cubicBezTo>
                  <a:pt x="440" y="1188"/>
                  <a:pt x="440" y="1188"/>
                  <a:pt x="440" y="1188"/>
                </a:cubicBezTo>
                <a:cubicBezTo>
                  <a:pt x="407" y="1188"/>
                  <a:pt x="381" y="1205"/>
                  <a:pt x="381" y="1226"/>
                </a:cubicBezTo>
                <a:cubicBezTo>
                  <a:pt x="381" y="1233"/>
                  <a:pt x="381" y="1233"/>
                  <a:pt x="381" y="1233"/>
                </a:cubicBezTo>
                <a:cubicBezTo>
                  <a:pt x="381" y="1254"/>
                  <a:pt x="407" y="1272"/>
                  <a:pt x="440" y="1272"/>
                </a:cubicBezTo>
                <a:cubicBezTo>
                  <a:pt x="853" y="1272"/>
                  <a:pt x="853" y="1272"/>
                  <a:pt x="853" y="1272"/>
                </a:cubicBezTo>
                <a:cubicBezTo>
                  <a:pt x="886" y="1272"/>
                  <a:pt x="912" y="1254"/>
                  <a:pt x="912" y="1233"/>
                </a:cubicBezTo>
                <a:cubicBezTo>
                  <a:pt x="912" y="1226"/>
                  <a:pt x="912" y="1226"/>
                  <a:pt x="912" y="1226"/>
                </a:cubicBezTo>
                <a:cubicBezTo>
                  <a:pt x="912" y="1205"/>
                  <a:pt x="886" y="1188"/>
                  <a:pt x="853" y="1188"/>
                </a:cubicBezTo>
                <a:close/>
                <a:moveTo>
                  <a:pt x="650" y="152"/>
                </a:moveTo>
                <a:cubicBezTo>
                  <a:pt x="687" y="152"/>
                  <a:pt x="717" y="125"/>
                  <a:pt x="717" y="92"/>
                </a:cubicBezTo>
                <a:cubicBezTo>
                  <a:pt x="717" y="59"/>
                  <a:pt x="687" y="0"/>
                  <a:pt x="650" y="0"/>
                </a:cubicBezTo>
                <a:cubicBezTo>
                  <a:pt x="612" y="0"/>
                  <a:pt x="582" y="59"/>
                  <a:pt x="582" y="92"/>
                </a:cubicBezTo>
                <a:cubicBezTo>
                  <a:pt x="582" y="125"/>
                  <a:pt x="612" y="152"/>
                  <a:pt x="650" y="152"/>
                </a:cubicBezTo>
                <a:close/>
                <a:moveTo>
                  <a:pt x="1293" y="697"/>
                </a:moveTo>
                <a:cubicBezTo>
                  <a:pt x="1291" y="697"/>
                  <a:pt x="1291" y="697"/>
                  <a:pt x="1291" y="697"/>
                </a:cubicBezTo>
                <a:cubicBezTo>
                  <a:pt x="1033" y="255"/>
                  <a:pt x="1033" y="255"/>
                  <a:pt x="1033" y="255"/>
                </a:cubicBezTo>
                <a:cubicBezTo>
                  <a:pt x="1045" y="255"/>
                  <a:pt x="1045" y="255"/>
                  <a:pt x="1045" y="255"/>
                </a:cubicBezTo>
                <a:cubicBezTo>
                  <a:pt x="1045" y="255"/>
                  <a:pt x="1045" y="255"/>
                  <a:pt x="1045" y="255"/>
                </a:cubicBezTo>
                <a:cubicBezTo>
                  <a:pt x="1050" y="253"/>
                  <a:pt x="1054" y="248"/>
                  <a:pt x="1054" y="243"/>
                </a:cubicBezTo>
                <a:cubicBezTo>
                  <a:pt x="1054" y="235"/>
                  <a:pt x="1048" y="230"/>
                  <a:pt x="1041" y="230"/>
                </a:cubicBezTo>
                <a:cubicBezTo>
                  <a:pt x="715" y="230"/>
                  <a:pt x="715" y="230"/>
                  <a:pt x="715" y="230"/>
                </a:cubicBezTo>
                <a:cubicBezTo>
                  <a:pt x="722" y="224"/>
                  <a:pt x="726" y="215"/>
                  <a:pt x="726" y="205"/>
                </a:cubicBezTo>
                <a:cubicBezTo>
                  <a:pt x="726" y="187"/>
                  <a:pt x="710" y="172"/>
                  <a:pt x="692" y="172"/>
                </a:cubicBezTo>
                <a:cubicBezTo>
                  <a:pt x="601" y="172"/>
                  <a:pt x="601" y="172"/>
                  <a:pt x="601" y="172"/>
                </a:cubicBezTo>
                <a:cubicBezTo>
                  <a:pt x="583" y="172"/>
                  <a:pt x="568" y="187"/>
                  <a:pt x="568" y="205"/>
                </a:cubicBezTo>
                <a:cubicBezTo>
                  <a:pt x="568" y="215"/>
                  <a:pt x="572" y="224"/>
                  <a:pt x="578" y="230"/>
                </a:cubicBezTo>
                <a:cubicBezTo>
                  <a:pt x="274" y="230"/>
                  <a:pt x="274" y="230"/>
                  <a:pt x="274" y="230"/>
                </a:cubicBezTo>
                <a:cubicBezTo>
                  <a:pt x="267" y="230"/>
                  <a:pt x="261" y="235"/>
                  <a:pt x="261" y="243"/>
                </a:cubicBezTo>
                <a:cubicBezTo>
                  <a:pt x="261" y="245"/>
                  <a:pt x="262" y="248"/>
                  <a:pt x="264" y="250"/>
                </a:cubicBezTo>
                <a:cubicBezTo>
                  <a:pt x="2" y="697"/>
                  <a:pt x="2" y="697"/>
                  <a:pt x="2" y="697"/>
                </a:cubicBezTo>
                <a:cubicBezTo>
                  <a:pt x="1" y="697"/>
                  <a:pt x="1" y="697"/>
                  <a:pt x="1" y="697"/>
                </a:cubicBezTo>
                <a:cubicBezTo>
                  <a:pt x="1" y="698"/>
                  <a:pt x="1" y="699"/>
                  <a:pt x="1" y="700"/>
                </a:cubicBezTo>
                <a:cubicBezTo>
                  <a:pt x="0" y="701"/>
                  <a:pt x="0" y="701"/>
                  <a:pt x="0" y="701"/>
                </a:cubicBezTo>
                <a:cubicBezTo>
                  <a:pt x="1" y="701"/>
                  <a:pt x="1" y="701"/>
                  <a:pt x="1" y="701"/>
                </a:cubicBezTo>
                <a:cubicBezTo>
                  <a:pt x="4" y="842"/>
                  <a:pt x="122" y="955"/>
                  <a:pt x="268" y="955"/>
                </a:cubicBezTo>
                <a:cubicBezTo>
                  <a:pt x="413" y="955"/>
                  <a:pt x="532" y="842"/>
                  <a:pt x="535" y="701"/>
                </a:cubicBezTo>
                <a:cubicBezTo>
                  <a:pt x="535" y="701"/>
                  <a:pt x="535" y="701"/>
                  <a:pt x="535" y="701"/>
                </a:cubicBezTo>
                <a:cubicBezTo>
                  <a:pt x="535" y="700"/>
                  <a:pt x="535" y="700"/>
                  <a:pt x="535" y="700"/>
                </a:cubicBezTo>
                <a:cubicBezTo>
                  <a:pt x="535" y="699"/>
                  <a:pt x="535" y="698"/>
                  <a:pt x="535" y="697"/>
                </a:cubicBezTo>
                <a:cubicBezTo>
                  <a:pt x="533" y="697"/>
                  <a:pt x="533" y="697"/>
                  <a:pt x="533" y="697"/>
                </a:cubicBezTo>
                <a:cubicBezTo>
                  <a:pt x="275" y="255"/>
                  <a:pt x="275" y="255"/>
                  <a:pt x="275" y="255"/>
                </a:cubicBezTo>
                <a:cubicBezTo>
                  <a:pt x="603" y="255"/>
                  <a:pt x="603" y="255"/>
                  <a:pt x="603" y="255"/>
                </a:cubicBezTo>
                <a:cubicBezTo>
                  <a:pt x="603" y="1087"/>
                  <a:pt x="603" y="1087"/>
                  <a:pt x="603" y="1087"/>
                </a:cubicBezTo>
                <a:cubicBezTo>
                  <a:pt x="511" y="1087"/>
                  <a:pt x="511" y="1087"/>
                  <a:pt x="511" y="1087"/>
                </a:cubicBezTo>
                <a:cubicBezTo>
                  <a:pt x="490" y="1087"/>
                  <a:pt x="472" y="1104"/>
                  <a:pt x="472" y="1125"/>
                </a:cubicBezTo>
                <a:cubicBezTo>
                  <a:pt x="472" y="1132"/>
                  <a:pt x="472" y="1132"/>
                  <a:pt x="472" y="1132"/>
                </a:cubicBezTo>
                <a:cubicBezTo>
                  <a:pt x="472" y="1153"/>
                  <a:pt x="490" y="1171"/>
                  <a:pt x="511" y="1171"/>
                </a:cubicBezTo>
                <a:cubicBezTo>
                  <a:pt x="779" y="1171"/>
                  <a:pt x="779" y="1171"/>
                  <a:pt x="779" y="1171"/>
                </a:cubicBezTo>
                <a:cubicBezTo>
                  <a:pt x="800" y="1171"/>
                  <a:pt x="817" y="1153"/>
                  <a:pt x="817" y="1132"/>
                </a:cubicBezTo>
                <a:cubicBezTo>
                  <a:pt x="817" y="1125"/>
                  <a:pt x="817" y="1125"/>
                  <a:pt x="817" y="1125"/>
                </a:cubicBezTo>
                <a:cubicBezTo>
                  <a:pt x="817" y="1104"/>
                  <a:pt x="800" y="1087"/>
                  <a:pt x="779" y="1087"/>
                </a:cubicBezTo>
                <a:cubicBezTo>
                  <a:pt x="693" y="1087"/>
                  <a:pt x="693" y="1087"/>
                  <a:pt x="693" y="1087"/>
                </a:cubicBezTo>
                <a:cubicBezTo>
                  <a:pt x="693" y="255"/>
                  <a:pt x="693" y="255"/>
                  <a:pt x="693" y="255"/>
                </a:cubicBezTo>
                <a:cubicBezTo>
                  <a:pt x="693" y="255"/>
                  <a:pt x="693" y="255"/>
                  <a:pt x="693" y="255"/>
                </a:cubicBezTo>
                <a:cubicBezTo>
                  <a:pt x="693" y="255"/>
                  <a:pt x="693" y="255"/>
                  <a:pt x="693" y="255"/>
                </a:cubicBezTo>
                <a:cubicBezTo>
                  <a:pt x="1019" y="255"/>
                  <a:pt x="1019" y="255"/>
                  <a:pt x="1019" y="255"/>
                </a:cubicBezTo>
                <a:cubicBezTo>
                  <a:pt x="760" y="697"/>
                  <a:pt x="760" y="697"/>
                  <a:pt x="760" y="697"/>
                </a:cubicBezTo>
                <a:cubicBezTo>
                  <a:pt x="759" y="697"/>
                  <a:pt x="759" y="697"/>
                  <a:pt x="759" y="697"/>
                </a:cubicBezTo>
                <a:cubicBezTo>
                  <a:pt x="759" y="698"/>
                  <a:pt x="759" y="699"/>
                  <a:pt x="759" y="700"/>
                </a:cubicBezTo>
                <a:cubicBezTo>
                  <a:pt x="759" y="701"/>
                  <a:pt x="759" y="701"/>
                  <a:pt x="759" y="701"/>
                </a:cubicBezTo>
                <a:cubicBezTo>
                  <a:pt x="759" y="701"/>
                  <a:pt x="759" y="701"/>
                  <a:pt x="759" y="701"/>
                </a:cubicBezTo>
                <a:cubicBezTo>
                  <a:pt x="762" y="842"/>
                  <a:pt x="880" y="955"/>
                  <a:pt x="1026" y="955"/>
                </a:cubicBezTo>
                <a:cubicBezTo>
                  <a:pt x="1171" y="955"/>
                  <a:pt x="1290" y="842"/>
                  <a:pt x="1293" y="701"/>
                </a:cubicBezTo>
                <a:cubicBezTo>
                  <a:pt x="1293" y="701"/>
                  <a:pt x="1293" y="701"/>
                  <a:pt x="1293" y="701"/>
                </a:cubicBezTo>
                <a:cubicBezTo>
                  <a:pt x="1293" y="700"/>
                  <a:pt x="1293" y="700"/>
                  <a:pt x="1293" y="700"/>
                </a:cubicBezTo>
                <a:cubicBezTo>
                  <a:pt x="1293" y="699"/>
                  <a:pt x="1293" y="698"/>
                  <a:pt x="1293" y="697"/>
                </a:cubicBezTo>
                <a:close/>
                <a:moveTo>
                  <a:pt x="504" y="690"/>
                </a:moveTo>
                <a:cubicBezTo>
                  <a:pt x="30" y="690"/>
                  <a:pt x="30" y="690"/>
                  <a:pt x="30" y="690"/>
                </a:cubicBezTo>
                <a:cubicBezTo>
                  <a:pt x="267" y="285"/>
                  <a:pt x="267" y="285"/>
                  <a:pt x="267" y="285"/>
                </a:cubicBezTo>
                <a:lnTo>
                  <a:pt x="504" y="690"/>
                </a:lnTo>
                <a:close/>
                <a:moveTo>
                  <a:pt x="789" y="690"/>
                </a:moveTo>
                <a:cubicBezTo>
                  <a:pt x="1026" y="285"/>
                  <a:pt x="1026" y="285"/>
                  <a:pt x="1026" y="285"/>
                </a:cubicBezTo>
                <a:cubicBezTo>
                  <a:pt x="1262" y="690"/>
                  <a:pt x="1262" y="690"/>
                  <a:pt x="1262" y="690"/>
                </a:cubicBezTo>
                <a:lnTo>
                  <a:pt x="789" y="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885AED9-C268-4CF3-80AE-AA7548D6A0B4}"/>
              </a:ext>
            </a:extLst>
          </p:cNvPr>
          <p:cNvGrpSpPr/>
          <p:nvPr/>
        </p:nvGrpSpPr>
        <p:grpSpPr>
          <a:xfrm>
            <a:off x="78277" y="215456"/>
            <a:ext cx="5057960" cy="6642543"/>
            <a:chOff x="78277" y="215456"/>
            <a:chExt cx="5057960" cy="6642543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2D6AED2-D8CD-4560-9409-D9B9F3566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85437B9-054E-4FE4-9EB5-EF9DC2745911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B9CA1-3457-4CD0-AFAE-412EF98F7301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产品测试之手工测试</a:t>
                </a: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42A2EE67-B1BC-486E-BE32-DBE209F38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5BF42B88-435C-4008-86F5-C461CAACE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43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17">
        <p:random/>
      </p:transition>
    </mc:Choice>
    <mc:Fallback xmlns="">
      <p:transition spd="slow" advTm="3817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5">
            <a:extLst>
              <a:ext uri="{FF2B5EF4-FFF2-40B4-BE49-F238E27FC236}">
                <a16:creationId xmlns:a16="http://schemas.microsoft.com/office/drawing/2014/main" id="{B288E474-442E-4AC3-A32B-6179D7FC3A16}"/>
              </a:ext>
            </a:extLst>
          </p:cNvPr>
          <p:cNvSpPr>
            <a:spLocks/>
          </p:cNvSpPr>
          <p:nvPr/>
        </p:nvSpPr>
        <p:spPr bwMode="auto">
          <a:xfrm rot="18900000">
            <a:off x="4469405" y="1997542"/>
            <a:ext cx="3005962" cy="3005962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BB5BFD-2698-40CB-A739-0F4C23D411D0}"/>
              </a:ext>
            </a:extLst>
          </p:cNvPr>
          <p:cNvSpPr txBox="1"/>
          <p:nvPr/>
        </p:nvSpPr>
        <p:spPr>
          <a:xfrm>
            <a:off x="5203494" y="3635495"/>
            <a:ext cx="1548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产品回顾及其未来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D7E63A2-9FA3-4E9C-8294-3629404B9DA3}"/>
              </a:ext>
            </a:extLst>
          </p:cNvPr>
          <p:cNvSpPr txBox="1"/>
          <p:nvPr/>
        </p:nvSpPr>
        <p:spPr>
          <a:xfrm>
            <a:off x="5692162" y="2890530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CFB90C11-745C-49A4-B23B-A4D059FDE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8" y="1980117"/>
            <a:ext cx="2226881" cy="14185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B6599B34-A7FC-4474-BF9B-B4020EB03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8" y="3958660"/>
            <a:ext cx="3961978" cy="1089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83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98">
        <p:random/>
      </p:transition>
    </mc:Choice>
    <mc:Fallback xmlns="">
      <p:transition spd="slow" advTm="199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6E4F0FDD-F230-477A-AB38-718F858EC4F5}"/>
              </a:ext>
            </a:extLst>
          </p:cNvPr>
          <p:cNvGrpSpPr/>
          <p:nvPr/>
        </p:nvGrpSpPr>
        <p:grpSpPr>
          <a:xfrm>
            <a:off x="78277" y="182954"/>
            <a:ext cx="12104391" cy="6675046"/>
            <a:chOff x="78277" y="182954"/>
            <a:chExt cx="12104391" cy="667504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31408FD-EEE8-4EC3-B20A-34907A2E1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D083416-30E4-4959-9520-0449E29A5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1BCA374-CD9A-4826-9D60-8F88C8E15758}"/>
                </a:ext>
              </a:extLst>
            </p:cNvPr>
            <p:cNvGrpSpPr/>
            <p:nvPr/>
          </p:nvGrpSpPr>
          <p:grpSpPr>
            <a:xfrm>
              <a:off x="78277" y="182954"/>
              <a:ext cx="5214793" cy="1236800"/>
              <a:chOff x="78277" y="182954"/>
              <a:chExt cx="5214793" cy="1236800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66F6BAA-FB94-4687-95E3-C60ED6615599}"/>
                  </a:ext>
                </a:extLst>
              </p:cNvPr>
              <p:cNvSpPr txBox="1"/>
              <p:nvPr/>
            </p:nvSpPr>
            <p:spPr>
              <a:xfrm>
                <a:off x="3027141" y="182954"/>
                <a:ext cx="2265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项目回顾</a:t>
                </a:r>
              </a:p>
            </p:txBody>
          </p: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9AD3F822-1786-4805-949A-0AE2409CA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9493DB5B-94FB-4213-8012-E68E93A3B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 flipH="1">
            <a:off x="6211770" y="912216"/>
            <a:ext cx="3015206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制作项目计划时间是否充足？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17078" y="1262972"/>
            <a:ext cx="3497039" cy="68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不充足，开始制作计划的时间比较晚。前几节实验课没赶得上进度，后来开始做软件的时候计划就是对着老师给的软件要求做，没怎么拓展功能。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6866546" y="2745039"/>
            <a:ext cx="2203281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原计划是否都做完？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806982" y="3133473"/>
            <a:ext cx="3497039" cy="10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有两个原打算的计划没做完。一是软件的持续爬取能力，没做完是因为进度比较赶，而且自己写的爬虫爬取数据不够稳定，数据有时容易丢失。二是影迷留言板功能，没做完也是因为时间比较赶，后来觉得这功能不是很有必要。</a:t>
            </a:r>
            <a:endParaRPr lang="zh-CN" altLang="en-US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 flipH="1">
            <a:off x="6347770" y="4667994"/>
            <a:ext cx="4108917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项目是否按照计划进行？是否出现意外？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253079" y="5018749"/>
            <a:ext cx="4203608" cy="10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项目的前期比较赶，中后期基本按照计划进行。一开始选择的电影网站是猫眼，也试着写了爬虫爬取了数据，但由于猫眼具有反爬机制，导致效率低下，而为了赶进度，只好换了一个网站进行爬取，后来经过与同学对比验证，发现获取信息大致相似，就确定了要换一个网站进行爬取。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4147046" y="1345647"/>
            <a:ext cx="948158" cy="0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790594" y="3211385"/>
            <a:ext cx="1128713" cy="0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>
            <a:endCxn id="48" idx="2"/>
          </p:cNvCxnSpPr>
          <p:nvPr/>
        </p:nvCxnSpPr>
        <p:spPr>
          <a:xfrm flipV="1">
            <a:off x="3907126" y="5114432"/>
            <a:ext cx="1408748" cy="6995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2"/>
          <p:cNvGrpSpPr/>
          <p:nvPr/>
        </p:nvGrpSpPr>
        <p:grpSpPr>
          <a:xfrm>
            <a:off x="3012462" y="1004850"/>
            <a:ext cx="1092512" cy="1021300"/>
            <a:chOff x="2842329" y="1722535"/>
            <a:chExt cx="1092512" cy="1021300"/>
          </a:xfrm>
        </p:grpSpPr>
        <p:sp>
          <p:nvSpPr>
            <p:cNvPr id="32" name="圆角矩形 31"/>
            <p:cNvSpPr/>
            <p:nvPr/>
          </p:nvSpPr>
          <p:spPr>
            <a:xfrm rot="20687781">
              <a:off x="2842329" y="1722535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 rot="20723685">
              <a:off x="3102831" y="1826646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18229" y="2728031"/>
            <a:ext cx="1092512" cy="1021300"/>
            <a:chOff x="3443992" y="2765840"/>
            <a:chExt cx="1092512" cy="1021300"/>
          </a:xfrm>
        </p:grpSpPr>
        <p:sp>
          <p:nvSpPr>
            <p:cNvPr id="8" name="圆角矩形 7"/>
            <p:cNvSpPr/>
            <p:nvPr/>
          </p:nvSpPr>
          <p:spPr>
            <a:xfrm>
              <a:off x="3443992" y="2765840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727671" y="2868344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595762">
            <a:off x="2706186" y="4623468"/>
            <a:ext cx="1092512" cy="1021300"/>
            <a:chOff x="3939292" y="3935510"/>
            <a:chExt cx="1092512" cy="1021300"/>
          </a:xfrm>
        </p:grpSpPr>
        <p:sp>
          <p:nvSpPr>
            <p:cNvPr id="34" name="圆角矩形 33"/>
            <p:cNvSpPr/>
            <p:nvPr/>
          </p:nvSpPr>
          <p:spPr>
            <a:xfrm>
              <a:off x="3939292" y="3935510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232497" y="4051350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15874" y="4714382"/>
            <a:ext cx="800100" cy="800100"/>
            <a:chOff x="6497643" y="4026424"/>
            <a:chExt cx="800100" cy="800100"/>
          </a:xfrm>
        </p:grpSpPr>
        <p:sp>
          <p:nvSpPr>
            <p:cNvPr id="48" name="椭圆 47"/>
            <p:cNvSpPr/>
            <p:nvPr/>
          </p:nvSpPr>
          <p:spPr>
            <a:xfrm>
              <a:off x="6497643" y="4026424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655852" y="4243388"/>
              <a:ext cx="477905" cy="358776"/>
              <a:chOff x="3255963" y="-2462212"/>
              <a:chExt cx="547687" cy="411163"/>
            </a:xfrm>
            <a:solidFill>
              <a:schemeClr val="bg1"/>
            </a:solidFill>
          </p:grpSpPr>
          <p:sp>
            <p:nvSpPr>
              <p:cNvPr id="86" name="Freeform 5"/>
              <p:cNvSpPr>
                <a:spLocks noEditPoints="1"/>
              </p:cNvSpPr>
              <p:nvPr/>
            </p:nvSpPr>
            <p:spPr bwMode="auto">
              <a:xfrm>
                <a:off x="3255963" y="-2462212"/>
                <a:ext cx="547687" cy="411163"/>
              </a:xfrm>
              <a:custGeom>
                <a:avLst/>
                <a:gdLst>
                  <a:gd name="T0" fmla="*/ 619 w 683"/>
                  <a:gd name="T1" fmla="*/ 0 h 512"/>
                  <a:gd name="T2" fmla="*/ 64 w 683"/>
                  <a:gd name="T3" fmla="*/ 0 h 512"/>
                  <a:gd name="T4" fmla="*/ 0 w 683"/>
                  <a:gd name="T5" fmla="*/ 64 h 512"/>
                  <a:gd name="T6" fmla="*/ 0 w 683"/>
                  <a:gd name="T7" fmla="*/ 448 h 512"/>
                  <a:gd name="T8" fmla="*/ 64 w 683"/>
                  <a:gd name="T9" fmla="*/ 512 h 512"/>
                  <a:gd name="T10" fmla="*/ 107 w 683"/>
                  <a:gd name="T11" fmla="*/ 512 h 512"/>
                  <a:gd name="T12" fmla="*/ 149 w 683"/>
                  <a:gd name="T13" fmla="*/ 426 h 512"/>
                  <a:gd name="T14" fmla="*/ 533 w 683"/>
                  <a:gd name="T15" fmla="*/ 426 h 512"/>
                  <a:gd name="T16" fmla="*/ 576 w 683"/>
                  <a:gd name="T17" fmla="*/ 512 h 512"/>
                  <a:gd name="T18" fmla="*/ 619 w 683"/>
                  <a:gd name="T19" fmla="*/ 512 h 512"/>
                  <a:gd name="T20" fmla="*/ 683 w 683"/>
                  <a:gd name="T21" fmla="*/ 448 h 512"/>
                  <a:gd name="T22" fmla="*/ 683 w 683"/>
                  <a:gd name="T23" fmla="*/ 64 h 512"/>
                  <a:gd name="T24" fmla="*/ 619 w 683"/>
                  <a:gd name="T25" fmla="*/ 0 h 512"/>
                  <a:gd name="T26" fmla="*/ 640 w 683"/>
                  <a:gd name="T27" fmla="*/ 362 h 512"/>
                  <a:gd name="T28" fmla="*/ 597 w 683"/>
                  <a:gd name="T29" fmla="*/ 405 h 512"/>
                  <a:gd name="T30" fmla="*/ 85 w 683"/>
                  <a:gd name="T31" fmla="*/ 405 h 512"/>
                  <a:gd name="T32" fmla="*/ 43 w 683"/>
                  <a:gd name="T33" fmla="*/ 362 h 512"/>
                  <a:gd name="T34" fmla="*/ 43 w 683"/>
                  <a:gd name="T35" fmla="*/ 85 h 512"/>
                  <a:gd name="T36" fmla="*/ 85 w 683"/>
                  <a:gd name="T37" fmla="*/ 42 h 512"/>
                  <a:gd name="T38" fmla="*/ 597 w 683"/>
                  <a:gd name="T39" fmla="*/ 42 h 512"/>
                  <a:gd name="T40" fmla="*/ 640 w 683"/>
                  <a:gd name="T41" fmla="*/ 85 h 512"/>
                  <a:gd name="T42" fmla="*/ 640 w 683"/>
                  <a:gd name="T43" fmla="*/ 36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3" h="512">
                    <a:moveTo>
                      <a:pt x="61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8"/>
                      <a:pt x="0" y="64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83"/>
                      <a:pt x="29" y="512"/>
                      <a:pt x="64" y="51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149" y="426"/>
                      <a:pt x="149" y="426"/>
                      <a:pt x="149" y="426"/>
                    </a:cubicBezTo>
                    <a:cubicBezTo>
                      <a:pt x="533" y="426"/>
                      <a:pt x="533" y="426"/>
                      <a:pt x="533" y="426"/>
                    </a:cubicBezTo>
                    <a:cubicBezTo>
                      <a:pt x="576" y="512"/>
                      <a:pt x="576" y="512"/>
                      <a:pt x="576" y="512"/>
                    </a:cubicBezTo>
                    <a:cubicBezTo>
                      <a:pt x="619" y="512"/>
                      <a:pt x="619" y="512"/>
                      <a:pt x="619" y="512"/>
                    </a:cubicBezTo>
                    <a:cubicBezTo>
                      <a:pt x="654" y="512"/>
                      <a:pt x="683" y="483"/>
                      <a:pt x="683" y="448"/>
                    </a:cubicBezTo>
                    <a:cubicBezTo>
                      <a:pt x="683" y="64"/>
                      <a:pt x="683" y="64"/>
                      <a:pt x="683" y="64"/>
                    </a:cubicBezTo>
                    <a:cubicBezTo>
                      <a:pt x="683" y="28"/>
                      <a:pt x="654" y="0"/>
                      <a:pt x="619" y="0"/>
                    </a:cubicBezTo>
                    <a:close/>
                    <a:moveTo>
                      <a:pt x="640" y="362"/>
                    </a:moveTo>
                    <a:cubicBezTo>
                      <a:pt x="640" y="386"/>
                      <a:pt x="621" y="405"/>
                      <a:pt x="597" y="405"/>
                    </a:cubicBezTo>
                    <a:cubicBezTo>
                      <a:pt x="85" y="405"/>
                      <a:pt x="85" y="405"/>
                      <a:pt x="85" y="405"/>
                    </a:cubicBezTo>
                    <a:cubicBezTo>
                      <a:pt x="62" y="405"/>
                      <a:pt x="43" y="386"/>
                      <a:pt x="43" y="362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43" y="62"/>
                      <a:pt x="62" y="42"/>
                      <a:pt x="85" y="42"/>
                    </a:cubicBezTo>
                    <a:cubicBezTo>
                      <a:pt x="597" y="42"/>
                      <a:pt x="597" y="42"/>
                      <a:pt x="597" y="42"/>
                    </a:cubicBezTo>
                    <a:cubicBezTo>
                      <a:pt x="621" y="42"/>
                      <a:pt x="640" y="62"/>
                      <a:pt x="640" y="85"/>
                    </a:cubicBezTo>
                    <a:lnTo>
                      <a:pt x="640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87" name="Freeform 6"/>
              <p:cNvSpPr>
                <a:spLocks noEditPoints="1"/>
              </p:cNvSpPr>
              <p:nvPr/>
            </p:nvSpPr>
            <p:spPr bwMode="auto">
              <a:xfrm>
                <a:off x="3306763" y="-2411412"/>
                <a:ext cx="444500" cy="257175"/>
              </a:xfrm>
              <a:custGeom>
                <a:avLst/>
                <a:gdLst>
                  <a:gd name="T0" fmla="*/ 512 w 555"/>
                  <a:gd name="T1" fmla="*/ 0 h 320"/>
                  <a:gd name="T2" fmla="*/ 43 w 555"/>
                  <a:gd name="T3" fmla="*/ 0 h 320"/>
                  <a:gd name="T4" fmla="*/ 0 w 555"/>
                  <a:gd name="T5" fmla="*/ 42 h 320"/>
                  <a:gd name="T6" fmla="*/ 0 w 555"/>
                  <a:gd name="T7" fmla="*/ 277 h 320"/>
                  <a:gd name="T8" fmla="*/ 43 w 555"/>
                  <a:gd name="T9" fmla="*/ 320 h 320"/>
                  <a:gd name="T10" fmla="*/ 512 w 555"/>
                  <a:gd name="T11" fmla="*/ 320 h 320"/>
                  <a:gd name="T12" fmla="*/ 555 w 555"/>
                  <a:gd name="T13" fmla="*/ 277 h 320"/>
                  <a:gd name="T14" fmla="*/ 555 w 555"/>
                  <a:gd name="T15" fmla="*/ 42 h 320"/>
                  <a:gd name="T16" fmla="*/ 512 w 555"/>
                  <a:gd name="T17" fmla="*/ 0 h 320"/>
                  <a:gd name="T18" fmla="*/ 117 w 555"/>
                  <a:gd name="T19" fmla="*/ 256 h 320"/>
                  <a:gd name="T20" fmla="*/ 64 w 555"/>
                  <a:gd name="T21" fmla="*/ 202 h 320"/>
                  <a:gd name="T22" fmla="*/ 117 w 555"/>
                  <a:gd name="T23" fmla="*/ 149 h 320"/>
                  <a:gd name="T24" fmla="*/ 171 w 555"/>
                  <a:gd name="T25" fmla="*/ 202 h 320"/>
                  <a:gd name="T26" fmla="*/ 117 w 555"/>
                  <a:gd name="T27" fmla="*/ 256 h 320"/>
                  <a:gd name="T28" fmla="*/ 341 w 555"/>
                  <a:gd name="T29" fmla="*/ 234 h 320"/>
                  <a:gd name="T30" fmla="*/ 213 w 555"/>
                  <a:gd name="T31" fmla="*/ 234 h 320"/>
                  <a:gd name="T32" fmla="*/ 213 w 555"/>
                  <a:gd name="T33" fmla="*/ 170 h 320"/>
                  <a:gd name="T34" fmla="*/ 341 w 555"/>
                  <a:gd name="T35" fmla="*/ 170 h 320"/>
                  <a:gd name="T36" fmla="*/ 341 w 555"/>
                  <a:gd name="T37" fmla="*/ 234 h 320"/>
                  <a:gd name="T38" fmla="*/ 437 w 555"/>
                  <a:gd name="T39" fmla="*/ 256 h 320"/>
                  <a:gd name="T40" fmla="*/ 384 w 555"/>
                  <a:gd name="T41" fmla="*/ 202 h 320"/>
                  <a:gd name="T42" fmla="*/ 437 w 555"/>
                  <a:gd name="T43" fmla="*/ 149 h 320"/>
                  <a:gd name="T44" fmla="*/ 491 w 555"/>
                  <a:gd name="T45" fmla="*/ 202 h 320"/>
                  <a:gd name="T46" fmla="*/ 437 w 555"/>
                  <a:gd name="T47" fmla="*/ 256 h 320"/>
                  <a:gd name="T48" fmla="*/ 459 w 555"/>
                  <a:gd name="T49" fmla="*/ 106 h 320"/>
                  <a:gd name="T50" fmla="*/ 96 w 555"/>
                  <a:gd name="T51" fmla="*/ 106 h 320"/>
                  <a:gd name="T52" fmla="*/ 64 w 555"/>
                  <a:gd name="T53" fmla="*/ 74 h 320"/>
                  <a:gd name="T54" fmla="*/ 96 w 555"/>
                  <a:gd name="T55" fmla="*/ 42 h 320"/>
                  <a:gd name="T56" fmla="*/ 459 w 555"/>
                  <a:gd name="T57" fmla="*/ 42 h 320"/>
                  <a:gd name="T58" fmla="*/ 491 w 555"/>
                  <a:gd name="T59" fmla="*/ 74 h 320"/>
                  <a:gd name="T60" fmla="*/ 459 w 555"/>
                  <a:gd name="T61" fmla="*/ 10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5" h="320">
                    <a:moveTo>
                      <a:pt x="51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301"/>
                      <a:pt x="19" y="320"/>
                      <a:pt x="43" y="320"/>
                    </a:cubicBezTo>
                    <a:cubicBezTo>
                      <a:pt x="512" y="320"/>
                      <a:pt x="512" y="320"/>
                      <a:pt x="512" y="320"/>
                    </a:cubicBezTo>
                    <a:cubicBezTo>
                      <a:pt x="536" y="320"/>
                      <a:pt x="555" y="301"/>
                      <a:pt x="555" y="277"/>
                    </a:cubicBezTo>
                    <a:cubicBezTo>
                      <a:pt x="555" y="42"/>
                      <a:pt x="555" y="42"/>
                      <a:pt x="555" y="42"/>
                    </a:cubicBezTo>
                    <a:cubicBezTo>
                      <a:pt x="555" y="19"/>
                      <a:pt x="536" y="0"/>
                      <a:pt x="512" y="0"/>
                    </a:cubicBezTo>
                    <a:close/>
                    <a:moveTo>
                      <a:pt x="117" y="256"/>
                    </a:moveTo>
                    <a:cubicBezTo>
                      <a:pt x="88" y="256"/>
                      <a:pt x="64" y="232"/>
                      <a:pt x="64" y="202"/>
                    </a:cubicBezTo>
                    <a:cubicBezTo>
                      <a:pt x="64" y="173"/>
                      <a:pt x="88" y="149"/>
                      <a:pt x="117" y="149"/>
                    </a:cubicBezTo>
                    <a:cubicBezTo>
                      <a:pt x="147" y="149"/>
                      <a:pt x="171" y="173"/>
                      <a:pt x="171" y="202"/>
                    </a:cubicBezTo>
                    <a:cubicBezTo>
                      <a:pt x="171" y="232"/>
                      <a:pt x="147" y="256"/>
                      <a:pt x="117" y="256"/>
                    </a:cubicBezTo>
                    <a:close/>
                    <a:moveTo>
                      <a:pt x="341" y="234"/>
                    </a:move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3" y="170"/>
                      <a:pt x="213" y="170"/>
                      <a:pt x="213" y="170"/>
                    </a:cubicBezTo>
                    <a:cubicBezTo>
                      <a:pt x="341" y="170"/>
                      <a:pt x="341" y="170"/>
                      <a:pt x="341" y="170"/>
                    </a:cubicBezTo>
                    <a:lnTo>
                      <a:pt x="341" y="234"/>
                    </a:lnTo>
                    <a:close/>
                    <a:moveTo>
                      <a:pt x="437" y="256"/>
                    </a:moveTo>
                    <a:cubicBezTo>
                      <a:pt x="408" y="256"/>
                      <a:pt x="384" y="232"/>
                      <a:pt x="384" y="202"/>
                    </a:cubicBezTo>
                    <a:cubicBezTo>
                      <a:pt x="384" y="173"/>
                      <a:pt x="408" y="149"/>
                      <a:pt x="437" y="149"/>
                    </a:cubicBezTo>
                    <a:cubicBezTo>
                      <a:pt x="467" y="149"/>
                      <a:pt x="491" y="173"/>
                      <a:pt x="491" y="202"/>
                    </a:cubicBezTo>
                    <a:cubicBezTo>
                      <a:pt x="491" y="232"/>
                      <a:pt x="467" y="256"/>
                      <a:pt x="437" y="256"/>
                    </a:cubicBezTo>
                    <a:close/>
                    <a:moveTo>
                      <a:pt x="459" y="106"/>
                    </a:moveTo>
                    <a:cubicBezTo>
                      <a:pt x="96" y="106"/>
                      <a:pt x="96" y="106"/>
                      <a:pt x="96" y="106"/>
                    </a:cubicBezTo>
                    <a:cubicBezTo>
                      <a:pt x="78" y="106"/>
                      <a:pt x="64" y="92"/>
                      <a:pt x="64" y="74"/>
                    </a:cubicBezTo>
                    <a:cubicBezTo>
                      <a:pt x="64" y="57"/>
                      <a:pt x="78" y="42"/>
                      <a:pt x="96" y="42"/>
                    </a:cubicBezTo>
                    <a:cubicBezTo>
                      <a:pt x="459" y="42"/>
                      <a:pt x="459" y="42"/>
                      <a:pt x="459" y="42"/>
                    </a:cubicBezTo>
                    <a:cubicBezTo>
                      <a:pt x="476" y="42"/>
                      <a:pt x="491" y="57"/>
                      <a:pt x="491" y="74"/>
                    </a:cubicBezTo>
                    <a:cubicBezTo>
                      <a:pt x="491" y="92"/>
                      <a:pt x="476" y="106"/>
                      <a:pt x="459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88" name="Freeform 7"/>
              <p:cNvSpPr>
                <a:spLocks noEditPoints="1"/>
              </p:cNvSpPr>
              <p:nvPr/>
            </p:nvSpPr>
            <p:spPr bwMode="auto">
              <a:xfrm>
                <a:off x="3375025" y="-2103437"/>
                <a:ext cx="307975" cy="52388"/>
              </a:xfrm>
              <a:custGeom>
                <a:avLst/>
                <a:gdLst>
                  <a:gd name="T0" fmla="*/ 35 w 384"/>
                  <a:gd name="T1" fmla="*/ 0 h 64"/>
                  <a:gd name="T2" fmla="*/ 0 w 384"/>
                  <a:gd name="T3" fmla="*/ 64 h 64"/>
                  <a:gd name="T4" fmla="*/ 384 w 384"/>
                  <a:gd name="T5" fmla="*/ 64 h 64"/>
                  <a:gd name="T6" fmla="*/ 349 w 384"/>
                  <a:gd name="T7" fmla="*/ 0 h 64"/>
                  <a:gd name="T8" fmla="*/ 35 w 384"/>
                  <a:gd name="T9" fmla="*/ 0 h 64"/>
                  <a:gd name="T10" fmla="*/ 75 w 384"/>
                  <a:gd name="T11" fmla="*/ 42 h 64"/>
                  <a:gd name="T12" fmla="*/ 64 w 384"/>
                  <a:gd name="T13" fmla="*/ 32 h 64"/>
                  <a:gd name="T14" fmla="*/ 75 w 384"/>
                  <a:gd name="T15" fmla="*/ 21 h 64"/>
                  <a:gd name="T16" fmla="*/ 86 w 384"/>
                  <a:gd name="T17" fmla="*/ 32 h 64"/>
                  <a:gd name="T18" fmla="*/ 75 w 384"/>
                  <a:gd name="T19" fmla="*/ 42 h 64"/>
                  <a:gd name="T20" fmla="*/ 160 w 384"/>
                  <a:gd name="T21" fmla="*/ 42 h 64"/>
                  <a:gd name="T22" fmla="*/ 139 w 384"/>
                  <a:gd name="T23" fmla="*/ 42 h 64"/>
                  <a:gd name="T24" fmla="*/ 128 w 384"/>
                  <a:gd name="T25" fmla="*/ 32 h 64"/>
                  <a:gd name="T26" fmla="*/ 139 w 384"/>
                  <a:gd name="T27" fmla="*/ 21 h 64"/>
                  <a:gd name="T28" fmla="*/ 160 w 384"/>
                  <a:gd name="T29" fmla="*/ 21 h 64"/>
                  <a:gd name="T30" fmla="*/ 171 w 384"/>
                  <a:gd name="T31" fmla="*/ 32 h 64"/>
                  <a:gd name="T32" fmla="*/ 160 w 384"/>
                  <a:gd name="T33" fmla="*/ 42 h 64"/>
                  <a:gd name="T34" fmla="*/ 246 w 384"/>
                  <a:gd name="T35" fmla="*/ 42 h 64"/>
                  <a:gd name="T36" fmla="*/ 224 w 384"/>
                  <a:gd name="T37" fmla="*/ 42 h 64"/>
                  <a:gd name="T38" fmla="*/ 214 w 384"/>
                  <a:gd name="T39" fmla="*/ 32 h 64"/>
                  <a:gd name="T40" fmla="*/ 224 w 384"/>
                  <a:gd name="T41" fmla="*/ 21 h 64"/>
                  <a:gd name="T42" fmla="*/ 246 w 384"/>
                  <a:gd name="T43" fmla="*/ 21 h 64"/>
                  <a:gd name="T44" fmla="*/ 256 w 384"/>
                  <a:gd name="T45" fmla="*/ 32 h 64"/>
                  <a:gd name="T46" fmla="*/ 246 w 384"/>
                  <a:gd name="T47" fmla="*/ 42 h 64"/>
                  <a:gd name="T48" fmla="*/ 310 w 384"/>
                  <a:gd name="T49" fmla="*/ 42 h 64"/>
                  <a:gd name="T50" fmla="*/ 299 w 384"/>
                  <a:gd name="T51" fmla="*/ 32 h 64"/>
                  <a:gd name="T52" fmla="*/ 310 w 384"/>
                  <a:gd name="T53" fmla="*/ 21 h 64"/>
                  <a:gd name="T54" fmla="*/ 320 w 384"/>
                  <a:gd name="T55" fmla="*/ 32 h 64"/>
                  <a:gd name="T56" fmla="*/ 310 w 384"/>
                  <a:gd name="T57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4" h="64">
                    <a:moveTo>
                      <a:pt x="35" y="0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384" y="64"/>
                      <a:pt x="384" y="64"/>
                      <a:pt x="384" y="64"/>
                    </a:cubicBezTo>
                    <a:cubicBezTo>
                      <a:pt x="349" y="0"/>
                      <a:pt x="349" y="0"/>
                      <a:pt x="349" y="0"/>
                    </a:cubicBezTo>
                    <a:lnTo>
                      <a:pt x="35" y="0"/>
                    </a:lnTo>
                    <a:close/>
                    <a:moveTo>
                      <a:pt x="75" y="42"/>
                    </a:moveTo>
                    <a:cubicBezTo>
                      <a:pt x="69" y="42"/>
                      <a:pt x="64" y="38"/>
                      <a:pt x="64" y="32"/>
                    </a:cubicBezTo>
                    <a:cubicBezTo>
                      <a:pt x="64" y="26"/>
                      <a:pt x="69" y="21"/>
                      <a:pt x="75" y="21"/>
                    </a:cubicBezTo>
                    <a:cubicBezTo>
                      <a:pt x="81" y="21"/>
                      <a:pt x="86" y="26"/>
                      <a:pt x="86" y="32"/>
                    </a:cubicBezTo>
                    <a:cubicBezTo>
                      <a:pt x="86" y="38"/>
                      <a:pt x="81" y="42"/>
                      <a:pt x="75" y="42"/>
                    </a:cubicBezTo>
                    <a:close/>
                    <a:moveTo>
                      <a:pt x="160" y="42"/>
                    </a:moveTo>
                    <a:cubicBezTo>
                      <a:pt x="139" y="42"/>
                      <a:pt x="139" y="42"/>
                      <a:pt x="139" y="42"/>
                    </a:cubicBezTo>
                    <a:cubicBezTo>
                      <a:pt x="133" y="42"/>
                      <a:pt x="128" y="38"/>
                      <a:pt x="128" y="32"/>
                    </a:cubicBezTo>
                    <a:cubicBezTo>
                      <a:pt x="128" y="26"/>
                      <a:pt x="133" y="21"/>
                      <a:pt x="139" y="21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6" y="21"/>
                      <a:pt x="171" y="26"/>
                      <a:pt x="171" y="32"/>
                    </a:cubicBezTo>
                    <a:cubicBezTo>
                      <a:pt x="171" y="38"/>
                      <a:pt x="166" y="42"/>
                      <a:pt x="160" y="42"/>
                    </a:cubicBezTo>
                    <a:close/>
                    <a:moveTo>
                      <a:pt x="246" y="42"/>
                    </a:moveTo>
                    <a:cubicBezTo>
                      <a:pt x="224" y="42"/>
                      <a:pt x="224" y="42"/>
                      <a:pt x="224" y="42"/>
                    </a:cubicBezTo>
                    <a:cubicBezTo>
                      <a:pt x="218" y="42"/>
                      <a:pt x="214" y="38"/>
                      <a:pt x="214" y="32"/>
                    </a:cubicBezTo>
                    <a:cubicBezTo>
                      <a:pt x="214" y="26"/>
                      <a:pt x="218" y="21"/>
                      <a:pt x="224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52" y="21"/>
                      <a:pt x="256" y="26"/>
                      <a:pt x="256" y="32"/>
                    </a:cubicBezTo>
                    <a:cubicBezTo>
                      <a:pt x="256" y="38"/>
                      <a:pt x="252" y="42"/>
                      <a:pt x="246" y="42"/>
                    </a:cubicBezTo>
                    <a:close/>
                    <a:moveTo>
                      <a:pt x="310" y="42"/>
                    </a:moveTo>
                    <a:cubicBezTo>
                      <a:pt x="304" y="42"/>
                      <a:pt x="299" y="38"/>
                      <a:pt x="299" y="32"/>
                    </a:cubicBezTo>
                    <a:cubicBezTo>
                      <a:pt x="299" y="26"/>
                      <a:pt x="304" y="21"/>
                      <a:pt x="310" y="21"/>
                    </a:cubicBezTo>
                    <a:cubicBezTo>
                      <a:pt x="316" y="21"/>
                      <a:pt x="320" y="26"/>
                      <a:pt x="320" y="32"/>
                    </a:cubicBezTo>
                    <a:cubicBezTo>
                      <a:pt x="320" y="38"/>
                      <a:pt x="316" y="42"/>
                      <a:pt x="3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126533" y="958604"/>
            <a:ext cx="800100" cy="800100"/>
            <a:chOff x="4905063" y="1676289"/>
            <a:chExt cx="800100" cy="800100"/>
          </a:xfrm>
        </p:grpSpPr>
        <p:sp>
          <p:nvSpPr>
            <p:cNvPr id="46" name="椭圆 45"/>
            <p:cNvSpPr/>
            <p:nvPr/>
          </p:nvSpPr>
          <p:spPr>
            <a:xfrm>
              <a:off x="4905063" y="1676289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"/>
            <p:cNvSpPr>
              <a:spLocks noEditPoints="1"/>
            </p:cNvSpPr>
            <p:nvPr/>
          </p:nvSpPr>
          <p:spPr bwMode="auto">
            <a:xfrm>
              <a:off x="5059461" y="1836420"/>
              <a:ext cx="495300" cy="495301"/>
            </a:xfrm>
            <a:custGeom>
              <a:avLst/>
              <a:gdLst>
                <a:gd name="T0" fmla="*/ 597 w 640"/>
                <a:gd name="T1" fmla="*/ 256 h 640"/>
                <a:gd name="T2" fmla="*/ 545 w 640"/>
                <a:gd name="T3" fmla="*/ 256 h 640"/>
                <a:gd name="T4" fmla="*/ 524 w 640"/>
                <a:gd name="T5" fmla="*/ 204 h 640"/>
                <a:gd name="T6" fmla="*/ 561 w 640"/>
                <a:gd name="T7" fmla="*/ 167 h 640"/>
                <a:gd name="T8" fmla="*/ 561 w 640"/>
                <a:gd name="T9" fmla="*/ 106 h 640"/>
                <a:gd name="T10" fmla="*/ 531 w 640"/>
                <a:gd name="T11" fmla="*/ 76 h 640"/>
                <a:gd name="T12" fmla="*/ 470 w 640"/>
                <a:gd name="T13" fmla="*/ 76 h 640"/>
                <a:gd name="T14" fmla="*/ 432 w 640"/>
                <a:gd name="T15" fmla="*/ 114 h 640"/>
                <a:gd name="T16" fmla="*/ 384 w 640"/>
                <a:gd name="T17" fmla="*/ 94 h 640"/>
                <a:gd name="T18" fmla="*/ 384 w 640"/>
                <a:gd name="T19" fmla="*/ 42 h 640"/>
                <a:gd name="T20" fmla="*/ 341 w 640"/>
                <a:gd name="T21" fmla="*/ 0 h 640"/>
                <a:gd name="T22" fmla="*/ 298 w 640"/>
                <a:gd name="T23" fmla="*/ 0 h 640"/>
                <a:gd name="T24" fmla="*/ 256 w 640"/>
                <a:gd name="T25" fmla="*/ 42 h 640"/>
                <a:gd name="T26" fmla="*/ 256 w 640"/>
                <a:gd name="T27" fmla="*/ 94 h 640"/>
                <a:gd name="T28" fmla="*/ 206 w 640"/>
                <a:gd name="T29" fmla="*/ 115 h 640"/>
                <a:gd name="T30" fmla="*/ 167 w 640"/>
                <a:gd name="T31" fmla="*/ 76 h 640"/>
                <a:gd name="T32" fmla="*/ 106 w 640"/>
                <a:gd name="T33" fmla="*/ 76 h 640"/>
                <a:gd name="T34" fmla="*/ 76 w 640"/>
                <a:gd name="T35" fmla="*/ 106 h 640"/>
                <a:gd name="T36" fmla="*/ 76 w 640"/>
                <a:gd name="T37" fmla="*/ 167 h 640"/>
                <a:gd name="T38" fmla="*/ 115 w 640"/>
                <a:gd name="T39" fmla="*/ 206 h 640"/>
                <a:gd name="T40" fmla="*/ 94 w 640"/>
                <a:gd name="T41" fmla="*/ 256 h 640"/>
                <a:gd name="T42" fmla="*/ 42 w 640"/>
                <a:gd name="T43" fmla="*/ 256 h 640"/>
                <a:gd name="T44" fmla="*/ 0 w 640"/>
                <a:gd name="T45" fmla="*/ 298 h 640"/>
                <a:gd name="T46" fmla="*/ 0 w 640"/>
                <a:gd name="T47" fmla="*/ 341 h 640"/>
                <a:gd name="T48" fmla="*/ 42 w 640"/>
                <a:gd name="T49" fmla="*/ 384 h 640"/>
                <a:gd name="T50" fmla="*/ 94 w 640"/>
                <a:gd name="T51" fmla="*/ 384 h 640"/>
                <a:gd name="T52" fmla="*/ 114 w 640"/>
                <a:gd name="T53" fmla="*/ 432 h 640"/>
                <a:gd name="T54" fmla="*/ 76 w 640"/>
                <a:gd name="T55" fmla="*/ 470 h 640"/>
                <a:gd name="T56" fmla="*/ 76 w 640"/>
                <a:gd name="T57" fmla="*/ 531 h 640"/>
                <a:gd name="T58" fmla="*/ 106 w 640"/>
                <a:gd name="T59" fmla="*/ 561 h 640"/>
                <a:gd name="T60" fmla="*/ 167 w 640"/>
                <a:gd name="T61" fmla="*/ 561 h 640"/>
                <a:gd name="T62" fmla="*/ 204 w 640"/>
                <a:gd name="T63" fmla="*/ 524 h 640"/>
                <a:gd name="T64" fmla="*/ 256 w 640"/>
                <a:gd name="T65" fmla="*/ 545 h 640"/>
                <a:gd name="T66" fmla="*/ 256 w 640"/>
                <a:gd name="T67" fmla="*/ 597 h 640"/>
                <a:gd name="T68" fmla="*/ 298 w 640"/>
                <a:gd name="T69" fmla="*/ 640 h 640"/>
                <a:gd name="T70" fmla="*/ 341 w 640"/>
                <a:gd name="T71" fmla="*/ 640 h 640"/>
                <a:gd name="T72" fmla="*/ 384 w 640"/>
                <a:gd name="T73" fmla="*/ 597 h 640"/>
                <a:gd name="T74" fmla="*/ 384 w 640"/>
                <a:gd name="T75" fmla="*/ 545 h 640"/>
                <a:gd name="T76" fmla="*/ 434 w 640"/>
                <a:gd name="T77" fmla="*/ 525 h 640"/>
                <a:gd name="T78" fmla="*/ 470 w 640"/>
                <a:gd name="T79" fmla="*/ 561 h 640"/>
                <a:gd name="T80" fmla="*/ 531 w 640"/>
                <a:gd name="T81" fmla="*/ 561 h 640"/>
                <a:gd name="T82" fmla="*/ 561 w 640"/>
                <a:gd name="T83" fmla="*/ 531 h 640"/>
                <a:gd name="T84" fmla="*/ 561 w 640"/>
                <a:gd name="T85" fmla="*/ 470 h 640"/>
                <a:gd name="T86" fmla="*/ 525 w 640"/>
                <a:gd name="T87" fmla="*/ 434 h 640"/>
                <a:gd name="T88" fmla="*/ 545 w 640"/>
                <a:gd name="T89" fmla="*/ 384 h 640"/>
                <a:gd name="T90" fmla="*/ 597 w 640"/>
                <a:gd name="T91" fmla="*/ 384 h 640"/>
                <a:gd name="T92" fmla="*/ 640 w 640"/>
                <a:gd name="T93" fmla="*/ 341 h 640"/>
                <a:gd name="T94" fmla="*/ 640 w 640"/>
                <a:gd name="T95" fmla="*/ 298 h 640"/>
                <a:gd name="T96" fmla="*/ 597 w 640"/>
                <a:gd name="T97" fmla="*/ 256 h 640"/>
                <a:gd name="T98" fmla="*/ 320 w 640"/>
                <a:gd name="T99" fmla="*/ 448 h 640"/>
                <a:gd name="T100" fmla="*/ 192 w 640"/>
                <a:gd name="T101" fmla="*/ 320 h 640"/>
                <a:gd name="T102" fmla="*/ 320 w 640"/>
                <a:gd name="T103" fmla="*/ 192 h 640"/>
                <a:gd name="T104" fmla="*/ 448 w 640"/>
                <a:gd name="T105" fmla="*/ 320 h 640"/>
                <a:gd name="T106" fmla="*/ 320 w 640"/>
                <a:gd name="T107" fmla="*/ 44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0" h="640">
                  <a:moveTo>
                    <a:pt x="597" y="256"/>
                  </a:moveTo>
                  <a:cubicBezTo>
                    <a:pt x="545" y="256"/>
                    <a:pt x="545" y="256"/>
                    <a:pt x="545" y="256"/>
                  </a:cubicBezTo>
                  <a:cubicBezTo>
                    <a:pt x="540" y="238"/>
                    <a:pt x="533" y="220"/>
                    <a:pt x="524" y="204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78" y="150"/>
                    <a:pt x="578" y="123"/>
                    <a:pt x="561" y="106"/>
                  </a:cubicBezTo>
                  <a:cubicBezTo>
                    <a:pt x="531" y="76"/>
                    <a:pt x="531" y="76"/>
                    <a:pt x="531" y="76"/>
                  </a:cubicBezTo>
                  <a:cubicBezTo>
                    <a:pt x="514" y="59"/>
                    <a:pt x="487" y="59"/>
                    <a:pt x="470" y="7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17" y="105"/>
                    <a:pt x="401" y="99"/>
                    <a:pt x="384" y="94"/>
                  </a:cubicBezTo>
                  <a:cubicBezTo>
                    <a:pt x="384" y="42"/>
                    <a:pt x="384" y="42"/>
                    <a:pt x="384" y="42"/>
                  </a:cubicBezTo>
                  <a:cubicBezTo>
                    <a:pt x="384" y="19"/>
                    <a:pt x="365" y="0"/>
                    <a:pt x="341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75" y="0"/>
                    <a:pt x="256" y="19"/>
                    <a:pt x="256" y="42"/>
                  </a:cubicBezTo>
                  <a:cubicBezTo>
                    <a:pt x="256" y="94"/>
                    <a:pt x="256" y="94"/>
                    <a:pt x="256" y="94"/>
                  </a:cubicBezTo>
                  <a:cubicBezTo>
                    <a:pt x="238" y="99"/>
                    <a:pt x="221" y="106"/>
                    <a:pt x="206" y="115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50" y="59"/>
                    <a:pt x="123" y="59"/>
                    <a:pt x="106" y="7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59" y="123"/>
                    <a:pt x="59" y="150"/>
                    <a:pt x="76" y="167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06" y="221"/>
                    <a:pt x="99" y="238"/>
                    <a:pt x="94" y="256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19" y="256"/>
                    <a:pt x="0" y="275"/>
                    <a:pt x="0" y="29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65"/>
                    <a:pt x="19" y="384"/>
                    <a:pt x="42" y="384"/>
                  </a:cubicBezTo>
                  <a:cubicBezTo>
                    <a:pt x="94" y="384"/>
                    <a:pt x="94" y="384"/>
                    <a:pt x="94" y="384"/>
                  </a:cubicBezTo>
                  <a:cubicBezTo>
                    <a:pt x="99" y="401"/>
                    <a:pt x="105" y="417"/>
                    <a:pt x="114" y="432"/>
                  </a:cubicBezTo>
                  <a:cubicBezTo>
                    <a:pt x="76" y="470"/>
                    <a:pt x="76" y="470"/>
                    <a:pt x="76" y="470"/>
                  </a:cubicBezTo>
                  <a:cubicBezTo>
                    <a:pt x="59" y="487"/>
                    <a:pt x="59" y="514"/>
                    <a:pt x="76" y="531"/>
                  </a:cubicBezTo>
                  <a:cubicBezTo>
                    <a:pt x="106" y="561"/>
                    <a:pt x="106" y="561"/>
                    <a:pt x="106" y="561"/>
                  </a:cubicBezTo>
                  <a:cubicBezTo>
                    <a:pt x="123" y="578"/>
                    <a:pt x="150" y="578"/>
                    <a:pt x="167" y="561"/>
                  </a:cubicBezTo>
                  <a:cubicBezTo>
                    <a:pt x="204" y="524"/>
                    <a:pt x="204" y="524"/>
                    <a:pt x="204" y="524"/>
                  </a:cubicBezTo>
                  <a:cubicBezTo>
                    <a:pt x="220" y="533"/>
                    <a:pt x="237" y="540"/>
                    <a:pt x="256" y="545"/>
                  </a:cubicBezTo>
                  <a:cubicBezTo>
                    <a:pt x="256" y="597"/>
                    <a:pt x="256" y="597"/>
                    <a:pt x="256" y="597"/>
                  </a:cubicBezTo>
                  <a:cubicBezTo>
                    <a:pt x="256" y="621"/>
                    <a:pt x="275" y="640"/>
                    <a:pt x="298" y="640"/>
                  </a:cubicBezTo>
                  <a:cubicBezTo>
                    <a:pt x="341" y="640"/>
                    <a:pt x="341" y="640"/>
                    <a:pt x="341" y="640"/>
                  </a:cubicBezTo>
                  <a:cubicBezTo>
                    <a:pt x="365" y="640"/>
                    <a:pt x="384" y="621"/>
                    <a:pt x="384" y="597"/>
                  </a:cubicBezTo>
                  <a:cubicBezTo>
                    <a:pt x="384" y="545"/>
                    <a:pt x="384" y="545"/>
                    <a:pt x="384" y="545"/>
                  </a:cubicBezTo>
                  <a:cubicBezTo>
                    <a:pt x="401" y="540"/>
                    <a:pt x="418" y="533"/>
                    <a:pt x="434" y="525"/>
                  </a:cubicBezTo>
                  <a:cubicBezTo>
                    <a:pt x="470" y="561"/>
                    <a:pt x="470" y="561"/>
                    <a:pt x="470" y="561"/>
                  </a:cubicBezTo>
                  <a:cubicBezTo>
                    <a:pt x="487" y="578"/>
                    <a:pt x="514" y="578"/>
                    <a:pt x="531" y="561"/>
                  </a:cubicBezTo>
                  <a:cubicBezTo>
                    <a:pt x="561" y="531"/>
                    <a:pt x="561" y="531"/>
                    <a:pt x="561" y="531"/>
                  </a:cubicBezTo>
                  <a:cubicBezTo>
                    <a:pt x="578" y="514"/>
                    <a:pt x="578" y="487"/>
                    <a:pt x="561" y="470"/>
                  </a:cubicBezTo>
                  <a:cubicBezTo>
                    <a:pt x="525" y="434"/>
                    <a:pt x="525" y="434"/>
                    <a:pt x="525" y="434"/>
                  </a:cubicBezTo>
                  <a:cubicBezTo>
                    <a:pt x="533" y="418"/>
                    <a:pt x="540" y="401"/>
                    <a:pt x="545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621" y="384"/>
                    <a:pt x="640" y="365"/>
                    <a:pt x="640" y="341"/>
                  </a:cubicBezTo>
                  <a:cubicBezTo>
                    <a:pt x="640" y="298"/>
                    <a:pt x="640" y="298"/>
                    <a:pt x="640" y="298"/>
                  </a:cubicBezTo>
                  <a:cubicBezTo>
                    <a:pt x="640" y="275"/>
                    <a:pt x="621" y="256"/>
                    <a:pt x="597" y="256"/>
                  </a:cubicBezTo>
                  <a:close/>
                  <a:moveTo>
                    <a:pt x="320" y="448"/>
                  </a:moveTo>
                  <a:cubicBezTo>
                    <a:pt x="249" y="448"/>
                    <a:pt x="192" y="390"/>
                    <a:pt x="192" y="320"/>
                  </a:cubicBezTo>
                  <a:cubicBezTo>
                    <a:pt x="192" y="249"/>
                    <a:pt x="249" y="192"/>
                    <a:pt x="320" y="192"/>
                  </a:cubicBezTo>
                  <a:cubicBezTo>
                    <a:pt x="390" y="192"/>
                    <a:pt x="448" y="249"/>
                    <a:pt x="448" y="320"/>
                  </a:cubicBezTo>
                  <a:cubicBezTo>
                    <a:pt x="448" y="390"/>
                    <a:pt x="390" y="448"/>
                    <a:pt x="320" y="4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39297" y="2798625"/>
            <a:ext cx="800100" cy="800100"/>
            <a:chOff x="5613723" y="2836434"/>
            <a:chExt cx="800100" cy="800100"/>
          </a:xfrm>
        </p:grpSpPr>
        <p:sp>
          <p:nvSpPr>
            <p:cNvPr id="47" name="椭圆 46"/>
            <p:cNvSpPr/>
            <p:nvPr/>
          </p:nvSpPr>
          <p:spPr>
            <a:xfrm>
              <a:off x="5613723" y="2836434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835749" y="2983669"/>
              <a:ext cx="358139" cy="474858"/>
            </a:xfrm>
            <a:custGeom>
              <a:avLst/>
              <a:gdLst>
                <a:gd name="T0" fmla="*/ 0 w 301"/>
                <a:gd name="T1" fmla="*/ 332 h 400"/>
                <a:gd name="T2" fmla="*/ 301 w 301"/>
                <a:gd name="T3" fmla="*/ 332 h 400"/>
                <a:gd name="T4" fmla="*/ 79 w 301"/>
                <a:gd name="T5" fmla="*/ 0 h 400"/>
                <a:gd name="T6" fmla="*/ 269 w 301"/>
                <a:gd name="T7" fmla="*/ 64 h 400"/>
                <a:gd name="T8" fmla="*/ 52 w 301"/>
                <a:gd name="T9" fmla="*/ 137 h 400"/>
                <a:gd name="T10" fmla="*/ 52 w 301"/>
                <a:gd name="T11" fmla="*/ 44 h 400"/>
                <a:gd name="T12" fmla="*/ 57 w 301"/>
                <a:gd name="T13" fmla="*/ 118 h 400"/>
                <a:gd name="T14" fmla="*/ 240 w 301"/>
                <a:gd name="T15" fmla="*/ 186 h 400"/>
                <a:gd name="T16" fmla="*/ 274 w 301"/>
                <a:gd name="T17" fmla="*/ 216 h 400"/>
                <a:gd name="T18" fmla="*/ 226 w 301"/>
                <a:gd name="T19" fmla="*/ 216 h 400"/>
                <a:gd name="T20" fmla="*/ 39 w 301"/>
                <a:gd name="T21" fmla="*/ 187 h 400"/>
                <a:gd name="T22" fmla="*/ 74 w 301"/>
                <a:gd name="T23" fmla="*/ 216 h 400"/>
                <a:gd name="T24" fmla="*/ 25 w 301"/>
                <a:gd name="T25" fmla="*/ 216 h 400"/>
                <a:gd name="T26" fmla="*/ 107 w 301"/>
                <a:gd name="T27" fmla="*/ 187 h 400"/>
                <a:gd name="T28" fmla="*/ 142 w 301"/>
                <a:gd name="T29" fmla="*/ 216 h 400"/>
                <a:gd name="T30" fmla="*/ 93 w 301"/>
                <a:gd name="T31" fmla="*/ 216 h 400"/>
                <a:gd name="T32" fmla="*/ 175 w 301"/>
                <a:gd name="T33" fmla="*/ 187 h 400"/>
                <a:gd name="T34" fmla="*/ 209 w 301"/>
                <a:gd name="T35" fmla="*/ 216 h 400"/>
                <a:gd name="T36" fmla="*/ 161 w 301"/>
                <a:gd name="T37" fmla="*/ 216 h 400"/>
                <a:gd name="T38" fmla="*/ 240 w 301"/>
                <a:gd name="T39" fmla="*/ 243 h 400"/>
                <a:gd name="T40" fmla="*/ 274 w 301"/>
                <a:gd name="T41" fmla="*/ 272 h 400"/>
                <a:gd name="T42" fmla="*/ 226 w 301"/>
                <a:gd name="T43" fmla="*/ 272 h 400"/>
                <a:gd name="T44" fmla="*/ 39 w 301"/>
                <a:gd name="T45" fmla="*/ 243 h 400"/>
                <a:gd name="T46" fmla="*/ 74 w 301"/>
                <a:gd name="T47" fmla="*/ 272 h 400"/>
                <a:gd name="T48" fmla="*/ 25 w 301"/>
                <a:gd name="T49" fmla="*/ 272 h 400"/>
                <a:gd name="T50" fmla="*/ 107 w 301"/>
                <a:gd name="T51" fmla="*/ 243 h 400"/>
                <a:gd name="T52" fmla="*/ 142 w 301"/>
                <a:gd name="T53" fmla="*/ 272 h 400"/>
                <a:gd name="T54" fmla="*/ 93 w 301"/>
                <a:gd name="T55" fmla="*/ 272 h 400"/>
                <a:gd name="T56" fmla="*/ 175 w 301"/>
                <a:gd name="T57" fmla="*/ 243 h 400"/>
                <a:gd name="T58" fmla="*/ 209 w 301"/>
                <a:gd name="T59" fmla="*/ 272 h 400"/>
                <a:gd name="T60" fmla="*/ 161 w 301"/>
                <a:gd name="T61" fmla="*/ 272 h 400"/>
                <a:gd name="T62" fmla="*/ 240 w 301"/>
                <a:gd name="T63" fmla="*/ 301 h 400"/>
                <a:gd name="T64" fmla="*/ 274 w 301"/>
                <a:gd name="T65" fmla="*/ 330 h 400"/>
                <a:gd name="T66" fmla="*/ 226 w 301"/>
                <a:gd name="T67" fmla="*/ 330 h 400"/>
                <a:gd name="T68" fmla="*/ 39 w 301"/>
                <a:gd name="T69" fmla="*/ 301 h 400"/>
                <a:gd name="T70" fmla="*/ 74 w 301"/>
                <a:gd name="T71" fmla="*/ 330 h 400"/>
                <a:gd name="T72" fmla="*/ 25 w 301"/>
                <a:gd name="T73" fmla="*/ 330 h 400"/>
                <a:gd name="T74" fmla="*/ 107 w 301"/>
                <a:gd name="T75" fmla="*/ 301 h 400"/>
                <a:gd name="T76" fmla="*/ 142 w 301"/>
                <a:gd name="T77" fmla="*/ 330 h 400"/>
                <a:gd name="T78" fmla="*/ 93 w 301"/>
                <a:gd name="T79" fmla="*/ 330 h 400"/>
                <a:gd name="T80" fmla="*/ 175 w 301"/>
                <a:gd name="T81" fmla="*/ 301 h 400"/>
                <a:gd name="T82" fmla="*/ 209 w 301"/>
                <a:gd name="T83" fmla="*/ 330 h 400"/>
                <a:gd name="T84" fmla="*/ 161 w 301"/>
                <a:gd name="T85" fmla="*/ 33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400">
                  <a:moveTo>
                    <a:pt x="79" y="0"/>
                  </a:moveTo>
                  <a:cubicBezTo>
                    <a:pt x="35" y="0"/>
                    <a:pt x="0" y="31"/>
                    <a:pt x="0" y="68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70"/>
                    <a:pt x="35" y="400"/>
                    <a:pt x="79" y="400"/>
                  </a:cubicBezTo>
                  <a:cubicBezTo>
                    <a:pt x="222" y="400"/>
                    <a:pt x="222" y="400"/>
                    <a:pt x="222" y="400"/>
                  </a:cubicBezTo>
                  <a:cubicBezTo>
                    <a:pt x="266" y="400"/>
                    <a:pt x="301" y="370"/>
                    <a:pt x="301" y="332"/>
                  </a:cubicBezTo>
                  <a:cubicBezTo>
                    <a:pt x="301" y="68"/>
                    <a:pt x="301" y="68"/>
                    <a:pt x="301" y="68"/>
                  </a:cubicBezTo>
                  <a:cubicBezTo>
                    <a:pt x="301" y="31"/>
                    <a:pt x="266" y="0"/>
                    <a:pt x="222" y="0"/>
                  </a:cubicBezTo>
                  <a:cubicBezTo>
                    <a:pt x="79" y="0"/>
                    <a:pt x="79" y="0"/>
                    <a:pt x="79" y="0"/>
                  </a:cubicBezTo>
                  <a:close/>
                  <a:moveTo>
                    <a:pt x="52" y="44"/>
                  </a:moveTo>
                  <a:cubicBezTo>
                    <a:pt x="250" y="44"/>
                    <a:pt x="250" y="44"/>
                    <a:pt x="250" y="44"/>
                  </a:cubicBezTo>
                  <a:cubicBezTo>
                    <a:pt x="261" y="44"/>
                    <a:pt x="269" y="53"/>
                    <a:pt x="269" y="64"/>
                  </a:cubicBezTo>
                  <a:cubicBezTo>
                    <a:pt x="269" y="118"/>
                    <a:pt x="269" y="118"/>
                    <a:pt x="269" y="118"/>
                  </a:cubicBezTo>
                  <a:cubicBezTo>
                    <a:pt x="269" y="128"/>
                    <a:pt x="261" y="137"/>
                    <a:pt x="250" y="137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41" y="137"/>
                    <a:pt x="33" y="128"/>
                    <a:pt x="33" y="11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53"/>
                    <a:pt x="41" y="44"/>
                    <a:pt x="52" y="44"/>
                  </a:cubicBezTo>
                  <a:close/>
                  <a:moveTo>
                    <a:pt x="71" y="67"/>
                  </a:moveTo>
                  <a:cubicBezTo>
                    <a:pt x="63" y="67"/>
                    <a:pt x="57" y="73"/>
                    <a:pt x="57" y="80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86" y="92"/>
                    <a:pt x="133" y="76"/>
                    <a:pt x="222" y="67"/>
                  </a:cubicBezTo>
                  <a:cubicBezTo>
                    <a:pt x="71" y="67"/>
                    <a:pt x="71" y="67"/>
                    <a:pt x="71" y="67"/>
                  </a:cubicBezTo>
                  <a:close/>
                  <a:moveTo>
                    <a:pt x="240" y="186"/>
                  </a:moveTo>
                  <a:cubicBezTo>
                    <a:pt x="260" y="186"/>
                    <a:pt x="260" y="186"/>
                    <a:pt x="260" y="186"/>
                  </a:cubicBezTo>
                  <a:cubicBezTo>
                    <a:pt x="268" y="186"/>
                    <a:pt x="274" y="193"/>
                    <a:pt x="274" y="200"/>
                  </a:cubicBezTo>
                  <a:cubicBezTo>
                    <a:pt x="274" y="216"/>
                    <a:pt x="274" y="216"/>
                    <a:pt x="274" y="216"/>
                  </a:cubicBezTo>
                  <a:cubicBezTo>
                    <a:pt x="274" y="223"/>
                    <a:pt x="268" y="229"/>
                    <a:pt x="260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32" y="229"/>
                    <a:pt x="226" y="223"/>
                    <a:pt x="226" y="216"/>
                  </a:cubicBezTo>
                  <a:cubicBezTo>
                    <a:pt x="226" y="200"/>
                    <a:pt x="226" y="200"/>
                    <a:pt x="226" y="200"/>
                  </a:cubicBezTo>
                  <a:cubicBezTo>
                    <a:pt x="226" y="193"/>
                    <a:pt x="232" y="186"/>
                    <a:pt x="240" y="186"/>
                  </a:cubicBezTo>
                  <a:close/>
                  <a:moveTo>
                    <a:pt x="39" y="187"/>
                  </a:moveTo>
                  <a:cubicBezTo>
                    <a:pt x="60" y="187"/>
                    <a:pt x="60" y="187"/>
                    <a:pt x="60" y="187"/>
                  </a:cubicBezTo>
                  <a:cubicBezTo>
                    <a:pt x="67" y="187"/>
                    <a:pt x="74" y="193"/>
                    <a:pt x="74" y="200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74" y="223"/>
                    <a:pt x="67" y="230"/>
                    <a:pt x="60" y="230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31" y="230"/>
                    <a:pt x="25" y="223"/>
                    <a:pt x="25" y="216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93"/>
                    <a:pt x="31" y="187"/>
                    <a:pt x="39" y="187"/>
                  </a:cubicBezTo>
                  <a:close/>
                  <a:moveTo>
                    <a:pt x="107" y="187"/>
                  </a:moveTo>
                  <a:cubicBezTo>
                    <a:pt x="127" y="187"/>
                    <a:pt x="127" y="187"/>
                    <a:pt x="127" y="187"/>
                  </a:cubicBezTo>
                  <a:cubicBezTo>
                    <a:pt x="135" y="187"/>
                    <a:pt x="142" y="193"/>
                    <a:pt x="142" y="200"/>
                  </a:cubicBezTo>
                  <a:cubicBezTo>
                    <a:pt x="142" y="216"/>
                    <a:pt x="142" y="216"/>
                    <a:pt x="142" y="216"/>
                  </a:cubicBezTo>
                  <a:cubicBezTo>
                    <a:pt x="142" y="223"/>
                    <a:pt x="135" y="230"/>
                    <a:pt x="127" y="230"/>
                  </a:cubicBezTo>
                  <a:cubicBezTo>
                    <a:pt x="107" y="230"/>
                    <a:pt x="107" y="230"/>
                    <a:pt x="107" y="230"/>
                  </a:cubicBezTo>
                  <a:cubicBezTo>
                    <a:pt x="99" y="230"/>
                    <a:pt x="93" y="223"/>
                    <a:pt x="93" y="21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93" y="193"/>
                    <a:pt x="99" y="187"/>
                    <a:pt x="107" y="187"/>
                  </a:cubicBezTo>
                  <a:close/>
                  <a:moveTo>
                    <a:pt x="175" y="187"/>
                  </a:moveTo>
                  <a:cubicBezTo>
                    <a:pt x="195" y="187"/>
                    <a:pt x="195" y="187"/>
                    <a:pt x="195" y="187"/>
                  </a:cubicBezTo>
                  <a:cubicBezTo>
                    <a:pt x="203" y="187"/>
                    <a:pt x="209" y="193"/>
                    <a:pt x="209" y="200"/>
                  </a:cubicBezTo>
                  <a:cubicBezTo>
                    <a:pt x="209" y="216"/>
                    <a:pt x="209" y="216"/>
                    <a:pt x="209" y="216"/>
                  </a:cubicBezTo>
                  <a:cubicBezTo>
                    <a:pt x="209" y="223"/>
                    <a:pt x="203" y="230"/>
                    <a:pt x="195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67" y="230"/>
                    <a:pt x="161" y="223"/>
                    <a:pt x="161" y="216"/>
                  </a:cubicBezTo>
                  <a:cubicBezTo>
                    <a:pt x="161" y="200"/>
                    <a:pt x="161" y="200"/>
                    <a:pt x="161" y="200"/>
                  </a:cubicBezTo>
                  <a:cubicBezTo>
                    <a:pt x="161" y="193"/>
                    <a:pt x="167" y="187"/>
                    <a:pt x="175" y="187"/>
                  </a:cubicBezTo>
                  <a:close/>
                  <a:moveTo>
                    <a:pt x="240" y="243"/>
                  </a:moveTo>
                  <a:cubicBezTo>
                    <a:pt x="260" y="243"/>
                    <a:pt x="260" y="243"/>
                    <a:pt x="260" y="243"/>
                  </a:cubicBezTo>
                  <a:cubicBezTo>
                    <a:pt x="268" y="243"/>
                    <a:pt x="274" y="249"/>
                    <a:pt x="274" y="256"/>
                  </a:cubicBezTo>
                  <a:cubicBezTo>
                    <a:pt x="274" y="272"/>
                    <a:pt x="274" y="272"/>
                    <a:pt x="274" y="272"/>
                  </a:cubicBezTo>
                  <a:cubicBezTo>
                    <a:pt x="274" y="279"/>
                    <a:pt x="268" y="285"/>
                    <a:pt x="260" y="285"/>
                  </a:cubicBezTo>
                  <a:cubicBezTo>
                    <a:pt x="240" y="285"/>
                    <a:pt x="240" y="285"/>
                    <a:pt x="240" y="285"/>
                  </a:cubicBezTo>
                  <a:cubicBezTo>
                    <a:pt x="232" y="285"/>
                    <a:pt x="226" y="279"/>
                    <a:pt x="226" y="272"/>
                  </a:cubicBezTo>
                  <a:cubicBezTo>
                    <a:pt x="226" y="256"/>
                    <a:pt x="226" y="256"/>
                    <a:pt x="226" y="256"/>
                  </a:cubicBezTo>
                  <a:cubicBezTo>
                    <a:pt x="226" y="249"/>
                    <a:pt x="232" y="243"/>
                    <a:pt x="240" y="243"/>
                  </a:cubicBezTo>
                  <a:close/>
                  <a:moveTo>
                    <a:pt x="39" y="243"/>
                  </a:moveTo>
                  <a:cubicBezTo>
                    <a:pt x="60" y="243"/>
                    <a:pt x="60" y="243"/>
                    <a:pt x="60" y="243"/>
                  </a:cubicBezTo>
                  <a:cubicBezTo>
                    <a:pt x="68" y="243"/>
                    <a:pt x="74" y="249"/>
                    <a:pt x="74" y="257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80"/>
                    <a:pt x="68" y="286"/>
                    <a:pt x="60" y="286"/>
                  </a:cubicBezTo>
                  <a:cubicBezTo>
                    <a:pt x="39" y="286"/>
                    <a:pt x="39" y="286"/>
                    <a:pt x="39" y="286"/>
                  </a:cubicBezTo>
                  <a:cubicBezTo>
                    <a:pt x="32" y="286"/>
                    <a:pt x="25" y="280"/>
                    <a:pt x="25" y="272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49"/>
                    <a:pt x="32" y="243"/>
                    <a:pt x="39" y="243"/>
                  </a:cubicBezTo>
                  <a:close/>
                  <a:moveTo>
                    <a:pt x="107" y="243"/>
                  </a:moveTo>
                  <a:cubicBezTo>
                    <a:pt x="127" y="243"/>
                    <a:pt x="127" y="243"/>
                    <a:pt x="127" y="243"/>
                  </a:cubicBezTo>
                  <a:cubicBezTo>
                    <a:pt x="135" y="243"/>
                    <a:pt x="142" y="249"/>
                    <a:pt x="142" y="257"/>
                  </a:cubicBezTo>
                  <a:cubicBezTo>
                    <a:pt x="142" y="272"/>
                    <a:pt x="142" y="272"/>
                    <a:pt x="142" y="272"/>
                  </a:cubicBezTo>
                  <a:cubicBezTo>
                    <a:pt x="142" y="280"/>
                    <a:pt x="135" y="286"/>
                    <a:pt x="127" y="286"/>
                  </a:cubicBezTo>
                  <a:cubicBezTo>
                    <a:pt x="107" y="286"/>
                    <a:pt x="107" y="286"/>
                    <a:pt x="107" y="286"/>
                  </a:cubicBezTo>
                  <a:cubicBezTo>
                    <a:pt x="99" y="286"/>
                    <a:pt x="93" y="280"/>
                    <a:pt x="93" y="272"/>
                  </a:cubicBezTo>
                  <a:cubicBezTo>
                    <a:pt x="93" y="257"/>
                    <a:pt x="93" y="257"/>
                    <a:pt x="93" y="257"/>
                  </a:cubicBezTo>
                  <a:cubicBezTo>
                    <a:pt x="93" y="249"/>
                    <a:pt x="99" y="243"/>
                    <a:pt x="107" y="243"/>
                  </a:cubicBezTo>
                  <a:close/>
                  <a:moveTo>
                    <a:pt x="175" y="243"/>
                  </a:moveTo>
                  <a:cubicBezTo>
                    <a:pt x="195" y="243"/>
                    <a:pt x="195" y="243"/>
                    <a:pt x="195" y="243"/>
                  </a:cubicBezTo>
                  <a:cubicBezTo>
                    <a:pt x="203" y="243"/>
                    <a:pt x="209" y="249"/>
                    <a:pt x="209" y="257"/>
                  </a:cubicBezTo>
                  <a:cubicBezTo>
                    <a:pt x="209" y="272"/>
                    <a:pt x="209" y="272"/>
                    <a:pt x="209" y="272"/>
                  </a:cubicBezTo>
                  <a:cubicBezTo>
                    <a:pt x="209" y="280"/>
                    <a:pt x="203" y="286"/>
                    <a:pt x="195" y="286"/>
                  </a:cubicBezTo>
                  <a:cubicBezTo>
                    <a:pt x="175" y="286"/>
                    <a:pt x="175" y="286"/>
                    <a:pt x="175" y="286"/>
                  </a:cubicBezTo>
                  <a:cubicBezTo>
                    <a:pt x="167" y="286"/>
                    <a:pt x="161" y="280"/>
                    <a:pt x="161" y="272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61" y="249"/>
                    <a:pt x="167" y="243"/>
                    <a:pt x="175" y="243"/>
                  </a:cubicBezTo>
                  <a:close/>
                  <a:moveTo>
                    <a:pt x="240" y="301"/>
                  </a:moveTo>
                  <a:cubicBezTo>
                    <a:pt x="260" y="301"/>
                    <a:pt x="260" y="301"/>
                    <a:pt x="260" y="301"/>
                  </a:cubicBezTo>
                  <a:cubicBezTo>
                    <a:pt x="268" y="301"/>
                    <a:pt x="274" y="307"/>
                    <a:pt x="274" y="314"/>
                  </a:cubicBezTo>
                  <a:cubicBezTo>
                    <a:pt x="274" y="330"/>
                    <a:pt x="274" y="330"/>
                    <a:pt x="274" y="330"/>
                  </a:cubicBezTo>
                  <a:cubicBezTo>
                    <a:pt x="274" y="337"/>
                    <a:pt x="268" y="343"/>
                    <a:pt x="260" y="343"/>
                  </a:cubicBezTo>
                  <a:cubicBezTo>
                    <a:pt x="240" y="343"/>
                    <a:pt x="240" y="343"/>
                    <a:pt x="240" y="343"/>
                  </a:cubicBezTo>
                  <a:cubicBezTo>
                    <a:pt x="232" y="343"/>
                    <a:pt x="226" y="337"/>
                    <a:pt x="226" y="330"/>
                  </a:cubicBezTo>
                  <a:cubicBezTo>
                    <a:pt x="226" y="314"/>
                    <a:pt x="226" y="314"/>
                    <a:pt x="226" y="314"/>
                  </a:cubicBezTo>
                  <a:cubicBezTo>
                    <a:pt x="226" y="307"/>
                    <a:pt x="232" y="301"/>
                    <a:pt x="240" y="301"/>
                  </a:cubicBezTo>
                  <a:close/>
                  <a:moveTo>
                    <a:pt x="39" y="301"/>
                  </a:moveTo>
                  <a:cubicBezTo>
                    <a:pt x="60" y="301"/>
                    <a:pt x="60" y="301"/>
                    <a:pt x="60" y="301"/>
                  </a:cubicBezTo>
                  <a:cubicBezTo>
                    <a:pt x="68" y="301"/>
                    <a:pt x="74" y="307"/>
                    <a:pt x="74" y="315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337"/>
                    <a:pt x="68" y="344"/>
                    <a:pt x="60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32" y="344"/>
                    <a:pt x="25" y="337"/>
                    <a:pt x="25" y="330"/>
                  </a:cubicBezTo>
                  <a:cubicBezTo>
                    <a:pt x="25" y="315"/>
                    <a:pt x="25" y="315"/>
                    <a:pt x="25" y="315"/>
                  </a:cubicBezTo>
                  <a:cubicBezTo>
                    <a:pt x="25" y="307"/>
                    <a:pt x="32" y="301"/>
                    <a:pt x="39" y="301"/>
                  </a:cubicBezTo>
                  <a:close/>
                  <a:moveTo>
                    <a:pt x="107" y="301"/>
                  </a:moveTo>
                  <a:cubicBezTo>
                    <a:pt x="127" y="301"/>
                    <a:pt x="127" y="301"/>
                    <a:pt x="127" y="301"/>
                  </a:cubicBezTo>
                  <a:cubicBezTo>
                    <a:pt x="135" y="301"/>
                    <a:pt x="142" y="307"/>
                    <a:pt x="142" y="315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42" y="337"/>
                    <a:pt x="135" y="344"/>
                    <a:pt x="127" y="344"/>
                  </a:cubicBezTo>
                  <a:cubicBezTo>
                    <a:pt x="107" y="344"/>
                    <a:pt x="107" y="344"/>
                    <a:pt x="107" y="344"/>
                  </a:cubicBezTo>
                  <a:cubicBezTo>
                    <a:pt x="99" y="344"/>
                    <a:pt x="93" y="337"/>
                    <a:pt x="93" y="330"/>
                  </a:cubicBezTo>
                  <a:cubicBezTo>
                    <a:pt x="93" y="315"/>
                    <a:pt x="93" y="315"/>
                    <a:pt x="93" y="315"/>
                  </a:cubicBezTo>
                  <a:cubicBezTo>
                    <a:pt x="93" y="307"/>
                    <a:pt x="99" y="301"/>
                    <a:pt x="107" y="301"/>
                  </a:cubicBezTo>
                  <a:close/>
                  <a:moveTo>
                    <a:pt x="175" y="301"/>
                  </a:moveTo>
                  <a:cubicBezTo>
                    <a:pt x="195" y="301"/>
                    <a:pt x="195" y="301"/>
                    <a:pt x="195" y="301"/>
                  </a:cubicBezTo>
                  <a:cubicBezTo>
                    <a:pt x="203" y="301"/>
                    <a:pt x="209" y="307"/>
                    <a:pt x="209" y="315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09" y="337"/>
                    <a:pt x="203" y="344"/>
                    <a:pt x="195" y="344"/>
                  </a:cubicBezTo>
                  <a:cubicBezTo>
                    <a:pt x="175" y="344"/>
                    <a:pt x="175" y="344"/>
                    <a:pt x="175" y="344"/>
                  </a:cubicBezTo>
                  <a:cubicBezTo>
                    <a:pt x="167" y="344"/>
                    <a:pt x="161" y="337"/>
                    <a:pt x="161" y="330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61" y="307"/>
                    <a:pt x="167" y="301"/>
                    <a:pt x="175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63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82">
        <p:random/>
      </p:transition>
    </mc:Choice>
    <mc:Fallback xmlns="">
      <p:transition spd="slow" advTm="398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6E4F0FDD-F230-477A-AB38-718F858EC4F5}"/>
              </a:ext>
            </a:extLst>
          </p:cNvPr>
          <p:cNvGrpSpPr/>
          <p:nvPr/>
        </p:nvGrpSpPr>
        <p:grpSpPr>
          <a:xfrm>
            <a:off x="78277" y="182954"/>
            <a:ext cx="12104391" cy="6675046"/>
            <a:chOff x="78277" y="182954"/>
            <a:chExt cx="12104391" cy="667504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31408FD-EEE8-4EC3-B20A-34907A2E1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D083416-30E4-4959-9520-0449E29A5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1BCA374-CD9A-4826-9D60-8F88C8E15758}"/>
                </a:ext>
              </a:extLst>
            </p:cNvPr>
            <p:cNvGrpSpPr/>
            <p:nvPr/>
          </p:nvGrpSpPr>
          <p:grpSpPr>
            <a:xfrm>
              <a:off x="78277" y="182954"/>
              <a:ext cx="5214793" cy="1236800"/>
              <a:chOff x="78277" y="182954"/>
              <a:chExt cx="5214793" cy="1236800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66F6BAA-FB94-4687-95E3-C60ED6615599}"/>
                  </a:ext>
                </a:extLst>
              </p:cNvPr>
              <p:cNvSpPr txBox="1"/>
              <p:nvPr/>
            </p:nvSpPr>
            <p:spPr>
              <a:xfrm>
                <a:off x="3027141" y="182954"/>
                <a:ext cx="2265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项目回顾</a:t>
                </a:r>
              </a:p>
            </p:txBody>
          </p: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9AD3F822-1786-4805-949A-0AE2409CA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9493DB5B-94FB-4213-8012-E68E93A3B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FB8AB8A-390A-4517-97EA-AD9836DF3492}"/>
              </a:ext>
            </a:extLst>
          </p:cNvPr>
          <p:cNvSpPr txBox="1"/>
          <p:nvPr/>
        </p:nvSpPr>
        <p:spPr>
          <a:xfrm flipH="1">
            <a:off x="6286500" y="966379"/>
            <a:ext cx="4108917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项目是否按照计划进行？是否出现意外？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8F7CF58-F953-4140-998E-93E512A88B5B}"/>
              </a:ext>
            </a:extLst>
          </p:cNvPr>
          <p:cNvSpPr txBox="1"/>
          <p:nvPr/>
        </p:nvSpPr>
        <p:spPr>
          <a:xfrm>
            <a:off x="6191809" y="1317134"/>
            <a:ext cx="4203608" cy="8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换了新的网站之后也出现了问题，该网站需要登录才能爬取完整的信息，而爬虫在爬取的时候不会保存登录状态，导致电影数据只能爬取前面的几页。后来设置了</a:t>
            </a:r>
            <a:r>
              <a:rPr lang="en-US" altLang="zh-CN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cookies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才解决了问题，花了较多时间。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FC8A63E-18F3-4B7E-9E47-E135808BB677}"/>
              </a:ext>
            </a:extLst>
          </p:cNvPr>
          <p:cNvCxnSpPr>
            <a:endCxn id="61" idx="2"/>
          </p:cNvCxnSpPr>
          <p:nvPr/>
        </p:nvCxnSpPr>
        <p:spPr>
          <a:xfrm flipV="1">
            <a:off x="3845856" y="1412817"/>
            <a:ext cx="1408748" cy="6995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68C5474-553E-416C-86EB-5D1696211556}"/>
              </a:ext>
            </a:extLst>
          </p:cNvPr>
          <p:cNvGrpSpPr/>
          <p:nvPr/>
        </p:nvGrpSpPr>
        <p:grpSpPr>
          <a:xfrm rot="595762">
            <a:off x="2644916" y="921853"/>
            <a:ext cx="1092512" cy="1021300"/>
            <a:chOff x="3939292" y="3935510"/>
            <a:chExt cx="1092512" cy="1021300"/>
          </a:xfrm>
        </p:grpSpPr>
        <p:sp>
          <p:nvSpPr>
            <p:cNvPr id="57" name="圆角矩形 33">
              <a:extLst>
                <a:ext uri="{FF2B5EF4-FFF2-40B4-BE49-F238E27FC236}">
                  <a16:creationId xmlns:a16="http://schemas.microsoft.com/office/drawing/2014/main" id="{6B204978-7DA0-4392-B258-437FA529B5C1}"/>
                </a:ext>
              </a:extLst>
            </p:cNvPr>
            <p:cNvSpPr/>
            <p:nvPr/>
          </p:nvSpPr>
          <p:spPr>
            <a:xfrm>
              <a:off x="3939292" y="3935510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A6A6352-9510-4346-AC68-0F81A2D2DDE1}"/>
                </a:ext>
              </a:extLst>
            </p:cNvPr>
            <p:cNvSpPr txBox="1"/>
            <p:nvPr/>
          </p:nvSpPr>
          <p:spPr>
            <a:xfrm>
              <a:off x="4232497" y="4051350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30C288B-45DC-4337-B641-92D3FB111947}"/>
              </a:ext>
            </a:extLst>
          </p:cNvPr>
          <p:cNvGrpSpPr/>
          <p:nvPr/>
        </p:nvGrpSpPr>
        <p:grpSpPr>
          <a:xfrm>
            <a:off x="5254604" y="1012767"/>
            <a:ext cx="800100" cy="800100"/>
            <a:chOff x="6497643" y="4026424"/>
            <a:chExt cx="800100" cy="80010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3E420C2-F523-44C8-977E-09B4F06BD12E}"/>
                </a:ext>
              </a:extLst>
            </p:cNvPr>
            <p:cNvSpPr/>
            <p:nvPr/>
          </p:nvSpPr>
          <p:spPr>
            <a:xfrm>
              <a:off x="6497643" y="4026424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D99BD18-DFD0-467D-8C23-6CAD504DABF4}"/>
                </a:ext>
              </a:extLst>
            </p:cNvPr>
            <p:cNvGrpSpPr/>
            <p:nvPr/>
          </p:nvGrpSpPr>
          <p:grpSpPr>
            <a:xfrm>
              <a:off x="6655852" y="4243388"/>
              <a:ext cx="477905" cy="358776"/>
              <a:chOff x="3255963" y="-2462212"/>
              <a:chExt cx="547687" cy="411163"/>
            </a:xfrm>
            <a:solidFill>
              <a:schemeClr val="bg1"/>
            </a:solidFill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D710DCCE-62AE-41EF-8DF2-53802EFAE7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5963" y="-2462212"/>
                <a:ext cx="547687" cy="411163"/>
              </a:xfrm>
              <a:custGeom>
                <a:avLst/>
                <a:gdLst>
                  <a:gd name="T0" fmla="*/ 619 w 683"/>
                  <a:gd name="T1" fmla="*/ 0 h 512"/>
                  <a:gd name="T2" fmla="*/ 64 w 683"/>
                  <a:gd name="T3" fmla="*/ 0 h 512"/>
                  <a:gd name="T4" fmla="*/ 0 w 683"/>
                  <a:gd name="T5" fmla="*/ 64 h 512"/>
                  <a:gd name="T6" fmla="*/ 0 w 683"/>
                  <a:gd name="T7" fmla="*/ 448 h 512"/>
                  <a:gd name="T8" fmla="*/ 64 w 683"/>
                  <a:gd name="T9" fmla="*/ 512 h 512"/>
                  <a:gd name="T10" fmla="*/ 107 w 683"/>
                  <a:gd name="T11" fmla="*/ 512 h 512"/>
                  <a:gd name="T12" fmla="*/ 149 w 683"/>
                  <a:gd name="T13" fmla="*/ 426 h 512"/>
                  <a:gd name="T14" fmla="*/ 533 w 683"/>
                  <a:gd name="T15" fmla="*/ 426 h 512"/>
                  <a:gd name="T16" fmla="*/ 576 w 683"/>
                  <a:gd name="T17" fmla="*/ 512 h 512"/>
                  <a:gd name="T18" fmla="*/ 619 w 683"/>
                  <a:gd name="T19" fmla="*/ 512 h 512"/>
                  <a:gd name="T20" fmla="*/ 683 w 683"/>
                  <a:gd name="T21" fmla="*/ 448 h 512"/>
                  <a:gd name="T22" fmla="*/ 683 w 683"/>
                  <a:gd name="T23" fmla="*/ 64 h 512"/>
                  <a:gd name="T24" fmla="*/ 619 w 683"/>
                  <a:gd name="T25" fmla="*/ 0 h 512"/>
                  <a:gd name="T26" fmla="*/ 640 w 683"/>
                  <a:gd name="T27" fmla="*/ 362 h 512"/>
                  <a:gd name="T28" fmla="*/ 597 w 683"/>
                  <a:gd name="T29" fmla="*/ 405 h 512"/>
                  <a:gd name="T30" fmla="*/ 85 w 683"/>
                  <a:gd name="T31" fmla="*/ 405 h 512"/>
                  <a:gd name="T32" fmla="*/ 43 w 683"/>
                  <a:gd name="T33" fmla="*/ 362 h 512"/>
                  <a:gd name="T34" fmla="*/ 43 w 683"/>
                  <a:gd name="T35" fmla="*/ 85 h 512"/>
                  <a:gd name="T36" fmla="*/ 85 w 683"/>
                  <a:gd name="T37" fmla="*/ 42 h 512"/>
                  <a:gd name="T38" fmla="*/ 597 w 683"/>
                  <a:gd name="T39" fmla="*/ 42 h 512"/>
                  <a:gd name="T40" fmla="*/ 640 w 683"/>
                  <a:gd name="T41" fmla="*/ 85 h 512"/>
                  <a:gd name="T42" fmla="*/ 640 w 683"/>
                  <a:gd name="T43" fmla="*/ 36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3" h="512">
                    <a:moveTo>
                      <a:pt x="61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8"/>
                      <a:pt x="0" y="64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83"/>
                      <a:pt x="29" y="512"/>
                      <a:pt x="64" y="51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149" y="426"/>
                      <a:pt x="149" y="426"/>
                      <a:pt x="149" y="426"/>
                    </a:cubicBezTo>
                    <a:cubicBezTo>
                      <a:pt x="533" y="426"/>
                      <a:pt x="533" y="426"/>
                      <a:pt x="533" y="426"/>
                    </a:cubicBezTo>
                    <a:cubicBezTo>
                      <a:pt x="576" y="512"/>
                      <a:pt x="576" y="512"/>
                      <a:pt x="576" y="512"/>
                    </a:cubicBezTo>
                    <a:cubicBezTo>
                      <a:pt x="619" y="512"/>
                      <a:pt x="619" y="512"/>
                      <a:pt x="619" y="512"/>
                    </a:cubicBezTo>
                    <a:cubicBezTo>
                      <a:pt x="654" y="512"/>
                      <a:pt x="683" y="483"/>
                      <a:pt x="683" y="448"/>
                    </a:cubicBezTo>
                    <a:cubicBezTo>
                      <a:pt x="683" y="64"/>
                      <a:pt x="683" y="64"/>
                      <a:pt x="683" y="64"/>
                    </a:cubicBezTo>
                    <a:cubicBezTo>
                      <a:pt x="683" y="28"/>
                      <a:pt x="654" y="0"/>
                      <a:pt x="619" y="0"/>
                    </a:cubicBezTo>
                    <a:close/>
                    <a:moveTo>
                      <a:pt x="640" y="362"/>
                    </a:moveTo>
                    <a:cubicBezTo>
                      <a:pt x="640" y="386"/>
                      <a:pt x="621" y="405"/>
                      <a:pt x="597" y="405"/>
                    </a:cubicBezTo>
                    <a:cubicBezTo>
                      <a:pt x="85" y="405"/>
                      <a:pt x="85" y="405"/>
                      <a:pt x="85" y="405"/>
                    </a:cubicBezTo>
                    <a:cubicBezTo>
                      <a:pt x="62" y="405"/>
                      <a:pt x="43" y="386"/>
                      <a:pt x="43" y="362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43" y="62"/>
                      <a:pt x="62" y="42"/>
                      <a:pt x="85" y="42"/>
                    </a:cubicBezTo>
                    <a:cubicBezTo>
                      <a:pt x="597" y="42"/>
                      <a:pt x="597" y="42"/>
                      <a:pt x="597" y="42"/>
                    </a:cubicBezTo>
                    <a:cubicBezTo>
                      <a:pt x="621" y="42"/>
                      <a:pt x="640" y="62"/>
                      <a:pt x="640" y="85"/>
                    </a:cubicBezTo>
                    <a:lnTo>
                      <a:pt x="640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60BA7330-8B7A-4982-9B3C-F399CEA00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6763" y="-2411412"/>
                <a:ext cx="444500" cy="257175"/>
              </a:xfrm>
              <a:custGeom>
                <a:avLst/>
                <a:gdLst>
                  <a:gd name="T0" fmla="*/ 512 w 555"/>
                  <a:gd name="T1" fmla="*/ 0 h 320"/>
                  <a:gd name="T2" fmla="*/ 43 w 555"/>
                  <a:gd name="T3" fmla="*/ 0 h 320"/>
                  <a:gd name="T4" fmla="*/ 0 w 555"/>
                  <a:gd name="T5" fmla="*/ 42 h 320"/>
                  <a:gd name="T6" fmla="*/ 0 w 555"/>
                  <a:gd name="T7" fmla="*/ 277 h 320"/>
                  <a:gd name="T8" fmla="*/ 43 w 555"/>
                  <a:gd name="T9" fmla="*/ 320 h 320"/>
                  <a:gd name="T10" fmla="*/ 512 w 555"/>
                  <a:gd name="T11" fmla="*/ 320 h 320"/>
                  <a:gd name="T12" fmla="*/ 555 w 555"/>
                  <a:gd name="T13" fmla="*/ 277 h 320"/>
                  <a:gd name="T14" fmla="*/ 555 w 555"/>
                  <a:gd name="T15" fmla="*/ 42 h 320"/>
                  <a:gd name="T16" fmla="*/ 512 w 555"/>
                  <a:gd name="T17" fmla="*/ 0 h 320"/>
                  <a:gd name="T18" fmla="*/ 117 w 555"/>
                  <a:gd name="T19" fmla="*/ 256 h 320"/>
                  <a:gd name="T20" fmla="*/ 64 w 555"/>
                  <a:gd name="T21" fmla="*/ 202 h 320"/>
                  <a:gd name="T22" fmla="*/ 117 w 555"/>
                  <a:gd name="T23" fmla="*/ 149 h 320"/>
                  <a:gd name="T24" fmla="*/ 171 w 555"/>
                  <a:gd name="T25" fmla="*/ 202 h 320"/>
                  <a:gd name="T26" fmla="*/ 117 w 555"/>
                  <a:gd name="T27" fmla="*/ 256 h 320"/>
                  <a:gd name="T28" fmla="*/ 341 w 555"/>
                  <a:gd name="T29" fmla="*/ 234 h 320"/>
                  <a:gd name="T30" fmla="*/ 213 w 555"/>
                  <a:gd name="T31" fmla="*/ 234 h 320"/>
                  <a:gd name="T32" fmla="*/ 213 w 555"/>
                  <a:gd name="T33" fmla="*/ 170 h 320"/>
                  <a:gd name="T34" fmla="*/ 341 w 555"/>
                  <a:gd name="T35" fmla="*/ 170 h 320"/>
                  <a:gd name="T36" fmla="*/ 341 w 555"/>
                  <a:gd name="T37" fmla="*/ 234 h 320"/>
                  <a:gd name="T38" fmla="*/ 437 w 555"/>
                  <a:gd name="T39" fmla="*/ 256 h 320"/>
                  <a:gd name="T40" fmla="*/ 384 w 555"/>
                  <a:gd name="T41" fmla="*/ 202 h 320"/>
                  <a:gd name="T42" fmla="*/ 437 w 555"/>
                  <a:gd name="T43" fmla="*/ 149 h 320"/>
                  <a:gd name="T44" fmla="*/ 491 w 555"/>
                  <a:gd name="T45" fmla="*/ 202 h 320"/>
                  <a:gd name="T46" fmla="*/ 437 w 555"/>
                  <a:gd name="T47" fmla="*/ 256 h 320"/>
                  <a:gd name="T48" fmla="*/ 459 w 555"/>
                  <a:gd name="T49" fmla="*/ 106 h 320"/>
                  <a:gd name="T50" fmla="*/ 96 w 555"/>
                  <a:gd name="T51" fmla="*/ 106 h 320"/>
                  <a:gd name="T52" fmla="*/ 64 w 555"/>
                  <a:gd name="T53" fmla="*/ 74 h 320"/>
                  <a:gd name="T54" fmla="*/ 96 w 555"/>
                  <a:gd name="T55" fmla="*/ 42 h 320"/>
                  <a:gd name="T56" fmla="*/ 459 w 555"/>
                  <a:gd name="T57" fmla="*/ 42 h 320"/>
                  <a:gd name="T58" fmla="*/ 491 w 555"/>
                  <a:gd name="T59" fmla="*/ 74 h 320"/>
                  <a:gd name="T60" fmla="*/ 459 w 555"/>
                  <a:gd name="T61" fmla="*/ 10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5" h="320">
                    <a:moveTo>
                      <a:pt x="51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301"/>
                      <a:pt x="19" y="320"/>
                      <a:pt x="43" y="320"/>
                    </a:cubicBezTo>
                    <a:cubicBezTo>
                      <a:pt x="512" y="320"/>
                      <a:pt x="512" y="320"/>
                      <a:pt x="512" y="320"/>
                    </a:cubicBezTo>
                    <a:cubicBezTo>
                      <a:pt x="536" y="320"/>
                      <a:pt x="555" y="301"/>
                      <a:pt x="555" y="277"/>
                    </a:cubicBezTo>
                    <a:cubicBezTo>
                      <a:pt x="555" y="42"/>
                      <a:pt x="555" y="42"/>
                      <a:pt x="555" y="42"/>
                    </a:cubicBezTo>
                    <a:cubicBezTo>
                      <a:pt x="555" y="19"/>
                      <a:pt x="536" y="0"/>
                      <a:pt x="512" y="0"/>
                    </a:cubicBezTo>
                    <a:close/>
                    <a:moveTo>
                      <a:pt x="117" y="256"/>
                    </a:moveTo>
                    <a:cubicBezTo>
                      <a:pt x="88" y="256"/>
                      <a:pt x="64" y="232"/>
                      <a:pt x="64" y="202"/>
                    </a:cubicBezTo>
                    <a:cubicBezTo>
                      <a:pt x="64" y="173"/>
                      <a:pt x="88" y="149"/>
                      <a:pt x="117" y="149"/>
                    </a:cubicBezTo>
                    <a:cubicBezTo>
                      <a:pt x="147" y="149"/>
                      <a:pt x="171" y="173"/>
                      <a:pt x="171" y="202"/>
                    </a:cubicBezTo>
                    <a:cubicBezTo>
                      <a:pt x="171" y="232"/>
                      <a:pt x="147" y="256"/>
                      <a:pt x="117" y="256"/>
                    </a:cubicBezTo>
                    <a:close/>
                    <a:moveTo>
                      <a:pt x="341" y="234"/>
                    </a:move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3" y="170"/>
                      <a:pt x="213" y="170"/>
                      <a:pt x="213" y="170"/>
                    </a:cubicBezTo>
                    <a:cubicBezTo>
                      <a:pt x="341" y="170"/>
                      <a:pt x="341" y="170"/>
                      <a:pt x="341" y="170"/>
                    </a:cubicBezTo>
                    <a:lnTo>
                      <a:pt x="341" y="234"/>
                    </a:lnTo>
                    <a:close/>
                    <a:moveTo>
                      <a:pt x="437" y="256"/>
                    </a:moveTo>
                    <a:cubicBezTo>
                      <a:pt x="408" y="256"/>
                      <a:pt x="384" y="232"/>
                      <a:pt x="384" y="202"/>
                    </a:cubicBezTo>
                    <a:cubicBezTo>
                      <a:pt x="384" y="173"/>
                      <a:pt x="408" y="149"/>
                      <a:pt x="437" y="149"/>
                    </a:cubicBezTo>
                    <a:cubicBezTo>
                      <a:pt x="467" y="149"/>
                      <a:pt x="491" y="173"/>
                      <a:pt x="491" y="202"/>
                    </a:cubicBezTo>
                    <a:cubicBezTo>
                      <a:pt x="491" y="232"/>
                      <a:pt x="467" y="256"/>
                      <a:pt x="437" y="256"/>
                    </a:cubicBezTo>
                    <a:close/>
                    <a:moveTo>
                      <a:pt x="459" y="106"/>
                    </a:moveTo>
                    <a:cubicBezTo>
                      <a:pt x="96" y="106"/>
                      <a:pt x="96" y="106"/>
                      <a:pt x="96" y="106"/>
                    </a:cubicBezTo>
                    <a:cubicBezTo>
                      <a:pt x="78" y="106"/>
                      <a:pt x="64" y="92"/>
                      <a:pt x="64" y="74"/>
                    </a:cubicBezTo>
                    <a:cubicBezTo>
                      <a:pt x="64" y="57"/>
                      <a:pt x="78" y="42"/>
                      <a:pt x="96" y="42"/>
                    </a:cubicBezTo>
                    <a:cubicBezTo>
                      <a:pt x="459" y="42"/>
                      <a:pt x="459" y="42"/>
                      <a:pt x="459" y="42"/>
                    </a:cubicBezTo>
                    <a:cubicBezTo>
                      <a:pt x="476" y="42"/>
                      <a:pt x="491" y="57"/>
                      <a:pt x="491" y="74"/>
                    </a:cubicBezTo>
                    <a:cubicBezTo>
                      <a:pt x="491" y="92"/>
                      <a:pt x="476" y="106"/>
                      <a:pt x="459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3389028-0DDA-4200-814D-CFFF0F93B5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75025" y="-2103437"/>
                <a:ext cx="307975" cy="52388"/>
              </a:xfrm>
              <a:custGeom>
                <a:avLst/>
                <a:gdLst>
                  <a:gd name="T0" fmla="*/ 35 w 384"/>
                  <a:gd name="T1" fmla="*/ 0 h 64"/>
                  <a:gd name="T2" fmla="*/ 0 w 384"/>
                  <a:gd name="T3" fmla="*/ 64 h 64"/>
                  <a:gd name="T4" fmla="*/ 384 w 384"/>
                  <a:gd name="T5" fmla="*/ 64 h 64"/>
                  <a:gd name="T6" fmla="*/ 349 w 384"/>
                  <a:gd name="T7" fmla="*/ 0 h 64"/>
                  <a:gd name="T8" fmla="*/ 35 w 384"/>
                  <a:gd name="T9" fmla="*/ 0 h 64"/>
                  <a:gd name="T10" fmla="*/ 75 w 384"/>
                  <a:gd name="T11" fmla="*/ 42 h 64"/>
                  <a:gd name="T12" fmla="*/ 64 w 384"/>
                  <a:gd name="T13" fmla="*/ 32 h 64"/>
                  <a:gd name="T14" fmla="*/ 75 w 384"/>
                  <a:gd name="T15" fmla="*/ 21 h 64"/>
                  <a:gd name="T16" fmla="*/ 86 w 384"/>
                  <a:gd name="T17" fmla="*/ 32 h 64"/>
                  <a:gd name="T18" fmla="*/ 75 w 384"/>
                  <a:gd name="T19" fmla="*/ 42 h 64"/>
                  <a:gd name="T20" fmla="*/ 160 w 384"/>
                  <a:gd name="T21" fmla="*/ 42 h 64"/>
                  <a:gd name="T22" fmla="*/ 139 w 384"/>
                  <a:gd name="T23" fmla="*/ 42 h 64"/>
                  <a:gd name="T24" fmla="*/ 128 w 384"/>
                  <a:gd name="T25" fmla="*/ 32 h 64"/>
                  <a:gd name="T26" fmla="*/ 139 w 384"/>
                  <a:gd name="T27" fmla="*/ 21 h 64"/>
                  <a:gd name="T28" fmla="*/ 160 w 384"/>
                  <a:gd name="T29" fmla="*/ 21 h 64"/>
                  <a:gd name="T30" fmla="*/ 171 w 384"/>
                  <a:gd name="T31" fmla="*/ 32 h 64"/>
                  <a:gd name="T32" fmla="*/ 160 w 384"/>
                  <a:gd name="T33" fmla="*/ 42 h 64"/>
                  <a:gd name="T34" fmla="*/ 246 w 384"/>
                  <a:gd name="T35" fmla="*/ 42 h 64"/>
                  <a:gd name="T36" fmla="*/ 224 w 384"/>
                  <a:gd name="T37" fmla="*/ 42 h 64"/>
                  <a:gd name="T38" fmla="*/ 214 w 384"/>
                  <a:gd name="T39" fmla="*/ 32 h 64"/>
                  <a:gd name="T40" fmla="*/ 224 w 384"/>
                  <a:gd name="T41" fmla="*/ 21 h 64"/>
                  <a:gd name="T42" fmla="*/ 246 w 384"/>
                  <a:gd name="T43" fmla="*/ 21 h 64"/>
                  <a:gd name="T44" fmla="*/ 256 w 384"/>
                  <a:gd name="T45" fmla="*/ 32 h 64"/>
                  <a:gd name="T46" fmla="*/ 246 w 384"/>
                  <a:gd name="T47" fmla="*/ 42 h 64"/>
                  <a:gd name="T48" fmla="*/ 310 w 384"/>
                  <a:gd name="T49" fmla="*/ 42 h 64"/>
                  <a:gd name="T50" fmla="*/ 299 w 384"/>
                  <a:gd name="T51" fmla="*/ 32 h 64"/>
                  <a:gd name="T52" fmla="*/ 310 w 384"/>
                  <a:gd name="T53" fmla="*/ 21 h 64"/>
                  <a:gd name="T54" fmla="*/ 320 w 384"/>
                  <a:gd name="T55" fmla="*/ 32 h 64"/>
                  <a:gd name="T56" fmla="*/ 310 w 384"/>
                  <a:gd name="T57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4" h="64">
                    <a:moveTo>
                      <a:pt x="35" y="0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384" y="64"/>
                      <a:pt x="384" y="64"/>
                      <a:pt x="384" y="64"/>
                    </a:cubicBezTo>
                    <a:cubicBezTo>
                      <a:pt x="349" y="0"/>
                      <a:pt x="349" y="0"/>
                      <a:pt x="349" y="0"/>
                    </a:cubicBezTo>
                    <a:lnTo>
                      <a:pt x="35" y="0"/>
                    </a:lnTo>
                    <a:close/>
                    <a:moveTo>
                      <a:pt x="75" y="42"/>
                    </a:moveTo>
                    <a:cubicBezTo>
                      <a:pt x="69" y="42"/>
                      <a:pt x="64" y="38"/>
                      <a:pt x="64" y="32"/>
                    </a:cubicBezTo>
                    <a:cubicBezTo>
                      <a:pt x="64" y="26"/>
                      <a:pt x="69" y="21"/>
                      <a:pt x="75" y="21"/>
                    </a:cubicBezTo>
                    <a:cubicBezTo>
                      <a:pt x="81" y="21"/>
                      <a:pt x="86" y="26"/>
                      <a:pt x="86" y="32"/>
                    </a:cubicBezTo>
                    <a:cubicBezTo>
                      <a:pt x="86" y="38"/>
                      <a:pt x="81" y="42"/>
                      <a:pt x="75" y="42"/>
                    </a:cubicBezTo>
                    <a:close/>
                    <a:moveTo>
                      <a:pt x="160" y="42"/>
                    </a:moveTo>
                    <a:cubicBezTo>
                      <a:pt x="139" y="42"/>
                      <a:pt x="139" y="42"/>
                      <a:pt x="139" y="42"/>
                    </a:cubicBezTo>
                    <a:cubicBezTo>
                      <a:pt x="133" y="42"/>
                      <a:pt x="128" y="38"/>
                      <a:pt x="128" y="32"/>
                    </a:cubicBezTo>
                    <a:cubicBezTo>
                      <a:pt x="128" y="26"/>
                      <a:pt x="133" y="21"/>
                      <a:pt x="139" y="21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6" y="21"/>
                      <a:pt x="171" y="26"/>
                      <a:pt x="171" y="32"/>
                    </a:cubicBezTo>
                    <a:cubicBezTo>
                      <a:pt x="171" y="38"/>
                      <a:pt x="166" y="42"/>
                      <a:pt x="160" y="42"/>
                    </a:cubicBezTo>
                    <a:close/>
                    <a:moveTo>
                      <a:pt x="246" y="42"/>
                    </a:moveTo>
                    <a:cubicBezTo>
                      <a:pt x="224" y="42"/>
                      <a:pt x="224" y="42"/>
                      <a:pt x="224" y="42"/>
                    </a:cubicBezTo>
                    <a:cubicBezTo>
                      <a:pt x="218" y="42"/>
                      <a:pt x="214" y="38"/>
                      <a:pt x="214" y="32"/>
                    </a:cubicBezTo>
                    <a:cubicBezTo>
                      <a:pt x="214" y="26"/>
                      <a:pt x="218" y="21"/>
                      <a:pt x="224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52" y="21"/>
                      <a:pt x="256" y="26"/>
                      <a:pt x="256" y="32"/>
                    </a:cubicBezTo>
                    <a:cubicBezTo>
                      <a:pt x="256" y="38"/>
                      <a:pt x="252" y="42"/>
                      <a:pt x="246" y="42"/>
                    </a:cubicBezTo>
                    <a:close/>
                    <a:moveTo>
                      <a:pt x="310" y="42"/>
                    </a:moveTo>
                    <a:cubicBezTo>
                      <a:pt x="304" y="42"/>
                      <a:pt x="299" y="38"/>
                      <a:pt x="299" y="32"/>
                    </a:cubicBezTo>
                    <a:cubicBezTo>
                      <a:pt x="299" y="26"/>
                      <a:pt x="304" y="21"/>
                      <a:pt x="310" y="21"/>
                    </a:cubicBezTo>
                    <a:cubicBezTo>
                      <a:pt x="316" y="21"/>
                      <a:pt x="320" y="26"/>
                      <a:pt x="320" y="32"/>
                    </a:cubicBezTo>
                    <a:cubicBezTo>
                      <a:pt x="320" y="38"/>
                      <a:pt x="316" y="42"/>
                      <a:pt x="3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AD2CC97-4625-4C19-AE29-39CF448CC02A}"/>
              </a:ext>
            </a:extLst>
          </p:cNvPr>
          <p:cNvSpPr txBox="1"/>
          <p:nvPr/>
        </p:nvSpPr>
        <p:spPr>
          <a:xfrm flipH="1">
            <a:off x="5174687" y="2823428"/>
            <a:ext cx="5559987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有什么风险是当时没估计到的？项目是否出现了意外？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1E9B99F-4D76-4BB3-9121-7849E11F8FCC}"/>
              </a:ext>
            </a:extLst>
          </p:cNvPr>
          <p:cNvSpPr txBox="1"/>
          <p:nvPr/>
        </p:nvSpPr>
        <p:spPr>
          <a:xfrm>
            <a:off x="5079996" y="3174184"/>
            <a:ext cx="5654678" cy="8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出现的最大风险在制作界面的时候，我用的是</a:t>
            </a:r>
            <a:r>
              <a:rPr lang="en-US" altLang="zh-CN" sz="1200" dirty="0" err="1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Pyqt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制作界面，由于自己的电脑屏幕较小，</a:t>
            </a:r>
            <a:r>
              <a:rPr lang="en-US" altLang="zh-CN" sz="1200" dirty="0" err="1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Pyqt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无法正常适配自己电脑的分辨率，导致运行的界面和自己设计的界面会出现很大的不一致。从而需要自行对界面代码的参数进行手动调整，花费了大量时间。并且还因此出现了图片插入后无法显示的问题，从而界面美观不足。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1BDA9B8-9204-4629-8EE0-131187F407A6}"/>
              </a:ext>
            </a:extLst>
          </p:cNvPr>
          <p:cNvCxnSpPr/>
          <p:nvPr/>
        </p:nvCxnSpPr>
        <p:spPr>
          <a:xfrm>
            <a:off x="3109964" y="3256859"/>
            <a:ext cx="948158" cy="0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CA839BE-A6FC-4025-BE45-F16F7CACBB42}"/>
              </a:ext>
            </a:extLst>
          </p:cNvPr>
          <p:cNvGrpSpPr/>
          <p:nvPr/>
        </p:nvGrpSpPr>
        <p:grpSpPr>
          <a:xfrm>
            <a:off x="1975380" y="2916062"/>
            <a:ext cx="1092512" cy="1021300"/>
            <a:chOff x="2842329" y="1722535"/>
            <a:chExt cx="1092512" cy="1021300"/>
          </a:xfrm>
        </p:grpSpPr>
        <p:sp>
          <p:nvSpPr>
            <p:cNvPr id="72" name="圆角矩形 31">
              <a:extLst>
                <a:ext uri="{FF2B5EF4-FFF2-40B4-BE49-F238E27FC236}">
                  <a16:creationId xmlns:a16="http://schemas.microsoft.com/office/drawing/2014/main" id="{356EAD22-67DF-49E2-AE02-59ABB1145EF4}"/>
                </a:ext>
              </a:extLst>
            </p:cNvPr>
            <p:cNvSpPr/>
            <p:nvPr/>
          </p:nvSpPr>
          <p:spPr>
            <a:xfrm rot="20687781">
              <a:off x="2842329" y="1722535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E413531-41A7-45D5-AFBD-2BA974B0D1AB}"/>
                </a:ext>
              </a:extLst>
            </p:cNvPr>
            <p:cNvSpPr txBox="1"/>
            <p:nvPr/>
          </p:nvSpPr>
          <p:spPr>
            <a:xfrm rot="20723685">
              <a:off x="3102831" y="1826646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314B63D-09BF-4618-818F-1A882D0EE673}"/>
              </a:ext>
            </a:extLst>
          </p:cNvPr>
          <p:cNvGrpSpPr/>
          <p:nvPr/>
        </p:nvGrpSpPr>
        <p:grpSpPr>
          <a:xfrm>
            <a:off x="4089451" y="2869816"/>
            <a:ext cx="800100" cy="800100"/>
            <a:chOff x="4905063" y="1676289"/>
            <a:chExt cx="800100" cy="80010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D68D731-F4DF-456A-960B-BAFA040B3F11}"/>
                </a:ext>
              </a:extLst>
            </p:cNvPr>
            <p:cNvSpPr/>
            <p:nvPr/>
          </p:nvSpPr>
          <p:spPr>
            <a:xfrm>
              <a:off x="4905063" y="1676289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7E0E900-6ACA-4409-8870-5A1A935DCF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9461" y="1836420"/>
              <a:ext cx="495300" cy="495301"/>
            </a:xfrm>
            <a:custGeom>
              <a:avLst/>
              <a:gdLst>
                <a:gd name="T0" fmla="*/ 597 w 640"/>
                <a:gd name="T1" fmla="*/ 256 h 640"/>
                <a:gd name="T2" fmla="*/ 545 w 640"/>
                <a:gd name="T3" fmla="*/ 256 h 640"/>
                <a:gd name="T4" fmla="*/ 524 w 640"/>
                <a:gd name="T5" fmla="*/ 204 h 640"/>
                <a:gd name="T6" fmla="*/ 561 w 640"/>
                <a:gd name="T7" fmla="*/ 167 h 640"/>
                <a:gd name="T8" fmla="*/ 561 w 640"/>
                <a:gd name="T9" fmla="*/ 106 h 640"/>
                <a:gd name="T10" fmla="*/ 531 w 640"/>
                <a:gd name="T11" fmla="*/ 76 h 640"/>
                <a:gd name="T12" fmla="*/ 470 w 640"/>
                <a:gd name="T13" fmla="*/ 76 h 640"/>
                <a:gd name="T14" fmla="*/ 432 w 640"/>
                <a:gd name="T15" fmla="*/ 114 h 640"/>
                <a:gd name="T16" fmla="*/ 384 w 640"/>
                <a:gd name="T17" fmla="*/ 94 h 640"/>
                <a:gd name="T18" fmla="*/ 384 w 640"/>
                <a:gd name="T19" fmla="*/ 42 h 640"/>
                <a:gd name="T20" fmla="*/ 341 w 640"/>
                <a:gd name="T21" fmla="*/ 0 h 640"/>
                <a:gd name="T22" fmla="*/ 298 w 640"/>
                <a:gd name="T23" fmla="*/ 0 h 640"/>
                <a:gd name="T24" fmla="*/ 256 w 640"/>
                <a:gd name="T25" fmla="*/ 42 h 640"/>
                <a:gd name="T26" fmla="*/ 256 w 640"/>
                <a:gd name="T27" fmla="*/ 94 h 640"/>
                <a:gd name="T28" fmla="*/ 206 w 640"/>
                <a:gd name="T29" fmla="*/ 115 h 640"/>
                <a:gd name="T30" fmla="*/ 167 w 640"/>
                <a:gd name="T31" fmla="*/ 76 h 640"/>
                <a:gd name="T32" fmla="*/ 106 w 640"/>
                <a:gd name="T33" fmla="*/ 76 h 640"/>
                <a:gd name="T34" fmla="*/ 76 w 640"/>
                <a:gd name="T35" fmla="*/ 106 h 640"/>
                <a:gd name="T36" fmla="*/ 76 w 640"/>
                <a:gd name="T37" fmla="*/ 167 h 640"/>
                <a:gd name="T38" fmla="*/ 115 w 640"/>
                <a:gd name="T39" fmla="*/ 206 h 640"/>
                <a:gd name="T40" fmla="*/ 94 w 640"/>
                <a:gd name="T41" fmla="*/ 256 h 640"/>
                <a:gd name="T42" fmla="*/ 42 w 640"/>
                <a:gd name="T43" fmla="*/ 256 h 640"/>
                <a:gd name="T44" fmla="*/ 0 w 640"/>
                <a:gd name="T45" fmla="*/ 298 h 640"/>
                <a:gd name="T46" fmla="*/ 0 w 640"/>
                <a:gd name="T47" fmla="*/ 341 h 640"/>
                <a:gd name="T48" fmla="*/ 42 w 640"/>
                <a:gd name="T49" fmla="*/ 384 h 640"/>
                <a:gd name="T50" fmla="*/ 94 w 640"/>
                <a:gd name="T51" fmla="*/ 384 h 640"/>
                <a:gd name="T52" fmla="*/ 114 w 640"/>
                <a:gd name="T53" fmla="*/ 432 h 640"/>
                <a:gd name="T54" fmla="*/ 76 w 640"/>
                <a:gd name="T55" fmla="*/ 470 h 640"/>
                <a:gd name="T56" fmla="*/ 76 w 640"/>
                <a:gd name="T57" fmla="*/ 531 h 640"/>
                <a:gd name="T58" fmla="*/ 106 w 640"/>
                <a:gd name="T59" fmla="*/ 561 h 640"/>
                <a:gd name="T60" fmla="*/ 167 w 640"/>
                <a:gd name="T61" fmla="*/ 561 h 640"/>
                <a:gd name="T62" fmla="*/ 204 w 640"/>
                <a:gd name="T63" fmla="*/ 524 h 640"/>
                <a:gd name="T64" fmla="*/ 256 w 640"/>
                <a:gd name="T65" fmla="*/ 545 h 640"/>
                <a:gd name="T66" fmla="*/ 256 w 640"/>
                <a:gd name="T67" fmla="*/ 597 h 640"/>
                <a:gd name="T68" fmla="*/ 298 w 640"/>
                <a:gd name="T69" fmla="*/ 640 h 640"/>
                <a:gd name="T70" fmla="*/ 341 w 640"/>
                <a:gd name="T71" fmla="*/ 640 h 640"/>
                <a:gd name="T72" fmla="*/ 384 w 640"/>
                <a:gd name="T73" fmla="*/ 597 h 640"/>
                <a:gd name="T74" fmla="*/ 384 w 640"/>
                <a:gd name="T75" fmla="*/ 545 h 640"/>
                <a:gd name="T76" fmla="*/ 434 w 640"/>
                <a:gd name="T77" fmla="*/ 525 h 640"/>
                <a:gd name="T78" fmla="*/ 470 w 640"/>
                <a:gd name="T79" fmla="*/ 561 h 640"/>
                <a:gd name="T80" fmla="*/ 531 w 640"/>
                <a:gd name="T81" fmla="*/ 561 h 640"/>
                <a:gd name="T82" fmla="*/ 561 w 640"/>
                <a:gd name="T83" fmla="*/ 531 h 640"/>
                <a:gd name="T84" fmla="*/ 561 w 640"/>
                <a:gd name="T85" fmla="*/ 470 h 640"/>
                <a:gd name="T86" fmla="*/ 525 w 640"/>
                <a:gd name="T87" fmla="*/ 434 h 640"/>
                <a:gd name="T88" fmla="*/ 545 w 640"/>
                <a:gd name="T89" fmla="*/ 384 h 640"/>
                <a:gd name="T90" fmla="*/ 597 w 640"/>
                <a:gd name="T91" fmla="*/ 384 h 640"/>
                <a:gd name="T92" fmla="*/ 640 w 640"/>
                <a:gd name="T93" fmla="*/ 341 h 640"/>
                <a:gd name="T94" fmla="*/ 640 w 640"/>
                <a:gd name="T95" fmla="*/ 298 h 640"/>
                <a:gd name="T96" fmla="*/ 597 w 640"/>
                <a:gd name="T97" fmla="*/ 256 h 640"/>
                <a:gd name="T98" fmla="*/ 320 w 640"/>
                <a:gd name="T99" fmla="*/ 448 h 640"/>
                <a:gd name="T100" fmla="*/ 192 w 640"/>
                <a:gd name="T101" fmla="*/ 320 h 640"/>
                <a:gd name="T102" fmla="*/ 320 w 640"/>
                <a:gd name="T103" fmla="*/ 192 h 640"/>
                <a:gd name="T104" fmla="*/ 448 w 640"/>
                <a:gd name="T105" fmla="*/ 320 h 640"/>
                <a:gd name="T106" fmla="*/ 320 w 640"/>
                <a:gd name="T107" fmla="*/ 44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0" h="640">
                  <a:moveTo>
                    <a:pt x="597" y="256"/>
                  </a:moveTo>
                  <a:cubicBezTo>
                    <a:pt x="545" y="256"/>
                    <a:pt x="545" y="256"/>
                    <a:pt x="545" y="256"/>
                  </a:cubicBezTo>
                  <a:cubicBezTo>
                    <a:pt x="540" y="238"/>
                    <a:pt x="533" y="220"/>
                    <a:pt x="524" y="204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78" y="150"/>
                    <a:pt x="578" y="123"/>
                    <a:pt x="561" y="106"/>
                  </a:cubicBezTo>
                  <a:cubicBezTo>
                    <a:pt x="531" y="76"/>
                    <a:pt x="531" y="76"/>
                    <a:pt x="531" y="76"/>
                  </a:cubicBezTo>
                  <a:cubicBezTo>
                    <a:pt x="514" y="59"/>
                    <a:pt x="487" y="59"/>
                    <a:pt x="470" y="7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17" y="105"/>
                    <a:pt x="401" y="99"/>
                    <a:pt x="384" y="94"/>
                  </a:cubicBezTo>
                  <a:cubicBezTo>
                    <a:pt x="384" y="42"/>
                    <a:pt x="384" y="42"/>
                    <a:pt x="384" y="42"/>
                  </a:cubicBezTo>
                  <a:cubicBezTo>
                    <a:pt x="384" y="19"/>
                    <a:pt x="365" y="0"/>
                    <a:pt x="341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75" y="0"/>
                    <a:pt x="256" y="19"/>
                    <a:pt x="256" y="42"/>
                  </a:cubicBezTo>
                  <a:cubicBezTo>
                    <a:pt x="256" y="94"/>
                    <a:pt x="256" y="94"/>
                    <a:pt x="256" y="94"/>
                  </a:cubicBezTo>
                  <a:cubicBezTo>
                    <a:pt x="238" y="99"/>
                    <a:pt x="221" y="106"/>
                    <a:pt x="206" y="115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50" y="59"/>
                    <a:pt x="123" y="59"/>
                    <a:pt x="106" y="7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59" y="123"/>
                    <a:pt x="59" y="150"/>
                    <a:pt x="76" y="167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06" y="221"/>
                    <a:pt x="99" y="238"/>
                    <a:pt x="94" y="256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19" y="256"/>
                    <a:pt x="0" y="275"/>
                    <a:pt x="0" y="29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65"/>
                    <a:pt x="19" y="384"/>
                    <a:pt x="42" y="384"/>
                  </a:cubicBezTo>
                  <a:cubicBezTo>
                    <a:pt x="94" y="384"/>
                    <a:pt x="94" y="384"/>
                    <a:pt x="94" y="384"/>
                  </a:cubicBezTo>
                  <a:cubicBezTo>
                    <a:pt x="99" y="401"/>
                    <a:pt x="105" y="417"/>
                    <a:pt x="114" y="432"/>
                  </a:cubicBezTo>
                  <a:cubicBezTo>
                    <a:pt x="76" y="470"/>
                    <a:pt x="76" y="470"/>
                    <a:pt x="76" y="470"/>
                  </a:cubicBezTo>
                  <a:cubicBezTo>
                    <a:pt x="59" y="487"/>
                    <a:pt x="59" y="514"/>
                    <a:pt x="76" y="531"/>
                  </a:cubicBezTo>
                  <a:cubicBezTo>
                    <a:pt x="106" y="561"/>
                    <a:pt x="106" y="561"/>
                    <a:pt x="106" y="561"/>
                  </a:cubicBezTo>
                  <a:cubicBezTo>
                    <a:pt x="123" y="578"/>
                    <a:pt x="150" y="578"/>
                    <a:pt x="167" y="561"/>
                  </a:cubicBezTo>
                  <a:cubicBezTo>
                    <a:pt x="204" y="524"/>
                    <a:pt x="204" y="524"/>
                    <a:pt x="204" y="524"/>
                  </a:cubicBezTo>
                  <a:cubicBezTo>
                    <a:pt x="220" y="533"/>
                    <a:pt x="237" y="540"/>
                    <a:pt x="256" y="545"/>
                  </a:cubicBezTo>
                  <a:cubicBezTo>
                    <a:pt x="256" y="597"/>
                    <a:pt x="256" y="597"/>
                    <a:pt x="256" y="597"/>
                  </a:cubicBezTo>
                  <a:cubicBezTo>
                    <a:pt x="256" y="621"/>
                    <a:pt x="275" y="640"/>
                    <a:pt x="298" y="640"/>
                  </a:cubicBezTo>
                  <a:cubicBezTo>
                    <a:pt x="341" y="640"/>
                    <a:pt x="341" y="640"/>
                    <a:pt x="341" y="640"/>
                  </a:cubicBezTo>
                  <a:cubicBezTo>
                    <a:pt x="365" y="640"/>
                    <a:pt x="384" y="621"/>
                    <a:pt x="384" y="597"/>
                  </a:cubicBezTo>
                  <a:cubicBezTo>
                    <a:pt x="384" y="545"/>
                    <a:pt x="384" y="545"/>
                    <a:pt x="384" y="545"/>
                  </a:cubicBezTo>
                  <a:cubicBezTo>
                    <a:pt x="401" y="540"/>
                    <a:pt x="418" y="533"/>
                    <a:pt x="434" y="525"/>
                  </a:cubicBezTo>
                  <a:cubicBezTo>
                    <a:pt x="470" y="561"/>
                    <a:pt x="470" y="561"/>
                    <a:pt x="470" y="561"/>
                  </a:cubicBezTo>
                  <a:cubicBezTo>
                    <a:pt x="487" y="578"/>
                    <a:pt x="514" y="578"/>
                    <a:pt x="531" y="561"/>
                  </a:cubicBezTo>
                  <a:cubicBezTo>
                    <a:pt x="561" y="531"/>
                    <a:pt x="561" y="531"/>
                    <a:pt x="561" y="531"/>
                  </a:cubicBezTo>
                  <a:cubicBezTo>
                    <a:pt x="578" y="514"/>
                    <a:pt x="578" y="487"/>
                    <a:pt x="561" y="470"/>
                  </a:cubicBezTo>
                  <a:cubicBezTo>
                    <a:pt x="525" y="434"/>
                    <a:pt x="525" y="434"/>
                    <a:pt x="525" y="434"/>
                  </a:cubicBezTo>
                  <a:cubicBezTo>
                    <a:pt x="533" y="418"/>
                    <a:pt x="540" y="401"/>
                    <a:pt x="545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621" y="384"/>
                    <a:pt x="640" y="365"/>
                    <a:pt x="640" y="341"/>
                  </a:cubicBezTo>
                  <a:cubicBezTo>
                    <a:pt x="640" y="298"/>
                    <a:pt x="640" y="298"/>
                    <a:pt x="640" y="298"/>
                  </a:cubicBezTo>
                  <a:cubicBezTo>
                    <a:pt x="640" y="275"/>
                    <a:pt x="621" y="256"/>
                    <a:pt x="597" y="256"/>
                  </a:cubicBezTo>
                  <a:close/>
                  <a:moveTo>
                    <a:pt x="320" y="448"/>
                  </a:moveTo>
                  <a:cubicBezTo>
                    <a:pt x="249" y="448"/>
                    <a:pt x="192" y="390"/>
                    <a:pt x="192" y="320"/>
                  </a:cubicBezTo>
                  <a:cubicBezTo>
                    <a:pt x="192" y="249"/>
                    <a:pt x="249" y="192"/>
                    <a:pt x="320" y="192"/>
                  </a:cubicBezTo>
                  <a:cubicBezTo>
                    <a:pt x="390" y="192"/>
                    <a:pt x="448" y="249"/>
                    <a:pt x="448" y="320"/>
                  </a:cubicBezTo>
                  <a:cubicBezTo>
                    <a:pt x="448" y="390"/>
                    <a:pt x="390" y="448"/>
                    <a:pt x="320" y="4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D5179E1A-9045-41B3-BD73-261EE1458CA4}"/>
              </a:ext>
            </a:extLst>
          </p:cNvPr>
          <p:cNvSpPr txBox="1"/>
          <p:nvPr/>
        </p:nvSpPr>
        <p:spPr>
          <a:xfrm flipH="1">
            <a:off x="5769782" y="4925767"/>
            <a:ext cx="4964892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在计划中有没有留下缓冲区？缓冲区有作用吗？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074B5D2-75C3-4BA6-9E4F-385FA6F7931F}"/>
              </a:ext>
            </a:extLst>
          </p:cNvPr>
          <p:cNvSpPr txBox="1"/>
          <p:nvPr/>
        </p:nvSpPr>
        <p:spPr>
          <a:xfrm>
            <a:off x="5675092" y="5276523"/>
            <a:ext cx="4859558" cy="47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有，主要在距离最后一次实验课一周的时间，为了保证软件成功完成，基本做到了起早贪黑，夜以继日，当然也因此做完了项目。</a:t>
            </a:r>
            <a:endParaRPr lang="zh-CN" altLang="en-US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89238FC-A90C-4A04-B694-41251B11C163}"/>
              </a:ext>
            </a:extLst>
          </p:cNvPr>
          <p:cNvCxnSpPr/>
          <p:nvPr/>
        </p:nvCxnSpPr>
        <p:spPr>
          <a:xfrm flipV="1">
            <a:off x="3633145" y="5397605"/>
            <a:ext cx="1408748" cy="6995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6C5E5DC-4981-4B89-B26A-1DE53E4B05D9}"/>
              </a:ext>
            </a:extLst>
          </p:cNvPr>
          <p:cNvGrpSpPr/>
          <p:nvPr/>
        </p:nvGrpSpPr>
        <p:grpSpPr>
          <a:xfrm>
            <a:off x="2452049" y="4890766"/>
            <a:ext cx="1092512" cy="1021300"/>
            <a:chOff x="3577342" y="5097560"/>
            <a:chExt cx="1092512" cy="1021300"/>
          </a:xfrm>
        </p:grpSpPr>
        <p:sp>
          <p:nvSpPr>
            <p:cNvPr id="84" name="圆角矩形 34">
              <a:extLst>
                <a:ext uri="{FF2B5EF4-FFF2-40B4-BE49-F238E27FC236}">
                  <a16:creationId xmlns:a16="http://schemas.microsoft.com/office/drawing/2014/main" id="{693E99B7-3E9C-4450-B71E-6952DC4E9DA5}"/>
                </a:ext>
              </a:extLst>
            </p:cNvPr>
            <p:cNvSpPr/>
            <p:nvPr/>
          </p:nvSpPr>
          <p:spPr>
            <a:xfrm>
              <a:off x="3577342" y="5097560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A95CA72-2F34-4336-B5DF-12EC1FA3A9DC}"/>
                </a:ext>
              </a:extLst>
            </p:cNvPr>
            <p:cNvSpPr txBox="1"/>
            <p:nvPr/>
          </p:nvSpPr>
          <p:spPr>
            <a:xfrm>
              <a:off x="3851495" y="5232449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2EC70FD-F5AA-4117-9467-778A6E0E821F}"/>
              </a:ext>
            </a:extLst>
          </p:cNvPr>
          <p:cNvGrpSpPr/>
          <p:nvPr/>
        </p:nvGrpSpPr>
        <p:grpSpPr>
          <a:xfrm>
            <a:off x="4707407" y="4964535"/>
            <a:ext cx="800100" cy="800100"/>
            <a:chOff x="5781363" y="5171329"/>
            <a:chExt cx="800100" cy="800100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D902CE7-9960-4C45-9F0C-63A283F5E446}"/>
                </a:ext>
              </a:extLst>
            </p:cNvPr>
            <p:cNvSpPr/>
            <p:nvPr/>
          </p:nvSpPr>
          <p:spPr>
            <a:xfrm>
              <a:off x="5781363" y="5171329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9E88341-9F12-4F26-B911-C45D6B4BA968}"/>
                </a:ext>
              </a:extLst>
            </p:cNvPr>
            <p:cNvGrpSpPr/>
            <p:nvPr/>
          </p:nvGrpSpPr>
          <p:grpSpPr>
            <a:xfrm>
              <a:off x="5968650" y="5366972"/>
              <a:ext cx="414773" cy="416012"/>
              <a:chOff x="1493838" y="2720975"/>
              <a:chExt cx="531812" cy="533401"/>
            </a:xfrm>
            <a:solidFill>
              <a:schemeClr val="bg1"/>
            </a:solidFill>
          </p:grpSpPr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80DA1B95-A58A-4B44-A824-BA0060C5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2720975"/>
                <a:ext cx="115887" cy="115888"/>
              </a:xfrm>
              <a:custGeom>
                <a:avLst/>
                <a:gdLst>
                  <a:gd name="T0" fmla="*/ 134 w 145"/>
                  <a:gd name="T1" fmla="*/ 75 h 144"/>
                  <a:gd name="T2" fmla="*/ 70 w 145"/>
                  <a:gd name="T3" fmla="*/ 11 h 144"/>
                  <a:gd name="T4" fmla="*/ 30 w 145"/>
                  <a:gd name="T5" fmla="*/ 12 h 144"/>
                  <a:gd name="T6" fmla="*/ 0 w 145"/>
                  <a:gd name="T7" fmla="*/ 43 h 144"/>
                  <a:gd name="T8" fmla="*/ 102 w 145"/>
                  <a:gd name="T9" fmla="*/ 144 h 144"/>
                  <a:gd name="T10" fmla="*/ 133 w 145"/>
                  <a:gd name="T11" fmla="*/ 114 h 144"/>
                  <a:gd name="T12" fmla="*/ 134 w 145"/>
                  <a:gd name="T13" fmla="*/ 7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44">
                    <a:moveTo>
                      <a:pt x="134" y="75"/>
                    </a:moveTo>
                    <a:cubicBezTo>
                      <a:pt x="70" y="11"/>
                      <a:pt x="70" y="11"/>
                      <a:pt x="70" y="11"/>
                    </a:cubicBezTo>
                    <a:cubicBezTo>
                      <a:pt x="59" y="0"/>
                      <a:pt x="42" y="1"/>
                      <a:pt x="30" y="1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2" y="144"/>
                      <a:pt x="102" y="144"/>
                      <a:pt x="102" y="144"/>
                    </a:cubicBezTo>
                    <a:cubicBezTo>
                      <a:pt x="133" y="114"/>
                      <a:pt x="133" y="114"/>
                      <a:pt x="133" y="114"/>
                    </a:cubicBezTo>
                    <a:cubicBezTo>
                      <a:pt x="144" y="103"/>
                      <a:pt x="145" y="85"/>
                      <a:pt x="134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31A537B1-5ADF-4B70-AF00-0AAFD1FD9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838" y="2741613"/>
                <a:ext cx="512762" cy="512763"/>
              </a:xfrm>
              <a:custGeom>
                <a:avLst/>
                <a:gdLst>
                  <a:gd name="T0" fmla="*/ 576 w 640"/>
                  <a:gd name="T1" fmla="*/ 511 h 639"/>
                  <a:gd name="T2" fmla="*/ 512 w 640"/>
                  <a:gd name="T3" fmla="*/ 575 h 639"/>
                  <a:gd name="T4" fmla="*/ 128 w 640"/>
                  <a:gd name="T5" fmla="*/ 575 h 639"/>
                  <a:gd name="T6" fmla="*/ 64 w 640"/>
                  <a:gd name="T7" fmla="*/ 511 h 639"/>
                  <a:gd name="T8" fmla="*/ 64 w 640"/>
                  <a:gd name="T9" fmla="*/ 128 h 639"/>
                  <a:gd name="T10" fmla="*/ 128 w 640"/>
                  <a:gd name="T11" fmla="*/ 64 h 639"/>
                  <a:gd name="T12" fmla="*/ 384 w 640"/>
                  <a:gd name="T13" fmla="*/ 64 h 639"/>
                  <a:gd name="T14" fmla="*/ 448 w 640"/>
                  <a:gd name="T15" fmla="*/ 0 h 639"/>
                  <a:gd name="T16" fmla="*/ 106 w 640"/>
                  <a:gd name="T17" fmla="*/ 0 h 639"/>
                  <a:gd name="T18" fmla="*/ 0 w 640"/>
                  <a:gd name="T19" fmla="*/ 106 h 639"/>
                  <a:gd name="T20" fmla="*/ 0 w 640"/>
                  <a:gd name="T21" fmla="*/ 533 h 639"/>
                  <a:gd name="T22" fmla="*/ 106 w 640"/>
                  <a:gd name="T23" fmla="*/ 639 h 639"/>
                  <a:gd name="T24" fmla="*/ 533 w 640"/>
                  <a:gd name="T25" fmla="*/ 639 h 639"/>
                  <a:gd name="T26" fmla="*/ 640 w 640"/>
                  <a:gd name="T27" fmla="*/ 533 h 639"/>
                  <a:gd name="T28" fmla="*/ 640 w 640"/>
                  <a:gd name="T29" fmla="*/ 192 h 639"/>
                  <a:gd name="T30" fmla="*/ 576 w 640"/>
                  <a:gd name="T31" fmla="*/ 256 h 639"/>
                  <a:gd name="T32" fmla="*/ 576 w 640"/>
                  <a:gd name="T33" fmla="*/ 511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0" h="639">
                    <a:moveTo>
                      <a:pt x="576" y="511"/>
                    </a:moveTo>
                    <a:cubicBezTo>
                      <a:pt x="576" y="547"/>
                      <a:pt x="547" y="575"/>
                      <a:pt x="512" y="575"/>
                    </a:cubicBezTo>
                    <a:cubicBezTo>
                      <a:pt x="128" y="575"/>
                      <a:pt x="128" y="575"/>
                      <a:pt x="128" y="575"/>
                    </a:cubicBezTo>
                    <a:cubicBezTo>
                      <a:pt x="92" y="575"/>
                      <a:pt x="64" y="547"/>
                      <a:pt x="64" y="511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92"/>
                      <a:pt x="92" y="64"/>
                      <a:pt x="128" y="64"/>
                    </a:cubicBezTo>
                    <a:cubicBezTo>
                      <a:pt x="384" y="64"/>
                      <a:pt x="384" y="64"/>
                      <a:pt x="384" y="64"/>
                    </a:cubicBezTo>
                    <a:cubicBezTo>
                      <a:pt x="448" y="0"/>
                      <a:pt x="448" y="0"/>
                      <a:pt x="448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92"/>
                      <a:pt x="47" y="639"/>
                      <a:pt x="106" y="639"/>
                    </a:cubicBezTo>
                    <a:cubicBezTo>
                      <a:pt x="533" y="639"/>
                      <a:pt x="533" y="639"/>
                      <a:pt x="533" y="639"/>
                    </a:cubicBezTo>
                    <a:cubicBezTo>
                      <a:pt x="592" y="639"/>
                      <a:pt x="640" y="592"/>
                      <a:pt x="640" y="533"/>
                    </a:cubicBezTo>
                    <a:cubicBezTo>
                      <a:pt x="640" y="192"/>
                      <a:pt x="640" y="192"/>
                      <a:pt x="640" y="192"/>
                    </a:cubicBezTo>
                    <a:cubicBezTo>
                      <a:pt x="576" y="256"/>
                      <a:pt x="576" y="256"/>
                      <a:pt x="576" y="256"/>
                    </a:cubicBezTo>
                    <a:lnTo>
                      <a:pt x="576" y="5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12">
                <a:extLst>
                  <a:ext uri="{FF2B5EF4-FFF2-40B4-BE49-F238E27FC236}">
                    <a16:creationId xmlns:a16="http://schemas.microsoft.com/office/drawing/2014/main" id="{5DC6BC53-6504-49E4-9F2C-F979AB9EB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638" y="2959100"/>
                <a:ext cx="114300" cy="112713"/>
              </a:xfrm>
              <a:custGeom>
                <a:avLst/>
                <a:gdLst>
                  <a:gd name="T0" fmla="*/ 0 w 72"/>
                  <a:gd name="T1" fmla="*/ 71 h 71"/>
                  <a:gd name="T2" fmla="*/ 72 w 72"/>
                  <a:gd name="T3" fmla="*/ 51 h 71"/>
                  <a:gd name="T4" fmla="*/ 21 w 72"/>
                  <a:gd name="T5" fmla="*/ 0 h 71"/>
                  <a:gd name="T6" fmla="*/ 0 w 72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1">
                    <a:moveTo>
                      <a:pt x="0" y="71"/>
                    </a:moveTo>
                    <a:lnTo>
                      <a:pt x="72" y="51"/>
                    </a:lnTo>
                    <a:lnTo>
                      <a:pt x="21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CDDF0252-D189-4677-B4D0-38DBFA62E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088" y="2767013"/>
                <a:ext cx="261937" cy="261938"/>
              </a:xfrm>
              <a:custGeom>
                <a:avLst/>
                <a:gdLst>
                  <a:gd name="T0" fmla="*/ 165 w 165"/>
                  <a:gd name="T1" fmla="*/ 52 h 165"/>
                  <a:gd name="T2" fmla="*/ 114 w 165"/>
                  <a:gd name="T3" fmla="*/ 0 h 165"/>
                  <a:gd name="T4" fmla="*/ 0 w 165"/>
                  <a:gd name="T5" fmla="*/ 113 h 165"/>
                  <a:gd name="T6" fmla="*/ 52 w 165"/>
                  <a:gd name="T7" fmla="*/ 165 h 165"/>
                  <a:gd name="T8" fmla="*/ 165 w 165"/>
                  <a:gd name="T9" fmla="*/ 5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65">
                    <a:moveTo>
                      <a:pt x="165" y="52"/>
                    </a:moveTo>
                    <a:lnTo>
                      <a:pt x="114" y="0"/>
                    </a:lnTo>
                    <a:lnTo>
                      <a:pt x="0" y="113"/>
                    </a:lnTo>
                    <a:lnTo>
                      <a:pt x="52" y="165"/>
                    </a:lnTo>
                    <a:lnTo>
                      <a:pt x="165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344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82">
        <p:random/>
      </p:transition>
    </mc:Choice>
    <mc:Fallback xmlns="">
      <p:transition spd="slow" advTm="398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68" grpId="0"/>
      <p:bldP spid="69" grpId="0"/>
      <p:bldP spid="77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6E4F0FDD-F230-477A-AB38-718F858EC4F5}"/>
              </a:ext>
            </a:extLst>
          </p:cNvPr>
          <p:cNvGrpSpPr/>
          <p:nvPr/>
        </p:nvGrpSpPr>
        <p:grpSpPr>
          <a:xfrm>
            <a:off x="78277" y="182954"/>
            <a:ext cx="12104391" cy="6675046"/>
            <a:chOff x="78277" y="182954"/>
            <a:chExt cx="12104391" cy="667504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31408FD-EEE8-4EC3-B20A-34907A2E1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D083416-30E4-4959-9520-0449E29A5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1BCA374-CD9A-4826-9D60-8F88C8E15758}"/>
                </a:ext>
              </a:extLst>
            </p:cNvPr>
            <p:cNvGrpSpPr/>
            <p:nvPr/>
          </p:nvGrpSpPr>
          <p:grpSpPr>
            <a:xfrm>
              <a:off x="78277" y="182954"/>
              <a:ext cx="5214793" cy="1236800"/>
              <a:chOff x="78277" y="182954"/>
              <a:chExt cx="5214793" cy="1236800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66F6BAA-FB94-4687-95E3-C60ED6615599}"/>
                  </a:ext>
                </a:extLst>
              </p:cNvPr>
              <p:cNvSpPr txBox="1"/>
              <p:nvPr/>
            </p:nvSpPr>
            <p:spPr>
              <a:xfrm>
                <a:off x="3027141" y="182954"/>
                <a:ext cx="2265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项目回顾</a:t>
                </a:r>
              </a:p>
            </p:txBody>
          </p: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9AD3F822-1786-4805-949A-0AE2409CA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9493DB5B-94FB-4213-8012-E68E93A3B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36" name="文本框 35"/>
          <p:cNvSpPr txBox="1"/>
          <p:nvPr/>
        </p:nvSpPr>
        <p:spPr>
          <a:xfrm flipH="1">
            <a:off x="5623203" y="1181208"/>
            <a:ext cx="3015206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b="1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产品缺陷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528511" y="1531964"/>
            <a:ext cx="4108917" cy="88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用户账号安全保障不足，只是简单地进行了存储；</a:t>
            </a:r>
            <a:endParaRPr lang="en-US" altLang="zh-CN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没有实时爬虫的能力，未与界面嵌合；</a:t>
            </a:r>
            <a:endParaRPr lang="en-US" altLang="zh-CN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同一个功能中生成的可视化图表会把之前生成的图表覆盖；</a:t>
            </a:r>
            <a:endParaRPr lang="en-US" altLang="zh-CN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生成的报表不够高清且格式不够美观；</a:t>
            </a:r>
            <a:endParaRPr lang="en-US" altLang="zh-CN" sz="12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6435128" y="2956353"/>
            <a:ext cx="2203281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产品的未来方向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375564" y="3344787"/>
            <a:ext cx="3497039" cy="68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会更加考虑用户的体验，主要会在界面的美观、操作的方便性、功能的实用性上做改进，做到</a:t>
            </a:r>
            <a:r>
              <a:rPr lang="en-US" altLang="zh-CN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user-friendly</a:t>
            </a: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。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3558479" y="1614639"/>
            <a:ext cx="948158" cy="0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359176" y="3422699"/>
            <a:ext cx="1128713" cy="0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2"/>
          <p:cNvGrpSpPr/>
          <p:nvPr/>
        </p:nvGrpSpPr>
        <p:grpSpPr>
          <a:xfrm>
            <a:off x="2423895" y="1273842"/>
            <a:ext cx="1092512" cy="1021300"/>
            <a:chOff x="2842329" y="1722535"/>
            <a:chExt cx="1092512" cy="1021300"/>
          </a:xfrm>
        </p:grpSpPr>
        <p:sp>
          <p:nvSpPr>
            <p:cNvPr id="32" name="圆角矩形 31"/>
            <p:cNvSpPr/>
            <p:nvPr/>
          </p:nvSpPr>
          <p:spPr>
            <a:xfrm rot="20687781">
              <a:off x="2842329" y="1722535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 rot="20723685">
              <a:off x="3102831" y="1826646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86811" y="2939345"/>
            <a:ext cx="1092512" cy="1021300"/>
            <a:chOff x="3443992" y="2765840"/>
            <a:chExt cx="1092512" cy="1021300"/>
          </a:xfrm>
        </p:grpSpPr>
        <p:sp>
          <p:nvSpPr>
            <p:cNvPr id="8" name="圆角矩形 7"/>
            <p:cNvSpPr/>
            <p:nvPr/>
          </p:nvSpPr>
          <p:spPr>
            <a:xfrm>
              <a:off x="3443992" y="2765840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727671" y="2868344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7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37966" y="1227596"/>
            <a:ext cx="800100" cy="800100"/>
            <a:chOff x="4905063" y="1676289"/>
            <a:chExt cx="800100" cy="800100"/>
          </a:xfrm>
        </p:grpSpPr>
        <p:sp>
          <p:nvSpPr>
            <p:cNvPr id="46" name="椭圆 45"/>
            <p:cNvSpPr/>
            <p:nvPr/>
          </p:nvSpPr>
          <p:spPr>
            <a:xfrm>
              <a:off x="4905063" y="1676289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"/>
            <p:cNvSpPr>
              <a:spLocks noEditPoints="1"/>
            </p:cNvSpPr>
            <p:nvPr/>
          </p:nvSpPr>
          <p:spPr bwMode="auto">
            <a:xfrm>
              <a:off x="5059461" y="1836420"/>
              <a:ext cx="495300" cy="495301"/>
            </a:xfrm>
            <a:custGeom>
              <a:avLst/>
              <a:gdLst>
                <a:gd name="T0" fmla="*/ 597 w 640"/>
                <a:gd name="T1" fmla="*/ 256 h 640"/>
                <a:gd name="T2" fmla="*/ 545 w 640"/>
                <a:gd name="T3" fmla="*/ 256 h 640"/>
                <a:gd name="T4" fmla="*/ 524 w 640"/>
                <a:gd name="T5" fmla="*/ 204 h 640"/>
                <a:gd name="T6" fmla="*/ 561 w 640"/>
                <a:gd name="T7" fmla="*/ 167 h 640"/>
                <a:gd name="T8" fmla="*/ 561 w 640"/>
                <a:gd name="T9" fmla="*/ 106 h 640"/>
                <a:gd name="T10" fmla="*/ 531 w 640"/>
                <a:gd name="T11" fmla="*/ 76 h 640"/>
                <a:gd name="T12" fmla="*/ 470 w 640"/>
                <a:gd name="T13" fmla="*/ 76 h 640"/>
                <a:gd name="T14" fmla="*/ 432 w 640"/>
                <a:gd name="T15" fmla="*/ 114 h 640"/>
                <a:gd name="T16" fmla="*/ 384 w 640"/>
                <a:gd name="T17" fmla="*/ 94 h 640"/>
                <a:gd name="T18" fmla="*/ 384 w 640"/>
                <a:gd name="T19" fmla="*/ 42 h 640"/>
                <a:gd name="T20" fmla="*/ 341 w 640"/>
                <a:gd name="T21" fmla="*/ 0 h 640"/>
                <a:gd name="T22" fmla="*/ 298 w 640"/>
                <a:gd name="T23" fmla="*/ 0 h 640"/>
                <a:gd name="T24" fmla="*/ 256 w 640"/>
                <a:gd name="T25" fmla="*/ 42 h 640"/>
                <a:gd name="T26" fmla="*/ 256 w 640"/>
                <a:gd name="T27" fmla="*/ 94 h 640"/>
                <a:gd name="T28" fmla="*/ 206 w 640"/>
                <a:gd name="T29" fmla="*/ 115 h 640"/>
                <a:gd name="T30" fmla="*/ 167 w 640"/>
                <a:gd name="T31" fmla="*/ 76 h 640"/>
                <a:gd name="T32" fmla="*/ 106 w 640"/>
                <a:gd name="T33" fmla="*/ 76 h 640"/>
                <a:gd name="T34" fmla="*/ 76 w 640"/>
                <a:gd name="T35" fmla="*/ 106 h 640"/>
                <a:gd name="T36" fmla="*/ 76 w 640"/>
                <a:gd name="T37" fmla="*/ 167 h 640"/>
                <a:gd name="T38" fmla="*/ 115 w 640"/>
                <a:gd name="T39" fmla="*/ 206 h 640"/>
                <a:gd name="T40" fmla="*/ 94 w 640"/>
                <a:gd name="T41" fmla="*/ 256 h 640"/>
                <a:gd name="T42" fmla="*/ 42 w 640"/>
                <a:gd name="T43" fmla="*/ 256 h 640"/>
                <a:gd name="T44" fmla="*/ 0 w 640"/>
                <a:gd name="T45" fmla="*/ 298 h 640"/>
                <a:gd name="T46" fmla="*/ 0 w 640"/>
                <a:gd name="T47" fmla="*/ 341 h 640"/>
                <a:gd name="T48" fmla="*/ 42 w 640"/>
                <a:gd name="T49" fmla="*/ 384 h 640"/>
                <a:gd name="T50" fmla="*/ 94 w 640"/>
                <a:gd name="T51" fmla="*/ 384 h 640"/>
                <a:gd name="T52" fmla="*/ 114 w 640"/>
                <a:gd name="T53" fmla="*/ 432 h 640"/>
                <a:gd name="T54" fmla="*/ 76 w 640"/>
                <a:gd name="T55" fmla="*/ 470 h 640"/>
                <a:gd name="T56" fmla="*/ 76 w 640"/>
                <a:gd name="T57" fmla="*/ 531 h 640"/>
                <a:gd name="T58" fmla="*/ 106 w 640"/>
                <a:gd name="T59" fmla="*/ 561 h 640"/>
                <a:gd name="T60" fmla="*/ 167 w 640"/>
                <a:gd name="T61" fmla="*/ 561 h 640"/>
                <a:gd name="T62" fmla="*/ 204 w 640"/>
                <a:gd name="T63" fmla="*/ 524 h 640"/>
                <a:gd name="T64" fmla="*/ 256 w 640"/>
                <a:gd name="T65" fmla="*/ 545 h 640"/>
                <a:gd name="T66" fmla="*/ 256 w 640"/>
                <a:gd name="T67" fmla="*/ 597 h 640"/>
                <a:gd name="T68" fmla="*/ 298 w 640"/>
                <a:gd name="T69" fmla="*/ 640 h 640"/>
                <a:gd name="T70" fmla="*/ 341 w 640"/>
                <a:gd name="T71" fmla="*/ 640 h 640"/>
                <a:gd name="T72" fmla="*/ 384 w 640"/>
                <a:gd name="T73" fmla="*/ 597 h 640"/>
                <a:gd name="T74" fmla="*/ 384 w 640"/>
                <a:gd name="T75" fmla="*/ 545 h 640"/>
                <a:gd name="T76" fmla="*/ 434 w 640"/>
                <a:gd name="T77" fmla="*/ 525 h 640"/>
                <a:gd name="T78" fmla="*/ 470 w 640"/>
                <a:gd name="T79" fmla="*/ 561 h 640"/>
                <a:gd name="T80" fmla="*/ 531 w 640"/>
                <a:gd name="T81" fmla="*/ 561 h 640"/>
                <a:gd name="T82" fmla="*/ 561 w 640"/>
                <a:gd name="T83" fmla="*/ 531 h 640"/>
                <a:gd name="T84" fmla="*/ 561 w 640"/>
                <a:gd name="T85" fmla="*/ 470 h 640"/>
                <a:gd name="T86" fmla="*/ 525 w 640"/>
                <a:gd name="T87" fmla="*/ 434 h 640"/>
                <a:gd name="T88" fmla="*/ 545 w 640"/>
                <a:gd name="T89" fmla="*/ 384 h 640"/>
                <a:gd name="T90" fmla="*/ 597 w 640"/>
                <a:gd name="T91" fmla="*/ 384 h 640"/>
                <a:gd name="T92" fmla="*/ 640 w 640"/>
                <a:gd name="T93" fmla="*/ 341 h 640"/>
                <a:gd name="T94" fmla="*/ 640 w 640"/>
                <a:gd name="T95" fmla="*/ 298 h 640"/>
                <a:gd name="T96" fmla="*/ 597 w 640"/>
                <a:gd name="T97" fmla="*/ 256 h 640"/>
                <a:gd name="T98" fmla="*/ 320 w 640"/>
                <a:gd name="T99" fmla="*/ 448 h 640"/>
                <a:gd name="T100" fmla="*/ 192 w 640"/>
                <a:gd name="T101" fmla="*/ 320 h 640"/>
                <a:gd name="T102" fmla="*/ 320 w 640"/>
                <a:gd name="T103" fmla="*/ 192 h 640"/>
                <a:gd name="T104" fmla="*/ 448 w 640"/>
                <a:gd name="T105" fmla="*/ 320 h 640"/>
                <a:gd name="T106" fmla="*/ 320 w 640"/>
                <a:gd name="T107" fmla="*/ 44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0" h="640">
                  <a:moveTo>
                    <a:pt x="597" y="256"/>
                  </a:moveTo>
                  <a:cubicBezTo>
                    <a:pt x="545" y="256"/>
                    <a:pt x="545" y="256"/>
                    <a:pt x="545" y="256"/>
                  </a:cubicBezTo>
                  <a:cubicBezTo>
                    <a:pt x="540" y="238"/>
                    <a:pt x="533" y="220"/>
                    <a:pt x="524" y="204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78" y="150"/>
                    <a:pt x="578" y="123"/>
                    <a:pt x="561" y="106"/>
                  </a:cubicBezTo>
                  <a:cubicBezTo>
                    <a:pt x="531" y="76"/>
                    <a:pt x="531" y="76"/>
                    <a:pt x="531" y="76"/>
                  </a:cubicBezTo>
                  <a:cubicBezTo>
                    <a:pt x="514" y="59"/>
                    <a:pt x="487" y="59"/>
                    <a:pt x="470" y="76"/>
                  </a:cubicBezTo>
                  <a:cubicBezTo>
                    <a:pt x="432" y="114"/>
                    <a:pt x="432" y="114"/>
                    <a:pt x="432" y="114"/>
                  </a:cubicBezTo>
                  <a:cubicBezTo>
                    <a:pt x="417" y="105"/>
                    <a:pt x="401" y="99"/>
                    <a:pt x="384" y="94"/>
                  </a:cubicBezTo>
                  <a:cubicBezTo>
                    <a:pt x="384" y="42"/>
                    <a:pt x="384" y="42"/>
                    <a:pt x="384" y="42"/>
                  </a:cubicBezTo>
                  <a:cubicBezTo>
                    <a:pt x="384" y="19"/>
                    <a:pt x="365" y="0"/>
                    <a:pt x="341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75" y="0"/>
                    <a:pt x="256" y="19"/>
                    <a:pt x="256" y="42"/>
                  </a:cubicBezTo>
                  <a:cubicBezTo>
                    <a:pt x="256" y="94"/>
                    <a:pt x="256" y="94"/>
                    <a:pt x="256" y="94"/>
                  </a:cubicBezTo>
                  <a:cubicBezTo>
                    <a:pt x="238" y="99"/>
                    <a:pt x="221" y="106"/>
                    <a:pt x="206" y="115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50" y="59"/>
                    <a:pt x="123" y="59"/>
                    <a:pt x="106" y="7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59" y="123"/>
                    <a:pt x="59" y="150"/>
                    <a:pt x="76" y="167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06" y="221"/>
                    <a:pt x="99" y="238"/>
                    <a:pt x="94" y="256"/>
                  </a:cubicBezTo>
                  <a:cubicBezTo>
                    <a:pt x="42" y="256"/>
                    <a:pt x="42" y="256"/>
                    <a:pt x="42" y="256"/>
                  </a:cubicBezTo>
                  <a:cubicBezTo>
                    <a:pt x="19" y="256"/>
                    <a:pt x="0" y="275"/>
                    <a:pt x="0" y="29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65"/>
                    <a:pt x="19" y="384"/>
                    <a:pt x="42" y="384"/>
                  </a:cubicBezTo>
                  <a:cubicBezTo>
                    <a:pt x="94" y="384"/>
                    <a:pt x="94" y="384"/>
                    <a:pt x="94" y="384"/>
                  </a:cubicBezTo>
                  <a:cubicBezTo>
                    <a:pt x="99" y="401"/>
                    <a:pt x="105" y="417"/>
                    <a:pt x="114" y="432"/>
                  </a:cubicBezTo>
                  <a:cubicBezTo>
                    <a:pt x="76" y="470"/>
                    <a:pt x="76" y="470"/>
                    <a:pt x="76" y="470"/>
                  </a:cubicBezTo>
                  <a:cubicBezTo>
                    <a:pt x="59" y="487"/>
                    <a:pt x="59" y="514"/>
                    <a:pt x="76" y="531"/>
                  </a:cubicBezTo>
                  <a:cubicBezTo>
                    <a:pt x="106" y="561"/>
                    <a:pt x="106" y="561"/>
                    <a:pt x="106" y="561"/>
                  </a:cubicBezTo>
                  <a:cubicBezTo>
                    <a:pt x="123" y="578"/>
                    <a:pt x="150" y="578"/>
                    <a:pt x="167" y="561"/>
                  </a:cubicBezTo>
                  <a:cubicBezTo>
                    <a:pt x="204" y="524"/>
                    <a:pt x="204" y="524"/>
                    <a:pt x="204" y="524"/>
                  </a:cubicBezTo>
                  <a:cubicBezTo>
                    <a:pt x="220" y="533"/>
                    <a:pt x="237" y="540"/>
                    <a:pt x="256" y="545"/>
                  </a:cubicBezTo>
                  <a:cubicBezTo>
                    <a:pt x="256" y="597"/>
                    <a:pt x="256" y="597"/>
                    <a:pt x="256" y="597"/>
                  </a:cubicBezTo>
                  <a:cubicBezTo>
                    <a:pt x="256" y="621"/>
                    <a:pt x="275" y="640"/>
                    <a:pt x="298" y="640"/>
                  </a:cubicBezTo>
                  <a:cubicBezTo>
                    <a:pt x="341" y="640"/>
                    <a:pt x="341" y="640"/>
                    <a:pt x="341" y="640"/>
                  </a:cubicBezTo>
                  <a:cubicBezTo>
                    <a:pt x="365" y="640"/>
                    <a:pt x="384" y="621"/>
                    <a:pt x="384" y="597"/>
                  </a:cubicBezTo>
                  <a:cubicBezTo>
                    <a:pt x="384" y="545"/>
                    <a:pt x="384" y="545"/>
                    <a:pt x="384" y="545"/>
                  </a:cubicBezTo>
                  <a:cubicBezTo>
                    <a:pt x="401" y="540"/>
                    <a:pt x="418" y="533"/>
                    <a:pt x="434" y="525"/>
                  </a:cubicBezTo>
                  <a:cubicBezTo>
                    <a:pt x="470" y="561"/>
                    <a:pt x="470" y="561"/>
                    <a:pt x="470" y="561"/>
                  </a:cubicBezTo>
                  <a:cubicBezTo>
                    <a:pt x="487" y="578"/>
                    <a:pt x="514" y="578"/>
                    <a:pt x="531" y="561"/>
                  </a:cubicBezTo>
                  <a:cubicBezTo>
                    <a:pt x="561" y="531"/>
                    <a:pt x="561" y="531"/>
                    <a:pt x="561" y="531"/>
                  </a:cubicBezTo>
                  <a:cubicBezTo>
                    <a:pt x="578" y="514"/>
                    <a:pt x="578" y="487"/>
                    <a:pt x="561" y="470"/>
                  </a:cubicBezTo>
                  <a:cubicBezTo>
                    <a:pt x="525" y="434"/>
                    <a:pt x="525" y="434"/>
                    <a:pt x="525" y="434"/>
                  </a:cubicBezTo>
                  <a:cubicBezTo>
                    <a:pt x="533" y="418"/>
                    <a:pt x="540" y="401"/>
                    <a:pt x="545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621" y="384"/>
                    <a:pt x="640" y="365"/>
                    <a:pt x="640" y="341"/>
                  </a:cubicBezTo>
                  <a:cubicBezTo>
                    <a:pt x="640" y="298"/>
                    <a:pt x="640" y="298"/>
                    <a:pt x="640" y="298"/>
                  </a:cubicBezTo>
                  <a:cubicBezTo>
                    <a:pt x="640" y="275"/>
                    <a:pt x="621" y="256"/>
                    <a:pt x="597" y="256"/>
                  </a:cubicBezTo>
                  <a:close/>
                  <a:moveTo>
                    <a:pt x="320" y="448"/>
                  </a:moveTo>
                  <a:cubicBezTo>
                    <a:pt x="249" y="448"/>
                    <a:pt x="192" y="390"/>
                    <a:pt x="192" y="320"/>
                  </a:cubicBezTo>
                  <a:cubicBezTo>
                    <a:pt x="192" y="249"/>
                    <a:pt x="249" y="192"/>
                    <a:pt x="320" y="192"/>
                  </a:cubicBezTo>
                  <a:cubicBezTo>
                    <a:pt x="390" y="192"/>
                    <a:pt x="448" y="249"/>
                    <a:pt x="448" y="320"/>
                  </a:cubicBezTo>
                  <a:cubicBezTo>
                    <a:pt x="448" y="390"/>
                    <a:pt x="390" y="448"/>
                    <a:pt x="320" y="4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07879" y="3009939"/>
            <a:ext cx="800100" cy="800100"/>
            <a:chOff x="5613723" y="2836434"/>
            <a:chExt cx="800100" cy="800100"/>
          </a:xfrm>
        </p:grpSpPr>
        <p:sp>
          <p:nvSpPr>
            <p:cNvPr id="47" name="椭圆 46"/>
            <p:cNvSpPr/>
            <p:nvPr/>
          </p:nvSpPr>
          <p:spPr>
            <a:xfrm>
              <a:off x="5613723" y="2836434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835749" y="2983669"/>
              <a:ext cx="358139" cy="474858"/>
            </a:xfrm>
            <a:custGeom>
              <a:avLst/>
              <a:gdLst>
                <a:gd name="T0" fmla="*/ 0 w 301"/>
                <a:gd name="T1" fmla="*/ 332 h 400"/>
                <a:gd name="T2" fmla="*/ 301 w 301"/>
                <a:gd name="T3" fmla="*/ 332 h 400"/>
                <a:gd name="T4" fmla="*/ 79 w 301"/>
                <a:gd name="T5" fmla="*/ 0 h 400"/>
                <a:gd name="T6" fmla="*/ 269 w 301"/>
                <a:gd name="T7" fmla="*/ 64 h 400"/>
                <a:gd name="T8" fmla="*/ 52 w 301"/>
                <a:gd name="T9" fmla="*/ 137 h 400"/>
                <a:gd name="T10" fmla="*/ 52 w 301"/>
                <a:gd name="T11" fmla="*/ 44 h 400"/>
                <a:gd name="T12" fmla="*/ 57 w 301"/>
                <a:gd name="T13" fmla="*/ 118 h 400"/>
                <a:gd name="T14" fmla="*/ 240 w 301"/>
                <a:gd name="T15" fmla="*/ 186 h 400"/>
                <a:gd name="T16" fmla="*/ 274 w 301"/>
                <a:gd name="T17" fmla="*/ 216 h 400"/>
                <a:gd name="T18" fmla="*/ 226 w 301"/>
                <a:gd name="T19" fmla="*/ 216 h 400"/>
                <a:gd name="T20" fmla="*/ 39 w 301"/>
                <a:gd name="T21" fmla="*/ 187 h 400"/>
                <a:gd name="T22" fmla="*/ 74 w 301"/>
                <a:gd name="T23" fmla="*/ 216 h 400"/>
                <a:gd name="T24" fmla="*/ 25 w 301"/>
                <a:gd name="T25" fmla="*/ 216 h 400"/>
                <a:gd name="T26" fmla="*/ 107 w 301"/>
                <a:gd name="T27" fmla="*/ 187 h 400"/>
                <a:gd name="T28" fmla="*/ 142 w 301"/>
                <a:gd name="T29" fmla="*/ 216 h 400"/>
                <a:gd name="T30" fmla="*/ 93 w 301"/>
                <a:gd name="T31" fmla="*/ 216 h 400"/>
                <a:gd name="T32" fmla="*/ 175 w 301"/>
                <a:gd name="T33" fmla="*/ 187 h 400"/>
                <a:gd name="T34" fmla="*/ 209 w 301"/>
                <a:gd name="T35" fmla="*/ 216 h 400"/>
                <a:gd name="T36" fmla="*/ 161 w 301"/>
                <a:gd name="T37" fmla="*/ 216 h 400"/>
                <a:gd name="T38" fmla="*/ 240 w 301"/>
                <a:gd name="T39" fmla="*/ 243 h 400"/>
                <a:gd name="T40" fmla="*/ 274 w 301"/>
                <a:gd name="T41" fmla="*/ 272 h 400"/>
                <a:gd name="T42" fmla="*/ 226 w 301"/>
                <a:gd name="T43" fmla="*/ 272 h 400"/>
                <a:gd name="T44" fmla="*/ 39 w 301"/>
                <a:gd name="T45" fmla="*/ 243 h 400"/>
                <a:gd name="T46" fmla="*/ 74 w 301"/>
                <a:gd name="T47" fmla="*/ 272 h 400"/>
                <a:gd name="T48" fmla="*/ 25 w 301"/>
                <a:gd name="T49" fmla="*/ 272 h 400"/>
                <a:gd name="T50" fmla="*/ 107 w 301"/>
                <a:gd name="T51" fmla="*/ 243 h 400"/>
                <a:gd name="T52" fmla="*/ 142 w 301"/>
                <a:gd name="T53" fmla="*/ 272 h 400"/>
                <a:gd name="T54" fmla="*/ 93 w 301"/>
                <a:gd name="T55" fmla="*/ 272 h 400"/>
                <a:gd name="T56" fmla="*/ 175 w 301"/>
                <a:gd name="T57" fmla="*/ 243 h 400"/>
                <a:gd name="T58" fmla="*/ 209 w 301"/>
                <a:gd name="T59" fmla="*/ 272 h 400"/>
                <a:gd name="T60" fmla="*/ 161 w 301"/>
                <a:gd name="T61" fmla="*/ 272 h 400"/>
                <a:gd name="T62" fmla="*/ 240 w 301"/>
                <a:gd name="T63" fmla="*/ 301 h 400"/>
                <a:gd name="T64" fmla="*/ 274 w 301"/>
                <a:gd name="T65" fmla="*/ 330 h 400"/>
                <a:gd name="T66" fmla="*/ 226 w 301"/>
                <a:gd name="T67" fmla="*/ 330 h 400"/>
                <a:gd name="T68" fmla="*/ 39 w 301"/>
                <a:gd name="T69" fmla="*/ 301 h 400"/>
                <a:gd name="T70" fmla="*/ 74 w 301"/>
                <a:gd name="T71" fmla="*/ 330 h 400"/>
                <a:gd name="T72" fmla="*/ 25 w 301"/>
                <a:gd name="T73" fmla="*/ 330 h 400"/>
                <a:gd name="T74" fmla="*/ 107 w 301"/>
                <a:gd name="T75" fmla="*/ 301 h 400"/>
                <a:gd name="T76" fmla="*/ 142 w 301"/>
                <a:gd name="T77" fmla="*/ 330 h 400"/>
                <a:gd name="T78" fmla="*/ 93 w 301"/>
                <a:gd name="T79" fmla="*/ 330 h 400"/>
                <a:gd name="T80" fmla="*/ 175 w 301"/>
                <a:gd name="T81" fmla="*/ 301 h 400"/>
                <a:gd name="T82" fmla="*/ 209 w 301"/>
                <a:gd name="T83" fmla="*/ 330 h 400"/>
                <a:gd name="T84" fmla="*/ 161 w 301"/>
                <a:gd name="T85" fmla="*/ 33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400">
                  <a:moveTo>
                    <a:pt x="79" y="0"/>
                  </a:moveTo>
                  <a:cubicBezTo>
                    <a:pt x="35" y="0"/>
                    <a:pt x="0" y="31"/>
                    <a:pt x="0" y="68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70"/>
                    <a:pt x="35" y="400"/>
                    <a:pt x="79" y="400"/>
                  </a:cubicBezTo>
                  <a:cubicBezTo>
                    <a:pt x="222" y="400"/>
                    <a:pt x="222" y="400"/>
                    <a:pt x="222" y="400"/>
                  </a:cubicBezTo>
                  <a:cubicBezTo>
                    <a:pt x="266" y="400"/>
                    <a:pt x="301" y="370"/>
                    <a:pt x="301" y="332"/>
                  </a:cubicBezTo>
                  <a:cubicBezTo>
                    <a:pt x="301" y="68"/>
                    <a:pt x="301" y="68"/>
                    <a:pt x="301" y="68"/>
                  </a:cubicBezTo>
                  <a:cubicBezTo>
                    <a:pt x="301" y="31"/>
                    <a:pt x="266" y="0"/>
                    <a:pt x="222" y="0"/>
                  </a:cubicBezTo>
                  <a:cubicBezTo>
                    <a:pt x="79" y="0"/>
                    <a:pt x="79" y="0"/>
                    <a:pt x="79" y="0"/>
                  </a:cubicBezTo>
                  <a:close/>
                  <a:moveTo>
                    <a:pt x="52" y="44"/>
                  </a:moveTo>
                  <a:cubicBezTo>
                    <a:pt x="250" y="44"/>
                    <a:pt x="250" y="44"/>
                    <a:pt x="250" y="44"/>
                  </a:cubicBezTo>
                  <a:cubicBezTo>
                    <a:pt x="261" y="44"/>
                    <a:pt x="269" y="53"/>
                    <a:pt x="269" y="64"/>
                  </a:cubicBezTo>
                  <a:cubicBezTo>
                    <a:pt x="269" y="118"/>
                    <a:pt x="269" y="118"/>
                    <a:pt x="269" y="118"/>
                  </a:cubicBezTo>
                  <a:cubicBezTo>
                    <a:pt x="269" y="128"/>
                    <a:pt x="261" y="137"/>
                    <a:pt x="250" y="137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41" y="137"/>
                    <a:pt x="33" y="128"/>
                    <a:pt x="33" y="11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53"/>
                    <a:pt x="41" y="44"/>
                    <a:pt x="52" y="44"/>
                  </a:cubicBezTo>
                  <a:close/>
                  <a:moveTo>
                    <a:pt x="71" y="67"/>
                  </a:moveTo>
                  <a:cubicBezTo>
                    <a:pt x="63" y="67"/>
                    <a:pt x="57" y="73"/>
                    <a:pt x="57" y="80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86" y="92"/>
                    <a:pt x="133" y="76"/>
                    <a:pt x="222" y="67"/>
                  </a:cubicBezTo>
                  <a:cubicBezTo>
                    <a:pt x="71" y="67"/>
                    <a:pt x="71" y="67"/>
                    <a:pt x="71" y="67"/>
                  </a:cubicBezTo>
                  <a:close/>
                  <a:moveTo>
                    <a:pt x="240" y="186"/>
                  </a:moveTo>
                  <a:cubicBezTo>
                    <a:pt x="260" y="186"/>
                    <a:pt x="260" y="186"/>
                    <a:pt x="260" y="186"/>
                  </a:cubicBezTo>
                  <a:cubicBezTo>
                    <a:pt x="268" y="186"/>
                    <a:pt x="274" y="193"/>
                    <a:pt x="274" y="200"/>
                  </a:cubicBezTo>
                  <a:cubicBezTo>
                    <a:pt x="274" y="216"/>
                    <a:pt x="274" y="216"/>
                    <a:pt x="274" y="216"/>
                  </a:cubicBezTo>
                  <a:cubicBezTo>
                    <a:pt x="274" y="223"/>
                    <a:pt x="268" y="229"/>
                    <a:pt x="260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32" y="229"/>
                    <a:pt x="226" y="223"/>
                    <a:pt x="226" y="216"/>
                  </a:cubicBezTo>
                  <a:cubicBezTo>
                    <a:pt x="226" y="200"/>
                    <a:pt x="226" y="200"/>
                    <a:pt x="226" y="200"/>
                  </a:cubicBezTo>
                  <a:cubicBezTo>
                    <a:pt x="226" y="193"/>
                    <a:pt x="232" y="186"/>
                    <a:pt x="240" y="186"/>
                  </a:cubicBezTo>
                  <a:close/>
                  <a:moveTo>
                    <a:pt x="39" y="187"/>
                  </a:moveTo>
                  <a:cubicBezTo>
                    <a:pt x="60" y="187"/>
                    <a:pt x="60" y="187"/>
                    <a:pt x="60" y="187"/>
                  </a:cubicBezTo>
                  <a:cubicBezTo>
                    <a:pt x="67" y="187"/>
                    <a:pt x="74" y="193"/>
                    <a:pt x="74" y="200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74" y="223"/>
                    <a:pt x="67" y="230"/>
                    <a:pt x="60" y="230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31" y="230"/>
                    <a:pt x="25" y="223"/>
                    <a:pt x="25" y="216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93"/>
                    <a:pt x="31" y="187"/>
                    <a:pt x="39" y="187"/>
                  </a:cubicBezTo>
                  <a:close/>
                  <a:moveTo>
                    <a:pt x="107" y="187"/>
                  </a:moveTo>
                  <a:cubicBezTo>
                    <a:pt x="127" y="187"/>
                    <a:pt x="127" y="187"/>
                    <a:pt x="127" y="187"/>
                  </a:cubicBezTo>
                  <a:cubicBezTo>
                    <a:pt x="135" y="187"/>
                    <a:pt x="142" y="193"/>
                    <a:pt x="142" y="200"/>
                  </a:cubicBezTo>
                  <a:cubicBezTo>
                    <a:pt x="142" y="216"/>
                    <a:pt x="142" y="216"/>
                    <a:pt x="142" y="216"/>
                  </a:cubicBezTo>
                  <a:cubicBezTo>
                    <a:pt x="142" y="223"/>
                    <a:pt x="135" y="230"/>
                    <a:pt x="127" y="230"/>
                  </a:cubicBezTo>
                  <a:cubicBezTo>
                    <a:pt x="107" y="230"/>
                    <a:pt x="107" y="230"/>
                    <a:pt x="107" y="230"/>
                  </a:cubicBezTo>
                  <a:cubicBezTo>
                    <a:pt x="99" y="230"/>
                    <a:pt x="93" y="223"/>
                    <a:pt x="93" y="21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93" y="193"/>
                    <a:pt x="99" y="187"/>
                    <a:pt x="107" y="187"/>
                  </a:cubicBezTo>
                  <a:close/>
                  <a:moveTo>
                    <a:pt x="175" y="187"/>
                  </a:moveTo>
                  <a:cubicBezTo>
                    <a:pt x="195" y="187"/>
                    <a:pt x="195" y="187"/>
                    <a:pt x="195" y="187"/>
                  </a:cubicBezTo>
                  <a:cubicBezTo>
                    <a:pt x="203" y="187"/>
                    <a:pt x="209" y="193"/>
                    <a:pt x="209" y="200"/>
                  </a:cubicBezTo>
                  <a:cubicBezTo>
                    <a:pt x="209" y="216"/>
                    <a:pt x="209" y="216"/>
                    <a:pt x="209" y="216"/>
                  </a:cubicBezTo>
                  <a:cubicBezTo>
                    <a:pt x="209" y="223"/>
                    <a:pt x="203" y="230"/>
                    <a:pt x="195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67" y="230"/>
                    <a:pt x="161" y="223"/>
                    <a:pt x="161" y="216"/>
                  </a:cubicBezTo>
                  <a:cubicBezTo>
                    <a:pt x="161" y="200"/>
                    <a:pt x="161" y="200"/>
                    <a:pt x="161" y="200"/>
                  </a:cubicBezTo>
                  <a:cubicBezTo>
                    <a:pt x="161" y="193"/>
                    <a:pt x="167" y="187"/>
                    <a:pt x="175" y="187"/>
                  </a:cubicBezTo>
                  <a:close/>
                  <a:moveTo>
                    <a:pt x="240" y="243"/>
                  </a:moveTo>
                  <a:cubicBezTo>
                    <a:pt x="260" y="243"/>
                    <a:pt x="260" y="243"/>
                    <a:pt x="260" y="243"/>
                  </a:cubicBezTo>
                  <a:cubicBezTo>
                    <a:pt x="268" y="243"/>
                    <a:pt x="274" y="249"/>
                    <a:pt x="274" y="256"/>
                  </a:cubicBezTo>
                  <a:cubicBezTo>
                    <a:pt x="274" y="272"/>
                    <a:pt x="274" y="272"/>
                    <a:pt x="274" y="272"/>
                  </a:cubicBezTo>
                  <a:cubicBezTo>
                    <a:pt x="274" y="279"/>
                    <a:pt x="268" y="285"/>
                    <a:pt x="260" y="285"/>
                  </a:cubicBezTo>
                  <a:cubicBezTo>
                    <a:pt x="240" y="285"/>
                    <a:pt x="240" y="285"/>
                    <a:pt x="240" y="285"/>
                  </a:cubicBezTo>
                  <a:cubicBezTo>
                    <a:pt x="232" y="285"/>
                    <a:pt x="226" y="279"/>
                    <a:pt x="226" y="272"/>
                  </a:cubicBezTo>
                  <a:cubicBezTo>
                    <a:pt x="226" y="256"/>
                    <a:pt x="226" y="256"/>
                    <a:pt x="226" y="256"/>
                  </a:cubicBezTo>
                  <a:cubicBezTo>
                    <a:pt x="226" y="249"/>
                    <a:pt x="232" y="243"/>
                    <a:pt x="240" y="243"/>
                  </a:cubicBezTo>
                  <a:close/>
                  <a:moveTo>
                    <a:pt x="39" y="243"/>
                  </a:moveTo>
                  <a:cubicBezTo>
                    <a:pt x="60" y="243"/>
                    <a:pt x="60" y="243"/>
                    <a:pt x="60" y="243"/>
                  </a:cubicBezTo>
                  <a:cubicBezTo>
                    <a:pt x="68" y="243"/>
                    <a:pt x="74" y="249"/>
                    <a:pt x="74" y="257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80"/>
                    <a:pt x="68" y="286"/>
                    <a:pt x="60" y="286"/>
                  </a:cubicBezTo>
                  <a:cubicBezTo>
                    <a:pt x="39" y="286"/>
                    <a:pt x="39" y="286"/>
                    <a:pt x="39" y="286"/>
                  </a:cubicBezTo>
                  <a:cubicBezTo>
                    <a:pt x="32" y="286"/>
                    <a:pt x="25" y="280"/>
                    <a:pt x="25" y="272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49"/>
                    <a:pt x="32" y="243"/>
                    <a:pt x="39" y="243"/>
                  </a:cubicBezTo>
                  <a:close/>
                  <a:moveTo>
                    <a:pt x="107" y="243"/>
                  </a:moveTo>
                  <a:cubicBezTo>
                    <a:pt x="127" y="243"/>
                    <a:pt x="127" y="243"/>
                    <a:pt x="127" y="243"/>
                  </a:cubicBezTo>
                  <a:cubicBezTo>
                    <a:pt x="135" y="243"/>
                    <a:pt x="142" y="249"/>
                    <a:pt x="142" y="257"/>
                  </a:cubicBezTo>
                  <a:cubicBezTo>
                    <a:pt x="142" y="272"/>
                    <a:pt x="142" y="272"/>
                    <a:pt x="142" y="272"/>
                  </a:cubicBezTo>
                  <a:cubicBezTo>
                    <a:pt x="142" y="280"/>
                    <a:pt x="135" y="286"/>
                    <a:pt x="127" y="286"/>
                  </a:cubicBezTo>
                  <a:cubicBezTo>
                    <a:pt x="107" y="286"/>
                    <a:pt x="107" y="286"/>
                    <a:pt x="107" y="286"/>
                  </a:cubicBezTo>
                  <a:cubicBezTo>
                    <a:pt x="99" y="286"/>
                    <a:pt x="93" y="280"/>
                    <a:pt x="93" y="272"/>
                  </a:cubicBezTo>
                  <a:cubicBezTo>
                    <a:pt x="93" y="257"/>
                    <a:pt x="93" y="257"/>
                    <a:pt x="93" y="257"/>
                  </a:cubicBezTo>
                  <a:cubicBezTo>
                    <a:pt x="93" y="249"/>
                    <a:pt x="99" y="243"/>
                    <a:pt x="107" y="243"/>
                  </a:cubicBezTo>
                  <a:close/>
                  <a:moveTo>
                    <a:pt x="175" y="243"/>
                  </a:moveTo>
                  <a:cubicBezTo>
                    <a:pt x="195" y="243"/>
                    <a:pt x="195" y="243"/>
                    <a:pt x="195" y="243"/>
                  </a:cubicBezTo>
                  <a:cubicBezTo>
                    <a:pt x="203" y="243"/>
                    <a:pt x="209" y="249"/>
                    <a:pt x="209" y="257"/>
                  </a:cubicBezTo>
                  <a:cubicBezTo>
                    <a:pt x="209" y="272"/>
                    <a:pt x="209" y="272"/>
                    <a:pt x="209" y="272"/>
                  </a:cubicBezTo>
                  <a:cubicBezTo>
                    <a:pt x="209" y="280"/>
                    <a:pt x="203" y="286"/>
                    <a:pt x="195" y="286"/>
                  </a:cubicBezTo>
                  <a:cubicBezTo>
                    <a:pt x="175" y="286"/>
                    <a:pt x="175" y="286"/>
                    <a:pt x="175" y="286"/>
                  </a:cubicBezTo>
                  <a:cubicBezTo>
                    <a:pt x="167" y="286"/>
                    <a:pt x="161" y="280"/>
                    <a:pt x="161" y="272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61" y="249"/>
                    <a:pt x="167" y="243"/>
                    <a:pt x="175" y="243"/>
                  </a:cubicBezTo>
                  <a:close/>
                  <a:moveTo>
                    <a:pt x="240" y="301"/>
                  </a:moveTo>
                  <a:cubicBezTo>
                    <a:pt x="260" y="301"/>
                    <a:pt x="260" y="301"/>
                    <a:pt x="260" y="301"/>
                  </a:cubicBezTo>
                  <a:cubicBezTo>
                    <a:pt x="268" y="301"/>
                    <a:pt x="274" y="307"/>
                    <a:pt x="274" y="314"/>
                  </a:cubicBezTo>
                  <a:cubicBezTo>
                    <a:pt x="274" y="330"/>
                    <a:pt x="274" y="330"/>
                    <a:pt x="274" y="330"/>
                  </a:cubicBezTo>
                  <a:cubicBezTo>
                    <a:pt x="274" y="337"/>
                    <a:pt x="268" y="343"/>
                    <a:pt x="260" y="343"/>
                  </a:cubicBezTo>
                  <a:cubicBezTo>
                    <a:pt x="240" y="343"/>
                    <a:pt x="240" y="343"/>
                    <a:pt x="240" y="343"/>
                  </a:cubicBezTo>
                  <a:cubicBezTo>
                    <a:pt x="232" y="343"/>
                    <a:pt x="226" y="337"/>
                    <a:pt x="226" y="330"/>
                  </a:cubicBezTo>
                  <a:cubicBezTo>
                    <a:pt x="226" y="314"/>
                    <a:pt x="226" y="314"/>
                    <a:pt x="226" y="314"/>
                  </a:cubicBezTo>
                  <a:cubicBezTo>
                    <a:pt x="226" y="307"/>
                    <a:pt x="232" y="301"/>
                    <a:pt x="240" y="301"/>
                  </a:cubicBezTo>
                  <a:close/>
                  <a:moveTo>
                    <a:pt x="39" y="301"/>
                  </a:moveTo>
                  <a:cubicBezTo>
                    <a:pt x="60" y="301"/>
                    <a:pt x="60" y="301"/>
                    <a:pt x="60" y="301"/>
                  </a:cubicBezTo>
                  <a:cubicBezTo>
                    <a:pt x="68" y="301"/>
                    <a:pt x="74" y="307"/>
                    <a:pt x="74" y="315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337"/>
                    <a:pt x="68" y="344"/>
                    <a:pt x="60" y="344"/>
                  </a:cubicBezTo>
                  <a:cubicBezTo>
                    <a:pt x="39" y="344"/>
                    <a:pt x="39" y="344"/>
                    <a:pt x="39" y="344"/>
                  </a:cubicBezTo>
                  <a:cubicBezTo>
                    <a:pt x="32" y="344"/>
                    <a:pt x="25" y="337"/>
                    <a:pt x="25" y="330"/>
                  </a:cubicBezTo>
                  <a:cubicBezTo>
                    <a:pt x="25" y="315"/>
                    <a:pt x="25" y="315"/>
                    <a:pt x="25" y="315"/>
                  </a:cubicBezTo>
                  <a:cubicBezTo>
                    <a:pt x="25" y="307"/>
                    <a:pt x="32" y="301"/>
                    <a:pt x="39" y="301"/>
                  </a:cubicBezTo>
                  <a:close/>
                  <a:moveTo>
                    <a:pt x="107" y="301"/>
                  </a:moveTo>
                  <a:cubicBezTo>
                    <a:pt x="127" y="301"/>
                    <a:pt x="127" y="301"/>
                    <a:pt x="127" y="301"/>
                  </a:cubicBezTo>
                  <a:cubicBezTo>
                    <a:pt x="135" y="301"/>
                    <a:pt x="142" y="307"/>
                    <a:pt x="142" y="315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42" y="337"/>
                    <a:pt x="135" y="344"/>
                    <a:pt x="127" y="344"/>
                  </a:cubicBezTo>
                  <a:cubicBezTo>
                    <a:pt x="107" y="344"/>
                    <a:pt x="107" y="344"/>
                    <a:pt x="107" y="344"/>
                  </a:cubicBezTo>
                  <a:cubicBezTo>
                    <a:pt x="99" y="344"/>
                    <a:pt x="93" y="337"/>
                    <a:pt x="93" y="330"/>
                  </a:cubicBezTo>
                  <a:cubicBezTo>
                    <a:pt x="93" y="315"/>
                    <a:pt x="93" y="315"/>
                    <a:pt x="93" y="315"/>
                  </a:cubicBezTo>
                  <a:cubicBezTo>
                    <a:pt x="93" y="307"/>
                    <a:pt x="99" y="301"/>
                    <a:pt x="107" y="301"/>
                  </a:cubicBezTo>
                  <a:close/>
                  <a:moveTo>
                    <a:pt x="175" y="301"/>
                  </a:moveTo>
                  <a:cubicBezTo>
                    <a:pt x="195" y="301"/>
                    <a:pt x="195" y="301"/>
                    <a:pt x="195" y="301"/>
                  </a:cubicBezTo>
                  <a:cubicBezTo>
                    <a:pt x="203" y="301"/>
                    <a:pt x="209" y="307"/>
                    <a:pt x="209" y="315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09" y="337"/>
                    <a:pt x="203" y="344"/>
                    <a:pt x="195" y="344"/>
                  </a:cubicBezTo>
                  <a:cubicBezTo>
                    <a:pt x="175" y="344"/>
                    <a:pt x="175" y="344"/>
                    <a:pt x="175" y="344"/>
                  </a:cubicBezTo>
                  <a:cubicBezTo>
                    <a:pt x="167" y="344"/>
                    <a:pt x="161" y="337"/>
                    <a:pt x="161" y="330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61" y="307"/>
                    <a:pt x="167" y="301"/>
                    <a:pt x="175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46D95BD9-5344-458F-9553-DEB52536AE8B}"/>
              </a:ext>
            </a:extLst>
          </p:cNvPr>
          <p:cNvSpPr txBox="1"/>
          <p:nvPr/>
        </p:nvSpPr>
        <p:spPr>
          <a:xfrm flipH="1">
            <a:off x="5988044" y="4926830"/>
            <a:ext cx="4108917" cy="422405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如果历史能重来？会做什么改进？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E5AC32A-4F70-4104-9E5F-3C2026D16EE9}"/>
              </a:ext>
            </a:extLst>
          </p:cNvPr>
          <p:cNvSpPr txBox="1"/>
          <p:nvPr/>
        </p:nvSpPr>
        <p:spPr>
          <a:xfrm>
            <a:off x="5893353" y="5277585"/>
            <a:ext cx="4203608" cy="68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可能会提早开始做项目，选择更有挑战性的前端来实现界面。桌面应用已经不再实用，但由于时间限制只好选择做了桌面应用。在软件安全性方面会做更多的考虑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CD4D6AB-BDDB-4316-BBC7-BEC02CF9011F}"/>
              </a:ext>
            </a:extLst>
          </p:cNvPr>
          <p:cNvCxnSpPr>
            <a:endCxn id="68" idx="2"/>
          </p:cNvCxnSpPr>
          <p:nvPr/>
        </p:nvCxnSpPr>
        <p:spPr>
          <a:xfrm flipV="1">
            <a:off x="3547400" y="5373268"/>
            <a:ext cx="1408748" cy="6995"/>
          </a:xfrm>
          <a:prstGeom prst="line">
            <a:avLst/>
          </a:prstGeom>
          <a:noFill/>
          <a:ln w="9525">
            <a:solidFill>
              <a:srgbClr val="6868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B226535-0E97-4813-BCF9-C9C681C2EFEE}"/>
              </a:ext>
            </a:extLst>
          </p:cNvPr>
          <p:cNvGrpSpPr/>
          <p:nvPr/>
        </p:nvGrpSpPr>
        <p:grpSpPr>
          <a:xfrm rot="595762">
            <a:off x="2346460" y="4882304"/>
            <a:ext cx="1092512" cy="1021300"/>
            <a:chOff x="3939292" y="3935510"/>
            <a:chExt cx="1092512" cy="1021300"/>
          </a:xfrm>
        </p:grpSpPr>
        <p:sp>
          <p:nvSpPr>
            <p:cNvPr id="63" name="圆角矩形 33">
              <a:extLst>
                <a:ext uri="{FF2B5EF4-FFF2-40B4-BE49-F238E27FC236}">
                  <a16:creationId xmlns:a16="http://schemas.microsoft.com/office/drawing/2014/main" id="{A61A7369-BF58-49C9-95B5-6D969D32D14B}"/>
                </a:ext>
              </a:extLst>
            </p:cNvPr>
            <p:cNvSpPr/>
            <p:nvPr/>
          </p:nvSpPr>
          <p:spPr>
            <a:xfrm>
              <a:off x="3939292" y="3935510"/>
              <a:ext cx="1092512" cy="1021300"/>
            </a:xfrm>
            <a:prstGeom prst="roundRect">
              <a:avLst>
                <a:gd name="adj" fmla="val 8739"/>
              </a:avLst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ABEA19C-4A3E-4F48-991B-A04E8D5C69FE}"/>
                </a:ext>
              </a:extLst>
            </p:cNvPr>
            <p:cNvSpPr txBox="1"/>
            <p:nvPr/>
          </p:nvSpPr>
          <p:spPr>
            <a:xfrm>
              <a:off x="4232497" y="4051350"/>
              <a:ext cx="456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8</a:t>
              </a:r>
              <a:endParaRPr lang="zh-CN" alt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B1F25A1-37A1-4764-84E9-BBB148381F86}"/>
              </a:ext>
            </a:extLst>
          </p:cNvPr>
          <p:cNvGrpSpPr/>
          <p:nvPr/>
        </p:nvGrpSpPr>
        <p:grpSpPr>
          <a:xfrm>
            <a:off x="4956148" y="4973218"/>
            <a:ext cx="800100" cy="800100"/>
            <a:chOff x="6497643" y="4026424"/>
            <a:chExt cx="800100" cy="80010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C0EFA52-F84F-4F69-A984-B72D99F34B57}"/>
                </a:ext>
              </a:extLst>
            </p:cNvPr>
            <p:cNvSpPr/>
            <p:nvPr/>
          </p:nvSpPr>
          <p:spPr>
            <a:xfrm>
              <a:off x="6497643" y="4026424"/>
              <a:ext cx="800100" cy="800100"/>
            </a:xfrm>
            <a:prstGeom prst="ellipse">
              <a:avLst/>
            </a:prstGeom>
            <a:solidFill>
              <a:srgbClr val="686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77A0CA-3A87-4C55-A1FA-1EBD82878686}"/>
                </a:ext>
              </a:extLst>
            </p:cNvPr>
            <p:cNvGrpSpPr/>
            <p:nvPr/>
          </p:nvGrpSpPr>
          <p:grpSpPr>
            <a:xfrm>
              <a:off x="6655852" y="4243388"/>
              <a:ext cx="477905" cy="358776"/>
              <a:chOff x="3255963" y="-2462212"/>
              <a:chExt cx="547687" cy="411163"/>
            </a:xfrm>
            <a:solidFill>
              <a:schemeClr val="bg1"/>
            </a:solidFill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0323940E-F50C-4DA2-B26A-025B5679F3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5963" y="-2462212"/>
                <a:ext cx="547687" cy="411163"/>
              </a:xfrm>
              <a:custGeom>
                <a:avLst/>
                <a:gdLst>
                  <a:gd name="T0" fmla="*/ 619 w 683"/>
                  <a:gd name="T1" fmla="*/ 0 h 512"/>
                  <a:gd name="T2" fmla="*/ 64 w 683"/>
                  <a:gd name="T3" fmla="*/ 0 h 512"/>
                  <a:gd name="T4" fmla="*/ 0 w 683"/>
                  <a:gd name="T5" fmla="*/ 64 h 512"/>
                  <a:gd name="T6" fmla="*/ 0 w 683"/>
                  <a:gd name="T7" fmla="*/ 448 h 512"/>
                  <a:gd name="T8" fmla="*/ 64 w 683"/>
                  <a:gd name="T9" fmla="*/ 512 h 512"/>
                  <a:gd name="T10" fmla="*/ 107 w 683"/>
                  <a:gd name="T11" fmla="*/ 512 h 512"/>
                  <a:gd name="T12" fmla="*/ 149 w 683"/>
                  <a:gd name="T13" fmla="*/ 426 h 512"/>
                  <a:gd name="T14" fmla="*/ 533 w 683"/>
                  <a:gd name="T15" fmla="*/ 426 h 512"/>
                  <a:gd name="T16" fmla="*/ 576 w 683"/>
                  <a:gd name="T17" fmla="*/ 512 h 512"/>
                  <a:gd name="T18" fmla="*/ 619 w 683"/>
                  <a:gd name="T19" fmla="*/ 512 h 512"/>
                  <a:gd name="T20" fmla="*/ 683 w 683"/>
                  <a:gd name="T21" fmla="*/ 448 h 512"/>
                  <a:gd name="T22" fmla="*/ 683 w 683"/>
                  <a:gd name="T23" fmla="*/ 64 h 512"/>
                  <a:gd name="T24" fmla="*/ 619 w 683"/>
                  <a:gd name="T25" fmla="*/ 0 h 512"/>
                  <a:gd name="T26" fmla="*/ 640 w 683"/>
                  <a:gd name="T27" fmla="*/ 362 h 512"/>
                  <a:gd name="T28" fmla="*/ 597 w 683"/>
                  <a:gd name="T29" fmla="*/ 405 h 512"/>
                  <a:gd name="T30" fmla="*/ 85 w 683"/>
                  <a:gd name="T31" fmla="*/ 405 h 512"/>
                  <a:gd name="T32" fmla="*/ 43 w 683"/>
                  <a:gd name="T33" fmla="*/ 362 h 512"/>
                  <a:gd name="T34" fmla="*/ 43 w 683"/>
                  <a:gd name="T35" fmla="*/ 85 h 512"/>
                  <a:gd name="T36" fmla="*/ 85 w 683"/>
                  <a:gd name="T37" fmla="*/ 42 h 512"/>
                  <a:gd name="T38" fmla="*/ 597 w 683"/>
                  <a:gd name="T39" fmla="*/ 42 h 512"/>
                  <a:gd name="T40" fmla="*/ 640 w 683"/>
                  <a:gd name="T41" fmla="*/ 85 h 512"/>
                  <a:gd name="T42" fmla="*/ 640 w 683"/>
                  <a:gd name="T43" fmla="*/ 36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3" h="512">
                    <a:moveTo>
                      <a:pt x="619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8"/>
                      <a:pt x="0" y="64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0" y="483"/>
                      <a:pt x="29" y="512"/>
                      <a:pt x="64" y="512"/>
                    </a:cubicBezTo>
                    <a:cubicBezTo>
                      <a:pt x="107" y="512"/>
                      <a:pt x="107" y="512"/>
                      <a:pt x="107" y="512"/>
                    </a:cubicBezTo>
                    <a:cubicBezTo>
                      <a:pt x="149" y="426"/>
                      <a:pt x="149" y="426"/>
                      <a:pt x="149" y="426"/>
                    </a:cubicBezTo>
                    <a:cubicBezTo>
                      <a:pt x="533" y="426"/>
                      <a:pt x="533" y="426"/>
                      <a:pt x="533" y="426"/>
                    </a:cubicBezTo>
                    <a:cubicBezTo>
                      <a:pt x="576" y="512"/>
                      <a:pt x="576" y="512"/>
                      <a:pt x="576" y="512"/>
                    </a:cubicBezTo>
                    <a:cubicBezTo>
                      <a:pt x="619" y="512"/>
                      <a:pt x="619" y="512"/>
                      <a:pt x="619" y="512"/>
                    </a:cubicBezTo>
                    <a:cubicBezTo>
                      <a:pt x="654" y="512"/>
                      <a:pt x="683" y="483"/>
                      <a:pt x="683" y="448"/>
                    </a:cubicBezTo>
                    <a:cubicBezTo>
                      <a:pt x="683" y="64"/>
                      <a:pt x="683" y="64"/>
                      <a:pt x="683" y="64"/>
                    </a:cubicBezTo>
                    <a:cubicBezTo>
                      <a:pt x="683" y="28"/>
                      <a:pt x="654" y="0"/>
                      <a:pt x="619" y="0"/>
                    </a:cubicBezTo>
                    <a:close/>
                    <a:moveTo>
                      <a:pt x="640" y="362"/>
                    </a:moveTo>
                    <a:cubicBezTo>
                      <a:pt x="640" y="386"/>
                      <a:pt x="621" y="405"/>
                      <a:pt x="597" y="405"/>
                    </a:cubicBezTo>
                    <a:cubicBezTo>
                      <a:pt x="85" y="405"/>
                      <a:pt x="85" y="405"/>
                      <a:pt x="85" y="405"/>
                    </a:cubicBezTo>
                    <a:cubicBezTo>
                      <a:pt x="62" y="405"/>
                      <a:pt x="43" y="386"/>
                      <a:pt x="43" y="362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43" y="62"/>
                      <a:pt x="62" y="42"/>
                      <a:pt x="85" y="42"/>
                    </a:cubicBezTo>
                    <a:cubicBezTo>
                      <a:pt x="597" y="42"/>
                      <a:pt x="597" y="42"/>
                      <a:pt x="597" y="42"/>
                    </a:cubicBezTo>
                    <a:cubicBezTo>
                      <a:pt x="621" y="42"/>
                      <a:pt x="640" y="62"/>
                      <a:pt x="640" y="85"/>
                    </a:cubicBezTo>
                    <a:lnTo>
                      <a:pt x="640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F7A3DEA2-FB8B-43DA-8735-D0374EDF7E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6763" y="-2411412"/>
                <a:ext cx="444500" cy="257175"/>
              </a:xfrm>
              <a:custGeom>
                <a:avLst/>
                <a:gdLst>
                  <a:gd name="T0" fmla="*/ 512 w 555"/>
                  <a:gd name="T1" fmla="*/ 0 h 320"/>
                  <a:gd name="T2" fmla="*/ 43 w 555"/>
                  <a:gd name="T3" fmla="*/ 0 h 320"/>
                  <a:gd name="T4" fmla="*/ 0 w 555"/>
                  <a:gd name="T5" fmla="*/ 42 h 320"/>
                  <a:gd name="T6" fmla="*/ 0 w 555"/>
                  <a:gd name="T7" fmla="*/ 277 h 320"/>
                  <a:gd name="T8" fmla="*/ 43 w 555"/>
                  <a:gd name="T9" fmla="*/ 320 h 320"/>
                  <a:gd name="T10" fmla="*/ 512 w 555"/>
                  <a:gd name="T11" fmla="*/ 320 h 320"/>
                  <a:gd name="T12" fmla="*/ 555 w 555"/>
                  <a:gd name="T13" fmla="*/ 277 h 320"/>
                  <a:gd name="T14" fmla="*/ 555 w 555"/>
                  <a:gd name="T15" fmla="*/ 42 h 320"/>
                  <a:gd name="T16" fmla="*/ 512 w 555"/>
                  <a:gd name="T17" fmla="*/ 0 h 320"/>
                  <a:gd name="T18" fmla="*/ 117 w 555"/>
                  <a:gd name="T19" fmla="*/ 256 h 320"/>
                  <a:gd name="T20" fmla="*/ 64 w 555"/>
                  <a:gd name="T21" fmla="*/ 202 h 320"/>
                  <a:gd name="T22" fmla="*/ 117 w 555"/>
                  <a:gd name="T23" fmla="*/ 149 h 320"/>
                  <a:gd name="T24" fmla="*/ 171 w 555"/>
                  <a:gd name="T25" fmla="*/ 202 h 320"/>
                  <a:gd name="T26" fmla="*/ 117 w 555"/>
                  <a:gd name="T27" fmla="*/ 256 h 320"/>
                  <a:gd name="T28" fmla="*/ 341 w 555"/>
                  <a:gd name="T29" fmla="*/ 234 h 320"/>
                  <a:gd name="T30" fmla="*/ 213 w 555"/>
                  <a:gd name="T31" fmla="*/ 234 h 320"/>
                  <a:gd name="T32" fmla="*/ 213 w 555"/>
                  <a:gd name="T33" fmla="*/ 170 h 320"/>
                  <a:gd name="T34" fmla="*/ 341 w 555"/>
                  <a:gd name="T35" fmla="*/ 170 h 320"/>
                  <a:gd name="T36" fmla="*/ 341 w 555"/>
                  <a:gd name="T37" fmla="*/ 234 h 320"/>
                  <a:gd name="T38" fmla="*/ 437 w 555"/>
                  <a:gd name="T39" fmla="*/ 256 h 320"/>
                  <a:gd name="T40" fmla="*/ 384 w 555"/>
                  <a:gd name="T41" fmla="*/ 202 h 320"/>
                  <a:gd name="T42" fmla="*/ 437 w 555"/>
                  <a:gd name="T43" fmla="*/ 149 h 320"/>
                  <a:gd name="T44" fmla="*/ 491 w 555"/>
                  <a:gd name="T45" fmla="*/ 202 h 320"/>
                  <a:gd name="T46" fmla="*/ 437 w 555"/>
                  <a:gd name="T47" fmla="*/ 256 h 320"/>
                  <a:gd name="T48" fmla="*/ 459 w 555"/>
                  <a:gd name="T49" fmla="*/ 106 h 320"/>
                  <a:gd name="T50" fmla="*/ 96 w 555"/>
                  <a:gd name="T51" fmla="*/ 106 h 320"/>
                  <a:gd name="T52" fmla="*/ 64 w 555"/>
                  <a:gd name="T53" fmla="*/ 74 h 320"/>
                  <a:gd name="T54" fmla="*/ 96 w 555"/>
                  <a:gd name="T55" fmla="*/ 42 h 320"/>
                  <a:gd name="T56" fmla="*/ 459 w 555"/>
                  <a:gd name="T57" fmla="*/ 42 h 320"/>
                  <a:gd name="T58" fmla="*/ 491 w 555"/>
                  <a:gd name="T59" fmla="*/ 74 h 320"/>
                  <a:gd name="T60" fmla="*/ 459 w 555"/>
                  <a:gd name="T61" fmla="*/ 10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5" h="320">
                    <a:moveTo>
                      <a:pt x="51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301"/>
                      <a:pt x="19" y="320"/>
                      <a:pt x="43" y="320"/>
                    </a:cubicBezTo>
                    <a:cubicBezTo>
                      <a:pt x="512" y="320"/>
                      <a:pt x="512" y="320"/>
                      <a:pt x="512" y="320"/>
                    </a:cubicBezTo>
                    <a:cubicBezTo>
                      <a:pt x="536" y="320"/>
                      <a:pt x="555" y="301"/>
                      <a:pt x="555" y="277"/>
                    </a:cubicBezTo>
                    <a:cubicBezTo>
                      <a:pt x="555" y="42"/>
                      <a:pt x="555" y="42"/>
                      <a:pt x="555" y="42"/>
                    </a:cubicBezTo>
                    <a:cubicBezTo>
                      <a:pt x="555" y="19"/>
                      <a:pt x="536" y="0"/>
                      <a:pt x="512" y="0"/>
                    </a:cubicBezTo>
                    <a:close/>
                    <a:moveTo>
                      <a:pt x="117" y="256"/>
                    </a:moveTo>
                    <a:cubicBezTo>
                      <a:pt x="88" y="256"/>
                      <a:pt x="64" y="232"/>
                      <a:pt x="64" y="202"/>
                    </a:cubicBezTo>
                    <a:cubicBezTo>
                      <a:pt x="64" y="173"/>
                      <a:pt x="88" y="149"/>
                      <a:pt x="117" y="149"/>
                    </a:cubicBezTo>
                    <a:cubicBezTo>
                      <a:pt x="147" y="149"/>
                      <a:pt x="171" y="173"/>
                      <a:pt x="171" y="202"/>
                    </a:cubicBezTo>
                    <a:cubicBezTo>
                      <a:pt x="171" y="232"/>
                      <a:pt x="147" y="256"/>
                      <a:pt x="117" y="256"/>
                    </a:cubicBezTo>
                    <a:close/>
                    <a:moveTo>
                      <a:pt x="341" y="234"/>
                    </a:moveTo>
                    <a:cubicBezTo>
                      <a:pt x="213" y="234"/>
                      <a:pt x="213" y="234"/>
                      <a:pt x="213" y="234"/>
                    </a:cubicBezTo>
                    <a:cubicBezTo>
                      <a:pt x="213" y="170"/>
                      <a:pt x="213" y="170"/>
                      <a:pt x="213" y="170"/>
                    </a:cubicBezTo>
                    <a:cubicBezTo>
                      <a:pt x="341" y="170"/>
                      <a:pt x="341" y="170"/>
                      <a:pt x="341" y="170"/>
                    </a:cubicBezTo>
                    <a:lnTo>
                      <a:pt x="341" y="234"/>
                    </a:lnTo>
                    <a:close/>
                    <a:moveTo>
                      <a:pt x="437" y="256"/>
                    </a:moveTo>
                    <a:cubicBezTo>
                      <a:pt x="408" y="256"/>
                      <a:pt x="384" y="232"/>
                      <a:pt x="384" y="202"/>
                    </a:cubicBezTo>
                    <a:cubicBezTo>
                      <a:pt x="384" y="173"/>
                      <a:pt x="408" y="149"/>
                      <a:pt x="437" y="149"/>
                    </a:cubicBezTo>
                    <a:cubicBezTo>
                      <a:pt x="467" y="149"/>
                      <a:pt x="491" y="173"/>
                      <a:pt x="491" y="202"/>
                    </a:cubicBezTo>
                    <a:cubicBezTo>
                      <a:pt x="491" y="232"/>
                      <a:pt x="467" y="256"/>
                      <a:pt x="437" y="256"/>
                    </a:cubicBezTo>
                    <a:close/>
                    <a:moveTo>
                      <a:pt x="459" y="106"/>
                    </a:moveTo>
                    <a:cubicBezTo>
                      <a:pt x="96" y="106"/>
                      <a:pt x="96" y="106"/>
                      <a:pt x="96" y="106"/>
                    </a:cubicBezTo>
                    <a:cubicBezTo>
                      <a:pt x="78" y="106"/>
                      <a:pt x="64" y="92"/>
                      <a:pt x="64" y="74"/>
                    </a:cubicBezTo>
                    <a:cubicBezTo>
                      <a:pt x="64" y="57"/>
                      <a:pt x="78" y="42"/>
                      <a:pt x="96" y="42"/>
                    </a:cubicBezTo>
                    <a:cubicBezTo>
                      <a:pt x="459" y="42"/>
                      <a:pt x="459" y="42"/>
                      <a:pt x="459" y="42"/>
                    </a:cubicBezTo>
                    <a:cubicBezTo>
                      <a:pt x="476" y="42"/>
                      <a:pt x="491" y="57"/>
                      <a:pt x="491" y="74"/>
                    </a:cubicBezTo>
                    <a:cubicBezTo>
                      <a:pt x="491" y="92"/>
                      <a:pt x="476" y="106"/>
                      <a:pt x="459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Freeform 7">
                <a:extLst>
                  <a:ext uri="{FF2B5EF4-FFF2-40B4-BE49-F238E27FC236}">
                    <a16:creationId xmlns:a16="http://schemas.microsoft.com/office/drawing/2014/main" id="{F95E6E61-B7C9-40CF-A506-9964F6685C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75025" y="-2103437"/>
                <a:ext cx="307975" cy="52388"/>
              </a:xfrm>
              <a:custGeom>
                <a:avLst/>
                <a:gdLst>
                  <a:gd name="T0" fmla="*/ 35 w 384"/>
                  <a:gd name="T1" fmla="*/ 0 h 64"/>
                  <a:gd name="T2" fmla="*/ 0 w 384"/>
                  <a:gd name="T3" fmla="*/ 64 h 64"/>
                  <a:gd name="T4" fmla="*/ 384 w 384"/>
                  <a:gd name="T5" fmla="*/ 64 h 64"/>
                  <a:gd name="T6" fmla="*/ 349 w 384"/>
                  <a:gd name="T7" fmla="*/ 0 h 64"/>
                  <a:gd name="T8" fmla="*/ 35 w 384"/>
                  <a:gd name="T9" fmla="*/ 0 h 64"/>
                  <a:gd name="T10" fmla="*/ 75 w 384"/>
                  <a:gd name="T11" fmla="*/ 42 h 64"/>
                  <a:gd name="T12" fmla="*/ 64 w 384"/>
                  <a:gd name="T13" fmla="*/ 32 h 64"/>
                  <a:gd name="T14" fmla="*/ 75 w 384"/>
                  <a:gd name="T15" fmla="*/ 21 h 64"/>
                  <a:gd name="T16" fmla="*/ 86 w 384"/>
                  <a:gd name="T17" fmla="*/ 32 h 64"/>
                  <a:gd name="T18" fmla="*/ 75 w 384"/>
                  <a:gd name="T19" fmla="*/ 42 h 64"/>
                  <a:gd name="T20" fmla="*/ 160 w 384"/>
                  <a:gd name="T21" fmla="*/ 42 h 64"/>
                  <a:gd name="T22" fmla="*/ 139 w 384"/>
                  <a:gd name="T23" fmla="*/ 42 h 64"/>
                  <a:gd name="T24" fmla="*/ 128 w 384"/>
                  <a:gd name="T25" fmla="*/ 32 h 64"/>
                  <a:gd name="T26" fmla="*/ 139 w 384"/>
                  <a:gd name="T27" fmla="*/ 21 h 64"/>
                  <a:gd name="T28" fmla="*/ 160 w 384"/>
                  <a:gd name="T29" fmla="*/ 21 h 64"/>
                  <a:gd name="T30" fmla="*/ 171 w 384"/>
                  <a:gd name="T31" fmla="*/ 32 h 64"/>
                  <a:gd name="T32" fmla="*/ 160 w 384"/>
                  <a:gd name="T33" fmla="*/ 42 h 64"/>
                  <a:gd name="T34" fmla="*/ 246 w 384"/>
                  <a:gd name="T35" fmla="*/ 42 h 64"/>
                  <a:gd name="T36" fmla="*/ 224 w 384"/>
                  <a:gd name="T37" fmla="*/ 42 h 64"/>
                  <a:gd name="T38" fmla="*/ 214 w 384"/>
                  <a:gd name="T39" fmla="*/ 32 h 64"/>
                  <a:gd name="T40" fmla="*/ 224 w 384"/>
                  <a:gd name="T41" fmla="*/ 21 h 64"/>
                  <a:gd name="T42" fmla="*/ 246 w 384"/>
                  <a:gd name="T43" fmla="*/ 21 h 64"/>
                  <a:gd name="T44" fmla="*/ 256 w 384"/>
                  <a:gd name="T45" fmla="*/ 32 h 64"/>
                  <a:gd name="T46" fmla="*/ 246 w 384"/>
                  <a:gd name="T47" fmla="*/ 42 h 64"/>
                  <a:gd name="T48" fmla="*/ 310 w 384"/>
                  <a:gd name="T49" fmla="*/ 42 h 64"/>
                  <a:gd name="T50" fmla="*/ 299 w 384"/>
                  <a:gd name="T51" fmla="*/ 32 h 64"/>
                  <a:gd name="T52" fmla="*/ 310 w 384"/>
                  <a:gd name="T53" fmla="*/ 21 h 64"/>
                  <a:gd name="T54" fmla="*/ 320 w 384"/>
                  <a:gd name="T55" fmla="*/ 32 h 64"/>
                  <a:gd name="T56" fmla="*/ 310 w 384"/>
                  <a:gd name="T57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4" h="64">
                    <a:moveTo>
                      <a:pt x="35" y="0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384" y="64"/>
                      <a:pt x="384" y="64"/>
                      <a:pt x="384" y="64"/>
                    </a:cubicBezTo>
                    <a:cubicBezTo>
                      <a:pt x="349" y="0"/>
                      <a:pt x="349" y="0"/>
                      <a:pt x="349" y="0"/>
                    </a:cubicBezTo>
                    <a:lnTo>
                      <a:pt x="35" y="0"/>
                    </a:lnTo>
                    <a:close/>
                    <a:moveTo>
                      <a:pt x="75" y="42"/>
                    </a:moveTo>
                    <a:cubicBezTo>
                      <a:pt x="69" y="42"/>
                      <a:pt x="64" y="38"/>
                      <a:pt x="64" y="32"/>
                    </a:cubicBezTo>
                    <a:cubicBezTo>
                      <a:pt x="64" y="26"/>
                      <a:pt x="69" y="21"/>
                      <a:pt x="75" y="21"/>
                    </a:cubicBezTo>
                    <a:cubicBezTo>
                      <a:pt x="81" y="21"/>
                      <a:pt x="86" y="26"/>
                      <a:pt x="86" y="32"/>
                    </a:cubicBezTo>
                    <a:cubicBezTo>
                      <a:pt x="86" y="38"/>
                      <a:pt x="81" y="42"/>
                      <a:pt x="75" y="42"/>
                    </a:cubicBezTo>
                    <a:close/>
                    <a:moveTo>
                      <a:pt x="160" y="42"/>
                    </a:moveTo>
                    <a:cubicBezTo>
                      <a:pt x="139" y="42"/>
                      <a:pt x="139" y="42"/>
                      <a:pt x="139" y="42"/>
                    </a:cubicBezTo>
                    <a:cubicBezTo>
                      <a:pt x="133" y="42"/>
                      <a:pt x="128" y="38"/>
                      <a:pt x="128" y="32"/>
                    </a:cubicBezTo>
                    <a:cubicBezTo>
                      <a:pt x="128" y="26"/>
                      <a:pt x="133" y="21"/>
                      <a:pt x="139" y="21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6" y="21"/>
                      <a:pt x="171" y="26"/>
                      <a:pt x="171" y="32"/>
                    </a:cubicBezTo>
                    <a:cubicBezTo>
                      <a:pt x="171" y="38"/>
                      <a:pt x="166" y="42"/>
                      <a:pt x="160" y="42"/>
                    </a:cubicBezTo>
                    <a:close/>
                    <a:moveTo>
                      <a:pt x="246" y="42"/>
                    </a:moveTo>
                    <a:cubicBezTo>
                      <a:pt x="224" y="42"/>
                      <a:pt x="224" y="42"/>
                      <a:pt x="224" y="42"/>
                    </a:cubicBezTo>
                    <a:cubicBezTo>
                      <a:pt x="218" y="42"/>
                      <a:pt x="214" y="38"/>
                      <a:pt x="214" y="32"/>
                    </a:cubicBezTo>
                    <a:cubicBezTo>
                      <a:pt x="214" y="26"/>
                      <a:pt x="218" y="21"/>
                      <a:pt x="224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52" y="21"/>
                      <a:pt x="256" y="26"/>
                      <a:pt x="256" y="32"/>
                    </a:cubicBezTo>
                    <a:cubicBezTo>
                      <a:pt x="256" y="38"/>
                      <a:pt x="252" y="42"/>
                      <a:pt x="246" y="42"/>
                    </a:cubicBezTo>
                    <a:close/>
                    <a:moveTo>
                      <a:pt x="310" y="42"/>
                    </a:moveTo>
                    <a:cubicBezTo>
                      <a:pt x="304" y="42"/>
                      <a:pt x="299" y="38"/>
                      <a:pt x="299" y="32"/>
                    </a:cubicBezTo>
                    <a:cubicBezTo>
                      <a:pt x="299" y="26"/>
                      <a:pt x="304" y="21"/>
                      <a:pt x="310" y="21"/>
                    </a:cubicBezTo>
                    <a:cubicBezTo>
                      <a:pt x="316" y="21"/>
                      <a:pt x="320" y="26"/>
                      <a:pt x="320" y="32"/>
                    </a:cubicBezTo>
                    <a:cubicBezTo>
                      <a:pt x="320" y="38"/>
                      <a:pt x="316" y="42"/>
                      <a:pt x="3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686868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53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82">
        <p:random/>
      </p:transition>
    </mc:Choice>
    <mc:Fallback xmlns="">
      <p:transition spd="slow" advTm="398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F797D9-97E1-43D8-AC78-BD47A501ED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9583" r="80000"/>
          <a:stretch/>
        </p:blipFill>
        <p:spPr>
          <a:xfrm>
            <a:off x="719040" y="3114675"/>
            <a:ext cx="1370613" cy="3743324"/>
          </a:xfrm>
          <a:prstGeom prst="rect">
            <a:avLst/>
          </a:prstGeom>
        </p:spPr>
      </p:pic>
      <p:sp>
        <p:nvSpPr>
          <p:cNvPr id="163" name="Freeform 5">
            <a:extLst>
              <a:ext uri="{FF2B5EF4-FFF2-40B4-BE49-F238E27FC236}">
                <a16:creationId xmlns:a16="http://schemas.microsoft.com/office/drawing/2014/main" id="{7770AEC3-2340-4A65-AE48-C1687848F81C}"/>
              </a:ext>
            </a:extLst>
          </p:cNvPr>
          <p:cNvSpPr>
            <a:spLocks/>
          </p:cNvSpPr>
          <p:nvPr/>
        </p:nvSpPr>
        <p:spPr bwMode="auto">
          <a:xfrm rot="18900000">
            <a:off x="3094097" y="2490582"/>
            <a:ext cx="2429177" cy="2429177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A68D4D2F-8F74-4973-B12E-E02983E175BC}"/>
              </a:ext>
            </a:extLst>
          </p:cNvPr>
          <p:cNvSpPr>
            <a:spLocks/>
          </p:cNvSpPr>
          <p:nvPr/>
        </p:nvSpPr>
        <p:spPr bwMode="auto">
          <a:xfrm rot="2700000">
            <a:off x="5650830" y="1243501"/>
            <a:ext cx="1968855" cy="1968855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7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EDA4024-9900-4B56-9AC7-3D4BFE319604}"/>
              </a:ext>
            </a:extLst>
          </p:cNvPr>
          <p:cNvSpPr>
            <a:spLocks/>
          </p:cNvSpPr>
          <p:nvPr/>
        </p:nvSpPr>
        <p:spPr bwMode="auto">
          <a:xfrm rot="8100000">
            <a:off x="6836115" y="3203022"/>
            <a:ext cx="1410359" cy="1410359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30DCF64D-E133-40C3-BA0F-9AB50274A3E7}"/>
              </a:ext>
            </a:extLst>
          </p:cNvPr>
          <p:cNvSpPr>
            <a:spLocks/>
          </p:cNvSpPr>
          <p:nvPr/>
        </p:nvSpPr>
        <p:spPr bwMode="auto">
          <a:xfrm rot="13500000">
            <a:off x="5530212" y="4391749"/>
            <a:ext cx="1769944" cy="1769944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9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8F850FEF-9919-4DE0-B89E-69552611FA47}"/>
              </a:ext>
            </a:extLst>
          </p:cNvPr>
          <p:cNvSpPr txBox="1"/>
          <p:nvPr/>
        </p:nvSpPr>
        <p:spPr>
          <a:xfrm>
            <a:off x="6087056" y="2281039"/>
            <a:ext cx="1141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sz="18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产品目标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70B5C11-0E66-49B8-9AE8-451CDB1D9753}"/>
              </a:ext>
            </a:extLst>
          </p:cNvPr>
          <p:cNvSpPr txBox="1"/>
          <p:nvPr/>
        </p:nvSpPr>
        <p:spPr>
          <a:xfrm>
            <a:off x="3539794" y="3762495"/>
            <a:ext cx="1548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应用场景</a:t>
            </a:r>
            <a:endParaRPr lang="en-US" altLang="zh-CN" b="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ts val="1800"/>
              </a:lnSpc>
            </a:pPr>
            <a:endParaRPr lang="en-US" altLang="zh-CN" b="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及定位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F4BE69E-29D3-4E88-ADE0-36C091BC195A}"/>
              </a:ext>
            </a:extLst>
          </p:cNvPr>
          <p:cNvSpPr txBox="1"/>
          <p:nvPr/>
        </p:nvSpPr>
        <p:spPr>
          <a:xfrm>
            <a:off x="4010829" y="30175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A5B68BD-BC1C-4D3E-AC86-18A92C566A9A}"/>
              </a:ext>
            </a:extLst>
          </p:cNvPr>
          <p:cNvSpPr txBox="1"/>
          <p:nvPr/>
        </p:nvSpPr>
        <p:spPr>
          <a:xfrm>
            <a:off x="6422948" y="172863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3122C80-53FF-45FB-BCE6-0562C352B51F}"/>
              </a:ext>
            </a:extLst>
          </p:cNvPr>
          <p:cNvSpPr txBox="1"/>
          <p:nvPr/>
        </p:nvSpPr>
        <p:spPr>
          <a:xfrm>
            <a:off x="5899261" y="5258103"/>
            <a:ext cx="999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6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产品回顾及其未来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6FEAB9D-F83D-424A-A948-57BCBDC9D0CE}"/>
              </a:ext>
            </a:extLst>
          </p:cNvPr>
          <p:cNvSpPr txBox="1"/>
          <p:nvPr/>
        </p:nvSpPr>
        <p:spPr>
          <a:xfrm>
            <a:off x="6134655" y="478631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0E4DAFC-19EF-457A-9B07-5C3A2DA48A4B}"/>
              </a:ext>
            </a:extLst>
          </p:cNvPr>
          <p:cNvSpPr txBox="1"/>
          <p:nvPr/>
        </p:nvSpPr>
        <p:spPr>
          <a:xfrm>
            <a:off x="7075530" y="3937873"/>
            <a:ext cx="999544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技术方案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D9DCFDD-0FC9-40FF-8383-3BE6E3F2D19D}"/>
              </a:ext>
            </a:extLst>
          </p:cNvPr>
          <p:cNvSpPr txBox="1"/>
          <p:nvPr/>
        </p:nvSpPr>
        <p:spPr>
          <a:xfrm>
            <a:off x="7334430" y="355592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00" name="图片 199">
            <a:extLst>
              <a:ext uri="{FF2B5EF4-FFF2-40B4-BE49-F238E27FC236}">
                <a16:creationId xmlns:a16="http://schemas.microsoft.com/office/drawing/2014/main" id="{DF0D8E68-2329-4131-9EA6-446C0A70E8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73" y="4233660"/>
            <a:ext cx="1394598" cy="383349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277E2FC9-D00A-4955-8781-AD9A442A59B7}"/>
              </a:ext>
            </a:extLst>
          </p:cNvPr>
          <p:cNvSpPr>
            <a:spLocks/>
          </p:cNvSpPr>
          <p:nvPr/>
        </p:nvSpPr>
        <p:spPr bwMode="auto">
          <a:xfrm rot="8100000">
            <a:off x="8502151" y="2174389"/>
            <a:ext cx="1410359" cy="1410359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8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F19AD7-6425-4CF9-B744-8A8C284FA2CA}"/>
              </a:ext>
            </a:extLst>
          </p:cNvPr>
          <p:cNvSpPr txBox="1"/>
          <p:nvPr/>
        </p:nvSpPr>
        <p:spPr>
          <a:xfrm>
            <a:off x="8721176" y="2920051"/>
            <a:ext cx="999544" cy="29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产品测试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2F5DA2E-9C08-46A7-9A20-FFF2F2AC2E9F}"/>
              </a:ext>
            </a:extLst>
          </p:cNvPr>
          <p:cNvSpPr txBox="1"/>
          <p:nvPr/>
        </p:nvSpPr>
        <p:spPr>
          <a:xfrm>
            <a:off x="9011727" y="253881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0462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144">
        <p:random/>
      </p:transition>
    </mc:Choice>
    <mc:Fallback xmlns="">
      <p:transition spd="slow" advTm="5144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Freeform 87"/>
          <p:cNvSpPr>
            <a:spLocks/>
          </p:cNvSpPr>
          <p:nvPr/>
        </p:nvSpPr>
        <p:spPr bwMode="auto">
          <a:xfrm rot="21368463">
            <a:off x="10185884" y="5813792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850248" y="2884903"/>
            <a:ext cx="6396265" cy="1200329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spc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ZapfHumnst Ult BT" panose="020B0805050508090204" pitchFamily="34" charset="0"/>
              </a:defRPr>
            </a:lvl1pPr>
          </a:lstStyle>
          <a:p>
            <a:r>
              <a:rPr lang="zh-CN" altLang="en-US" sz="7200" dirty="0">
                <a:solidFill>
                  <a:srgbClr val="686868"/>
                </a:solidFill>
                <a:effectLst/>
                <a:latin typeface="+mn-lt"/>
                <a:cs typeface="+mn-ea"/>
                <a:sym typeface="+mn-lt"/>
              </a:rPr>
              <a:t>谢谢观看</a:t>
            </a:r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ABAF14DD-4456-4975-B966-62B62E2DA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64" y="3778616"/>
            <a:ext cx="578884" cy="753894"/>
          </a:xfrm>
          <a:prstGeom prst="rect">
            <a:avLst/>
          </a:prstGeom>
        </p:spPr>
      </p:pic>
      <p:pic>
        <p:nvPicPr>
          <p:cNvPr id="206" name="图片 205">
            <a:extLst>
              <a:ext uri="{FF2B5EF4-FFF2-40B4-BE49-F238E27FC236}">
                <a16:creationId xmlns:a16="http://schemas.microsoft.com/office/drawing/2014/main" id="{CCE73C0B-46FF-4D9E-933E-C22DB4D6F6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46" y="1144895"/>
            <a:ext cx="2233687" cy="613999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B3E20C1B-415F-46D5-90AB-90C7452909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06" y="2698077"/>
            <a:ext cx="1533053" cy="976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05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785">
        <p:random/>
      </p:transition>
    </mc:Choice>
    <mc:Fallback xmlns="">
      <p:transition spd="slow" advTm="3785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00"/>
                                            <p:tgtEl>
                                              <p:spTgt spid="4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0" grpId="0" animBg="1"/>
          <p:bldP spid="2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00"/>
                                            <p:tgtEl>
                                              <p:spTgt spid="4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8" accel="36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8" accel="36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0" grpId="0" animBg="1"/>
          <p:bldP spid="214" grpId="0"/>
          <p:bldP spid="203" grpId="0"/>
          <p:bldP spid="20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5">
            <a:extLst>
              <a:ext uri="{FF2B5EF4-FFF2-40B4-BE49-F238E27FC236}">
                <a16:creationId xmlns:a16="http://schemas.microsoft.com/office/drawing/2014/main" id="{B288E474-442E-4AC3-A32B-6179D7FC3A16}"/>
              </a:ext>
            </a:extLst>
          </p:cNvPr>
          <p:cNvSpPr>
            <a:spLocks/>
          </p:cNvSpPr>
          <p:nvPr/>
        </p:nvSpPr>
        <p:spPr bwMode="auto">
          <a:xfrm rot="18900000">
            <a:off x="4469405" y="1997542"/>
            <a:ext cx="3005962" cy="3005962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BB5BFD-2698-40CB-A739-0F4C23D411D0}"/>
              </a:ext>
            </a:extLst>
          </p:cNvPr>
          <p:cNvSpPr txBox="1"/>
          <p:nvPr/>
        </p:nvSpPr>
        <p:spPr>
          <a:xfrm>
            <a:off x="5203494" y="3635495"/>
            <a:ext cx="1548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应用场景及定位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D7E63A2-9FA3-4E9C-8294-3629404B9DA3}"/>
              </a:ext>
            </a:extLst>
          </p:cNvPr>
          <p:cNvSpPr txBox="1"/>
          <p:nvPr/>
        </p:nvSpPr>
        <p:spPr>
          <a:xfrm>
            <a:off x="5674529" y="28905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CFB90C11-745C-49A4-B23B-A4D059FDE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8" y="1980117"/>
            <a:ext cx="2226881" cy="14185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B6599B34-A7FC-4474-BF9B-B4020EB03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8" y="3958660"/>
            <a:ext cx="3961978" cy="1089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1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646">
        <p:random/>
      </p:transition>
    </mc:Choice>
    <mc:Fallback xmlns="">
      <p:transition spd="slow" advTm="364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1965559" y="1816479"/>
            <a:ext cx="1662005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686868"/>
                </a:solidFill>
                <a:cs typeface="+mn-ea"/>
                <a:sym typeface="+mn-lt"/>
              </a:rPr>
              <a:t>定位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275443" y="2240941"/>
            <a:ext cx="2350372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ts val="18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+mn-lt"/>
                <a:ea typeface="+mn-ea"/>
                <a:cs typeface="+mn-ea"/>
                <a:sym typeface="+mn-lt"/>
              </a:rPr>
              <a:t>电影数据可视化分析系统</a:t>
            </a:r>
            <a:endParaRPr lang="zh-CN" altLang="en-US" sz="1200" dirty="0">
              <a:solidFill>
                <a:srgbClr val="6868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00721" y="4940350"/>
            <a:ext cx="1024617" cy="939750"/>
            <a:chOff x="5600721" y="5159878"/>
            <a:chExt cx="1024617" cy="1041094"/>
          </a:xfrm>
          <a:noFill/>
          <a:effectLst/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5600721" y="5159878"/>
              <a:ext cx="1024617" cy="958705"/>
            </a:xfrm>
            <a:custGeom>
              <a:avLst/>
              <a:gdLst>
                <a:gd name="T0" fmla="*/ 1337 w 1367"/>
                <a:gd name="T1" fmla="*/ 591 h 1280"/>
                <a:gd name="T2" fmla="*/ 1326 w 1367"/>
                <a:gd name="T3" fmla="*/ 561 h 1280"/>
                <a:gd name="T4" fmla="*/ 1337 w 1367"/>
                <a:gd name="T5" fmla="*/ 527 h 1280"/>
                <a:gd name="T6" fmla="*/ 1356 w 1367"/>
                <a:gd name="T7" fmla="*/ 502 h 1280"/>
                <a:gd name="T8" fmla="*/ 1367 w 1367"/>
                <a:gd name="T9" fmla="*/ 460 h 1280"/>
                <a:gd name="T10" fmla="*/ 1350 w 1367"/>
                <a:gd name="T11" fmla="*/ 421 h 1280"/>
                <a:gd name="T12" fmla="*/ 1328 w 1367"/>
                <a:gd name="T13" fmla="*/ 396 h 1280"/>
                <a:gd name="T14" fmla="*/ 1316 w 1367"/>
                <a:gd name="T15" fmla="*/ 358 h 1280"/>
                <a:gd name="T16" fmla="*/ 1331 w 1367"/>
                <a:gd name="T17" fmla="*/ 320 h 1280"/>
                <a:gd name="T18" fmla="*/ 1348 w 1367"/>
                <a:gd name="T19" fmla="*/ 305 h 1280"/>
                <a:gd name="T20" fmla="*/ 1364 w 1367"/>
                <a:gd name="T21" fmla="*/ 271 h 1280"/>
                <a:gd name="T22" fmla="*/ 1367 w 1367"/>
                <a:gd name="T23" fmla="*/ 218 h 1280"/>
                <a:gd name="T24" fmla="*/ 0 w 1367"/>
                <a:gd name="T25" fmla="*/ 218 h 1280"/>
                <a:gd name="T26" fmla="*/ 0 w 1367"/>
                <a:gd name="T27" fmla="*/ 256 h 1280"/>
                <a:gd name="T28" fmla="*/ 16 w 1367"/>
                <a:gd name="T29" fmla="*/ 299 h 1280"/>
                <a:gd name="T30" fmla="*/ 25 w 1367"/>
                <a:gd name="T31" fmla="*/ 309 h 1280"/>
                <a:gd name="T32" fmla="*/ 48 w 1367"/>
                <a:gd name="T33" fmla="*/ 345 h 1280"/>
                <a:gd name="T34" fmla="*/ 46 w 1367"/>
                <a:gd name="T35" fmla="*/ 383 h 1280"/>
                <a:gd name="T36" fmla="*/ 29 w 1367"/>
                <a:gd name="T37" fmla="*/ 407 h 1280"/>
                <a:gd name="T38" fmla="*/ 2 w 1367"/>
                <a:gd name="T39" fmla="*/ 447 h 1280"/>
                <a:gd name="T40" fmla="*/ 4 w 1367"/>
                <a:gd name="T41" fmla="*/ 489 h 1280"/>
                <a:gd name="T42" fmla="*/ 21 w 1367"/>
                <a:gd name="T43" fmla="*/ 515 h 1280"/>
                <a:gd name="T44" fmla="*/ 40 w 1367"/>
                <a:gd name="T45" fmla="*/ 549 h 1280"/>
                <a:gd name="T46" fmla="*/ 36 w 1367"/>
                <a:gd name="T47" fmla="*/ 582 h 1280"/>
                <a:gd name="T48" fmla="*/ 23 w 1367"/>
                <a:gd name="T49" fmla="*/ 602 h 1280"/>
                <a:gd name="T50" fmla="*/ 2 w 1367"/>
                <a:gd name="T51" fmla="*/ 636 h 1280"/>
                <a:gd name="T52" fmla="*/ 4 w 1367"/>
                <a:gd name="T53" fmla="*/ 672 h 1280"/>
                <a:gd name="T54" fmla="*/ 25 w 1367"/>
                <a:gd name="T55" fmla="*/ 699 h 1280"/>
                <a:gd name="T56" fmla="*/ 48 w 1367"/>
                <a:gd name="T57" fmla="*/ 739 h 1280"/>
                <a:gd name="T58" fmla="*/ 42 w 1367"/>
                <a:gd name="T59" fmla="*/ 775 h 1280"/>
                <a:gd name="T60" fmla="*/ 25 w 1367"/>
                <a:gd name="T61" fmla="*/ 796 h 1280"/>
                <a:gd name="T62" fmla="*/ 8 w 1367"/>
                <a:gd name="T63" fmla="*/ 824 h 1280"/>
                <a:gd name="T64" fmla="*/ 10 w 1367"/>
                <a:gd name="T65" fmla="*/ 862 h 1280"/>
                <a:gd name="T66" fmla="*/ 31 w 1367"/>
                <a:gd name="T67" fmla="*/ 886 h 1280"/>
                <a:gd name="T68" fmla="*/ 59 w 1367"/>
                <a:gd name="T69" fmla="*/ 919 h 1280"/>
                <a:gd name="T70" fmla="*/ 69 w 1367"/>
                <a:gd name="T71" fmla="*/ 955 h 1280"/>
                <a:gd name="T72" fmla="*/ 70 w 1367"/>
                <a:gd name="T73" fmla="*/ 994 h 1280"/>
                <a:gd name="T74" fmla="*/ 103 w 1367"/>
                <a:gd name="T75" fmla="*/ 1042 h 1280"/>
                <a:gd name="T76" fmla="*/ 203 w 1367"/>
                <a:gd name="T77" fmla="*/ 1129 h 1280"/>
                <a:gd name="T78" fmla="*/ 351 w 1367"/>
                <a:gd name="T79" fmla="*/ 1248 h 1280"/>
                <a:gd name="T80" fmla="*/ 373 w 1367"/>
                <a:gd name="T81" fmla="*/ 1265 h 1280"/>
                <a:gd name="T82" fmla="*/ 440 w 1367"/>
                <a:gd name="T83" fmla="*/ 1278 h 1280"/>
                <a:gd name="T84" fmla="*/ 633 w 1367"/>
                <a:gd name="T85" fmla="*/ 1278 h 1280"/>
                <a:gd name="T86" fmla="*/ 684 w 1367"/>
                <a:gd name="T87" fmla="*/ 1280 h 1280"/>
                <a:gd name="T88" fmla="*/ 900 w 1367"/>
                <a:gd name="T89" fmla="*/ 1278 h 1280"/>
                <a:gd name="T90" fmla="*/ 953 w 1367"/>
                <a:gd name="T91" fmla="*/ 1275 h 1280"/>
                <a:gd name="T92" fmla="*/ 994 w 1367"/>
                <a:gd name="T93" fmla="*/ 1265 h 1280"/>
                <a:gd name="T94" fmla="*/ 1055 w 1367"/>
                <a:gd name="T95" fmla="*/ 1220 h 1280"/>
                <a:gd name="T96" fmla="*/ 1222 w 1367"/>
                <a:gd name="T97" fmla="*/ 1081 h 1280"/>
                <a:gd name="T98" fmla="*/ 1280 w 1367"/>
                <a:gd name="T99" fmla="*/ 1025 h 1280"/>
                <a:gd name="T100" fmla="*/ 1299 w 1367"/>
                <a:gd name="T101" fmla="*/ 981 h 1280"/>
                <a:gd name="T102" fmla="*/ 1301 w 1367"/>
                <a:gd name="T103" fmla="*/ 941 h 1280"/>
                <a:gd name="T104" fmla="*/ 1314 w 1367"/>
                <a:gd name="T105" fmla="*/ 907 h 1280"/>
                <a:gd name="T106" fmla="*/ 1337 w 1367"/>
                <a:gd name="T107" fmla="*/ 886 h 1280"/>
                <a:gd name="T108" fmla="*/ 1362 w 1367"/>
                <a:gd name="T109" fmla="*/ 850 h 1280"/>
                <a:gd name="T110" fmla="*/ 1356 w 1367"/>
                <a:gd name="T111" fmla="*/ 813 h 1280"/>
                <a:gd name="T112" fmla="*/ 1343 w 1367"/>
                <a:gd name="T113" fmla="*/ 796 h 1280"/>
                <a:gd name="T114" fmla="*/ 1320 w 1367"/>
                <a:gd name="T115" fmla="*/ 763 h 1280"/>
                <a:gd name="T116" fmla="*/ 1324 w 1367"/>
                <a:gd name="T117" fmla="*/ 725 h 1280"/>
                <a:gd name="T118" fmla="*/ 1343 w 1367"/>
                <a:gd name="T119" fmla="*/ 699 h 1280"/>
                <a:gd name="T120" fmla="*/ 1367 w 1367"/>
                <a:gd name="T121" fmla="*/ 661 h 1280"/>
                <a:gd name="T122" fmla="*/ 1360 w 1367"/>
                <a:gd name="T123" fmla="*/ 625 h 1280"/>
                <a:gd name="T124" fmla="*/ 1345 w 1367"/>
                <a:gd name="T125" fmla="*/ 602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7" h="1280">
                  <a:moveTo>
                    <a:pt x="1345" y="602"/>
                  </a:moveTo>
                  <a:lnTo>
                    <a:pt x="1345" y="602"/>
                  </a:lnTo>
                  <a:lnTo>
                    <a:pt x="1337" y="591"/>
                  </a:lnTo>
                  <a:lnTo>
                    <a:pt x="1329" y="582"/>
                  </a:lnTo>
                  <a:lnTo>
                    <a:pt x="1328" y="570"/>
                  </a:lnTo>
                  <a:lnTo>
                    <a:pt x="1326" y="561"/>
                  </a:lnTo>
                  <a:lnTo>
                    <a:pt x="1328" y="549"/>
                  </a:lnTo>
                  <a:lnTo>
                    <a:pt x="1331" y="538"/>
                  </a:lnTo>
                  <a:lnTo>
                    <a:pt x="1337" y="527"/>
                  </a:lnTo>
                  <a:lnTo>
                    <a:pt x="1346" y="515"/>
                  </a:lnTo>
                  <a:lnTo>
                    <a:pt x="1346" y="515"/>
                  </a:lnTo>
                  <a:lnTo>
                    <a:pt x="1356" y="502"/>
                  </a:lnTo>
                  <a:lnTo>
                    <a:pt x="1362" y="489"/>
                  </a:lnTo>
                  <a:lnTo>
                    <a:pt x="1365" y="476"/>
                  </a:lnTo>
                  <a:lnTo>
                    <a:pt x="1367" y="460"/>
                  </a:lnTo>
                  <a:lnTo>
                    <a:pt x="1364" y="447"/>
                  </a:lnTo>
                  <a:lnTo>
                    <a:pt x="1358" y="434"/>
                  </a:lnTo>
                  <a:lnTo>
                    <a:pt x="1350" y="421"/>
                  </a:lnTo>
                  <a:lnTo>
                    <a:pt x="1337" y="407"/>
                  </a:lnTo>
                  <a:lnTo>
                    <a:pt x="1337" y="407"/>
                  </a:lnTo>
                  <a:lnTo>
                    <a:pt x="1328" y="396"/>
                  </a:lnTo>
                  <a:lnTo>
                    <a:pt x="1320" y="383"/>
                  </a:lnTo>
                  <a:lnTo>
                    <a:pt x="1316" y="371"/>
                  </a:lnTo>
                  <a:lnTo>
                    <a:pt x="1316" y="358"/>
                  </a:lnTo>
                  <a:lnTo>
                    <a:pt x="1318" y="345"/>
                  </a:lnTo>
                  <a:lnTo>
                    <a:pt x="1324" y="332"/>
                  </a:lnTo>
                  <a:lnTo>
                    <a:pt x="1331" y="320"/>
                  </a:lnTo>
                  <a:lnTo>
                    <a:pt x="1343" y="309"/>
                  </a:lnTo>
                  <a:lnTo>
                    <a:pt x="1343" y="309"/>
                  </a:lnTo>
                  <a:lnTo>
                    <a:pt x="1348" y="305"/>
                  </a:lnTo>
                  <a:lnTo>
                    <a:pt x="1352" y="299"/>
                  </a:lnTo>
                  <a:lnTo>
                    <a:pt x="1360" y="284"/>
                  </a:lnTo>
                  <a:lnTo>
                    <a:pt x="1364" y="271"/>
                  </a:lnTo>
                  <a:lnTo>
                    <a:pt x="1365" y="256"/>
                  </a:lnTo>
                  <a:lnTo>
                    <a:pt x="1367" y="229"/>
                  </a:lnTo>
                  <a:lnTo>
                    <a:pt x="1367" y="218"/>
                  </a:lnTo>
                  <a:lnTo>
                    <a:pt x="1367" y="0"/>
                  </a:lnTo>
                  <a:lnTo>
                    <a:pt x="0" y="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9"/>
                  </a:lnTo>
                  <a:lnTo>
                    <a:pt x="0" y="256"/>
                  </a:lnTo>
                  <a:lnTo>
                    <a:pt x="4" y="271"/>
                  </a:lnTo>
                  <a:lnTo>
                    <a:pt x="8" y="284"/>
                  </a:lnTo>
                  <a:lnTo>
                    <a:pt x="16" y="299"/>
                  </a:lnTo>
                  <a:lnTo>
                    <a:pt x="19" y="305"/>
                  </a:lnTo>
                  <a:lnTo>
                    <a:pt x="25" y="309"/>
                  </a:lnTo>
                  <a:lnTo>
                    <a:pt x="25" y="309"/>
                  </a:lnTo>
                  <a:lnTo>
                    <a:pt x="34" y="320"/>
                  </a:lnTo>
                  <a:lnTo>
                    <a:pt x="44" y="332"/>
                  </a:lnTo>
                  <a:lnTo>
                    <a:pt x="48" y="345"/>
                  </a:lnTo>
                  <a:lnTo>
                    <a:pt x="51" y="358"/>
                  </a:lnTo>
                  <a:lnTo>
                    <a:pt x="50" y="371"/>
                  </a:lnTo>
                  <a:lnTo>
                    <a:pt x="46" y="383"/>
                  </a:lnTo>
                  <a:lnTo>
                    <a:pt x="40" y="396"/>
                  </a:lnTo>
                  <a:lnTo>
                    <a:pt x="29" y="407"/>
                  </a:lnTo>
                  <a:lnTo>
                    <a:pt x="29" y="407"/>
                  </a:lnTo>
                  <a:lnTo>
                    <a:pt x="17" y="421"/>
                  </a:lnTo>
                  <a:lnTo>
                    <a:pt x="8" y="434"/>
                  </a:lnTo>
                  <a:lnTo>
                    <a:pt x="2" y="447"/>
                  </a:lnTo>
                  <a:lnTo>
                    <a:pt x="0" y="460"/>
                  </a:lnTo>
                  <a:lnTo>
                    <a:pt x="0" y="476"/>
                  </a:lnTo>
                  <a:lnTo>
                    <a:pt x="4" y="489"/>
                  </a:lnTo>
                  <a:lnTo>
                    <a:pt x="12" y="502"/>
                  </a:lnTo>
                  <a:lnTo>
                    <a:pt x="21" y="515"/>
                  </a:lnTo>
                  <a:lnTo>
                    <a:pt x="21" y="515"/>
                  </a:lnTo>
                  <a:lnTo>
                    <a:pt x="29" y="527"/>
                  </a:lnTo>
                  <a:lnTo>
                    <a:pt x="36" y="538"/>
                  </a:lnTo>
                  <a:lnTo>
                    <a:pt x="40" y="549"/>
                  </a:lnTo>
                  <a:lnTo>
                    <a:pt x="42" y="561"/>
                  </a:lnTo>
                  <a:lnTo>
                    <a:pt x="40" y="570"/>
                  </a:lnTo>
                  <a:lnTo>
                    <a:pt x="36" y="582"/>
                  </a:lnTo>
                  <a:lnTo>
                    <a:pt x="31" y="591"/>
                  </a:lnTo>
                  <a:lnTo>
                    <a:pt x="23" y="602"/>
                  </a:lnTo>
                  <a:lnTo>
                    <a:pt x="23" y="602"/>
                  </a:lnTo>
                  <a:lnTo>
                    <a:pt x="14" y="614"/>
                  </a:lnTo>
                  <a:lnTo>
                    <a:pt x="6" y="625"/>
                  </a:lnTo>
                  <a:lnTo>
                    <a:pt x="2" y="636"/>
                  </a:lnTo>
                  <a:lnTo>
                    <a:pt x="0" y="648"/>
                  </a:lnTo>
                  <a:lnTo>
                    <a:pt x="0" y="661"/>
                  </a:lnTo>
                  <a:lnTo>
                    <a:pt x="4" y="672"/>
                  </a:lnTo>
                  <a:lnTo>
                    <a:pt x="12" y="686"/>
                  </a:lnTo>
                  <a:lnTo>
                    <a:pt x="25" y="699"/>
                  </a:lnTo>
                  <a:lnTo>
                    <a:pt x="25" y="699"/>
                  </a:lnTo>
                  <a:lnTo>
                    <a:pt x="36" y="712"/>
                  </a:lnTo>
                  <a:lnTo>
                    <a:pt x="44" y="725"/>
                  </a:lnTo>
                  <a:lnTo>
                    <a:pt x="48" y="739"/>
                  </a:lnTo>
                  <a:lnTo>
                    <a:pt x="50" y="752"/>
                  </a:lnTo>
                  <a:lnTo>
                    <a:pt x="48" y="763"/>
                  </a:lnTo>
                  <a:lnTo>
                    <a:pt x="42" y="775"/>
                  </a:lnTo>
                  <a:lnTo>
                    <a:pt x="34" y="786"/>
                  </a:lnTo>
                  <a:lnTo>
                    <a:pt x="25" y="796"/>
                  </a:lnTo>
                  <a:lnTo>
                    <a:pt x="25" y="796"/>
                  </a:lnTo>
                  <a:lnTo>
                    <a:pt x="17" y="803"/>
                  </a:lnTo>
                  <a:lnTo>
                    <a:pt x="12" y="813"/>
                  </a:lnTo>
                  <a:lnTo>
                    <a:pt x="8" y="824"/>
                  </a:lnTo>
                  <a:lnTo>
                    <a:pt x="6" y="837"/>
                  </a:lnTo>
                  <a:lnTo>
                    <a:pt x="6" y="850"/>
                  </a:lnTo>
                  <a:lnTo>
                    <a:pt x="10" y="862"/>
                  </a:lnTo>
                  <a:lnTo>
                    <a:pt x="19" y="875"/>
                  </a:lnTo>
                  <a:lnTo>
                    <a:pt x="31" y="886"/>
                  </a:lnTo>
                  <a:lnTo>
                    <a:pt x="31" y="886"/>
                  </a:lnTo>
                  <a:lnTo>
                    <a:pt x="44" y="898"/>
                  </a:lnTo>
                  <a:lnTo>
                    <a:pt x="53" y="907"/>
                  </a:lnTo>
                  <a:lnTo>
                    <a:pt x="59" y="919"/>
                  </a:lnTo>
                  <a:lnTo>
                    <a:pt x="65" y="930"/>
                  </a:lnTo>
                  <a:lnTo>
                    <a:pt x="67" y="941"/>
                  </a:lnTo>
                  <a:lnTo>
                    <a:pt x="69" y="955"/>
                  </a:lnTo>
                  <a:lnTo>
                    <a:pt x="69" y="981"/>
                  </a:lnTo>
                  <a:lnTo>
                    <a:pt x="69" y="981"/>
                  </a:lnTo>
                  <a:lnTo>
                    <a:pt x="70" y="994"/>
                  </a:lnTo>
                  <a:lnTo>
                    <a:pt x="78" y="1009"/>
                  </a:lnTo>
                  <a:lnTo>
                    <a:pt x="87" y="1025"/>
                  </a:lnTo>
                  <a:lnTo>
                    <a:pt x="103" y="1042"/>
                  </a:lnTo>
                  <a:lnTo>
                    <a:pt x="122" y="1061"/>
                  </a:lnTo>
                  <a:lnTo>
                    <a:pt x="144" y="1081"/>
                  </a:lnTo>
                  <a:lnTo>
                    <a:pt x="203" y="1129"/>
                  </a:lnTo>
                  <a:lnTo>
                    <a:pt x="203" y="1129"/>
                  </a:lnTo>
                  <a:lnTo>
                    <a:pt x="313" y="1220"/>
                  </a:lnTo>
                  <a:lnTo>
                    <a:pt x="351" y="1248"/>
                  </a:lnTo>
                  <a:lnTo>
                    <a:pt x="364" y="1259"/>
                  </a:lnTo>
                  <a:lnTo>
                    <a:pt x="373" y="1265"/>
                  </a:lnTo>
                  <a:lnTo>
                    <a:pt x="373" y="1265"/>
                  </a:lnTo>
                  <a:lnTo>
                    <a:pt x="392" y="1271"/>
                  </a:lnTo>
                  <a:lnTo>
                    <a:pt x="415" y="1275"/>
                  </a:lnTo>
                  <a:lnTo>
                    <a:pt x="440" y="1278"/>
                  </a:lnTo>
                  <a:lnTo>
                    <a:pt x="468" y="1278"/>
                  </a:lnTo>
                  <a:lnTo>
                    <a:pt x="468" y="1278"/>
                  </a:lnTo>
                  <a:lnTo>
                    <a:pt x="633" y="1278"/>
                  </a:lnTo>
                  <a:lnTo>
                    <a:pt x="633" y="1278"/>
                  </a:lnTo>
                  <a:lnTo>
                    <a:pt x="684" y="1280"/>
                  </a:lnTo>
                  <a:lnTo>
                    <a:pt x="684" y="1280"/>
                  </a:lnTo>
                  <a:lnTo>
                    <a:pt x="735" y="1278"/>
                  </a:lnTo>
                  <a:lnTo>
                    <a:pt x="735" y="1278"/>
                  </a:lnTo>
                  <a:lnTo>
                    <a:pt x="900" y="1278"/>
                  </a:lnTo>
                  <a:lnTo>
                    <a:pt x="900" y="1278"/>
                  </a:lnTo>
                  <a:lnTo>
                    <a:pt x="928" y="1278"/>
                  </a:lnTo>
                  <a:lnTo>
                    <a:pt x="953" y="1275"/>
                  </a:lnTo>
                  <a:lnTo>
                    <a:pt x="975" y="1271"/>
                  </a:lnTo>
                  <a:lnTo>
                    <a:pt x="994" y="1265"/>
                  </a:lnTo>
                  <a:lnTo>
                    <a:pt x="994" y="1265"/>
                  </a:lnTo>
                  <a:lnTo>
                    <a:pt x="1004" y="1259"/>
                  </a:lnTo>
                  <a:lnTo>
                    <a:pt x="1017" y="1248"/>
                  </a:lnTo>
                  <a:lnTo>
                    <a:pt x="1055" y="1220"/>
                  </a:lnTo>
                  <a:lnTo>
                    <a:pt x="1165" y="1129"/>
                  </a:lnTo>
                  <a:lnTo>
                    <a:pt x="1165" y="1129"/>
                  </a:lnTo>
                  <a:lnTo>
                    <a:pt x="1222" y="1081"/>
                  </a:lnTo>
                  <a:lnTo>
                    <a:pt x="1246" y="1061"/>
                  </a:lnTo>
                  <a:lnTo>
                    <a:pt x="1265" y="1042"/>
                  </a:lnTo>
                  <a:lnTo>
                    <a:pt x="1280" y="1025"/>
                  </a:lnTo>
                  <a:lnTo>
                    <a:pt x="1290" y="1009"/>
                  </a:lnTo>
                  <a:lnTo>
                    <a:pt x="1297" y="994"/>
                  </a:lnTo>
                  <a:lnTo>
                    <a:pt x="1299" y="981"/>
                  </a:lnTo>
                  <a:lnTo>
                    <a:pt x="1299" y="981"/>
                  </a:lnTo>
                  <a:lnTo>
                    <a:pt x="1299" y="955"/>
                  </a:lnTo>
                  <a:lnTo>
                    <a:pt x="1301" y="941"/>
                  </a:lnTo>
                  <a:lnTo>
                    <a:pt x="1303" y="930"/>
                  </a:lnTo>
                  <a:lnTo>
                    <a:pt x="1307" y="919"/>
                  </a:lnTo>
                  <a:lnTo>
                    <a:pt x="1314" y="907"/>
                  </a:lnTo>
                  <a:lnTo>
                    <a:pt x="1324" y="898"/>
                  </a:lnTo>
                  <a:lnTo>
                    <a:pt x="1337" y="886"/>
                  </a:lnTo>
                  <a:lnTo>
                    <a:pt x="1337" y="886"/>
                  </a:lnTo>
                  <a:lnTo>
                    <a:pt x="1348" y="875"/>
                  </a:lnTo>
                  <a:lnTo>
                    <a:pt x="1356" y="862"/>
                  </a:lnTo>
                  <a:lnTo>
                    <a:pt x="1362" y="850"/>
                  </a:lnTo>
                  <a:lnTo>
                    <a:pt x="1362" y="837"/>
                  </a:lnTo>
                  <a:lnTo>
                    <a:pt x="1360" y="824"/>
                  </a:lnTo>
                  <a:lnTo>
                    <a:pt x="1356" y="813"/>
                  </a:lnTo>
                  <a:lnTo>
                    <a:pt x="1350" y="803"/>
                  </a:lnTo>
                  <a:lnTo>
                    <a:pt x="1343" y="796"/>
                  </a:lnTo>
                  <a:lnTo>
                    <a:pt x="1343" y="796"/>
                  </a:lnTo>
                  <a:lnTo>
                    <a:pt x="1331" y="786"/>
                  </a:lnTo>
                  <a:lnTo>
                    <a:pt x="1326" y="775"/>
                  </a:lnTo>
                  <a:lnTo>
                    <a:pt x="1320" y="763"/>
                  </a:lnTo>
                  <a:lnTo>
                    <a:pt x="1318" y="752"/>
                  </a:lnTo>
                  <a:lnTo>
                    <a:pt x="1320" y="739"/>
                  </a:lnTo>
                  <a:lnTo>
                    <a:pt x="1324" y="725"/>
                  </a:lnTo>
                  <a:lnTo>
                    <a:pt x="1331" y="712"/>
                  </a:lnTo>
                  <a:lnTo>
                    <a:pt x="1343" y="699"/>
                  </a:lnTo>
                  <a:lnTo>
                    <a:pt x="1343" y="699"/>
                  </a:lnTo>
                  <a:lnTo>
                    <a:pt x="1354" y="686"/>
                  </a:lnTo>
                  <a:lnTo>
                    <a:pt x="1362" y="672"/>
                  </a:lnTo>
                  <a:lnTo>
                    <a:pt x="1367" y="661"/>
                  </a:lnTo>
                  <a:lnTo>
                    <a:pt x="1367" y="648"/>
                  </a:lnTo>
                  <a:lnTo>
                    <a:pt x="1365" y="636"/>
                  </a:lnTo>
                  <a:lnTo>
                    <a:pt x="1360" y="625"/>
                  </a:lnTo>
                  <a:lnTo>
                    <a:pt x="1354" y="614"/>
                  </a:lnTo>
                  <a:lnTo>
                    <a:pt x="1345" y="602"/>
                  </a:lnTo>
                  <a:lnTo>
                    <a:pt x="1345" y="602"/>
                  </a:lnTo>
                  <a:close/>
                </a:path>
              </a:pathLst>
            </a:custGeom>
            <a:grpFill/>
            <a:ln w="76200">
              <a:solidFill>
                <a:srgbClr val="68686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D1F1F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5889830" y="6142551"/>
              <a:ext cx="431418" cy="58421"/>
            </a:xfrm>
            <a:custGeom>
              <a:avLst/>
              <a:gdLst>
                <a:gd name="T0" fmla="*/ 11 w 575"/>
                <a:gd name="T1" fmla="*/ 0 h 78"/>
                <a:gd name="T2" fmla="*/ 569 w 575"/>
                <a:gd name="T3" fmla="*/ 0 h 78"/>
                <a:gd name="T4" fmla="*/ 569 w 575"/>
                <a:gd name="T5" fmla="*/ 0 h 78"/>
                <a:gd name="T6" fmla="*/ 571 w 575"/>
                <a:gd name="T7" fmla="*/ 0 h 78"/>
                <a:gd name="T8" fmla="*/ 573 w 575"/>
                <a:gd name="T9" fmla="*/ 2 h 78"/>
                <a:gd name="T10" fmla="*/ 575 w 575"/>
                <a:gd name="T11" fmla="*/ 2 h 78"/>
                <a:gd name="T12" fmla="*/ 575 w 575"/>
                <a:gd name="T13" fmla="*/ 4 h 78"/>
                <a:gd name="T14" fmla="*/ 569 w 575"/>
                <a:gd name="T15" fmla="*/ 12 h 78"/>
                <a:gd name="T16" fmla="*/ 569 w 575"/>
                <a:gd name="T17" fmla="*/ 12 h 78"/>
                <a:gd name="T18" fmla="*/ 551 w 575"/>
                <a:gd name="T19" fmla="*/ 29 h 78"/>
                <a:gd name="T20" fmla="*/ 539 w 575"/>
                <a:gd name="T21" fmla="*/ 38 h 78"/>
                <a:gd name="T22" fmla="*/ 524 w 575"/>
                <a:gd name="T23" fmla="*/ 50 h 78"/>
                <a:gd name="T24" fmla="*/ 509 w 575"/>
                <a:gd name="T25" fmla="*/ 61 h 78"/>
                <a:gd name="T26" fmla="*/ 492 w 575"/>
                <a:gd name="T27" fmla="*/ 69 h 78"/>
                <a:gd name="T28" fmla="*/ 473 w 575"/>
                <a:gd name="T29" fmla="*/ 76 h 78"/>
                <a:gd name="T30" fmla="*/ 454 w 575"/>
                <a:gd name="T31" fmla="*/ 78 h 78"/>
                <a:gd name="T32" fmla="*/ 454 w 575"/>
                <a:gd name="T33" fmla="*/ 78 h 78"/>
                <a:gd name="T34" fmla="*/ 134 w 575"/>
                <a:gd name="T35" fmla="*/ 78 h 78"/>
                <a:gd name="T36" fmla="*/ 134 w 575"/>
                <a:gd name="T37" fmla="*/ 78 h 78"/>
                <a:gd name="T38" fmla="*/ 125 w 575"/>
                <a:gd name="T39" fmla="*/ 78 h 78"/>
                <a:gd name="T40" fmla="*/ 102 w 575"/>
                <a:gd name="T41" fmla="*/ 76 h 78"/>
                <a:gd name="T42" fmla="*/ 89 w 575"/>
                <a:gd name="T43" fmla="*/ 74 h 78"/>
                <a:gd name="T44" fmla="*/ 73 w 575"/>
                <a:gd name="T45" fmla="*/ 70 h 78"/>
                <a:gd name="T46" fmla="*/ 60 w 575"/>
                <a:gd name="T47" fmla="*/ 63 h 78"/>
                <a:gd name="T48" fmla="*/ 47 w 575"/>
                <a:gd name="T49" fmla="*/ 55 h 78"/>
                <a:gd name="T50" fmla="*/ 47 w 575"/>
                <a:gd name="T51" fmla="*/ 55 h 78"/>
                <a:gd name="T52" fmla="*/ 22 w 575"/>
                <a:gd name="T53" fmla="*/ 33 h 78"/>
                <a:gd name="T54" fmla="*/ 5 w 575"/>
                <a:gd name="T55" fmla="*/ 16 h 78"/>
                <a:gd name="T56" fmla="*/ 1 w 575"/>
                <a:gd name="T57" fmla="*/ 8 h 78"/>
                <a:gd name="T58" fmla="*/ 0 w 575"/>
                <a:gd name="T59" fmla="*/ 4 h 78"/>
                <a:gd name="T60" fmla="*/ 3 w 575"/>
                <a:gd name="T61" fmla="*/ 0 h 78"/>
                <a:gd name="T62" fmla="*/ 11 w 575"/>
                <a:gd name="T63" fmla="*/ 0 h 78"/>
                <a:gd name="T64" fmla="*/ 11 w 575"/>
                <a:gd name="T6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78">
                  <a:moveTo>
                    <a:pt x="11" y="0"/>
                  </a:moveTo>
                  <a:lnTo>
                    <a:pt x="569" y="0"/>
                  </a:lnTo>
                  <a:lnTo>
                    <a:pt x="569" y="0"/>
                  </a:lnTo>
                  <a:lnTo>
                    <a:pt x="571" y="0"/>
                  </a:lnTo>
                  <a:lnTo>
                    <a:pt x="573" y="2"/>
                  </a:lnTo>
                  <a:lnTo>
                    <a:pt x="575" y="2"/>
                  </a:lnTo>
                  <a:lnTo>
                    <a:pt x="575" y="4"/>
                  </a:lnTo>
                  <a:lnTo>
                    <a:pt x="569" y="12"/>
                  </a:lnTo>
                  <a:lnTo>
                    <a:pt x="569" y="12"/>
                  </a:lnTo>
                  <a:lnTo>
                    <a:pt x="551" y="29"/>
                  </a:lnTo>
                  <a:lnTo>
                    <a:pt x="539" y="38"/>
                  </a:lnTo>
                  <a:lnTo>
                    <a:pt x="524" y="50"/>
                  </a:lnTo>
                  <a:lnTo>
                    <a:pt x="509" y="61"/>
                  </a:lnTo>
                  <a:lnTo>
                    <a:pt x="492" y="69"/>
                  </a:lnTo>
                  <a:lnTo>
                    <a:pt x="473" y="76"/>
                  </a:lnTo>
                  <a:lnTo>
                    <a:pt x="454" y="78"/>
                  </a:lnTo>
                  <a:lnTo>
                    <a:pt x="454" y="78"/>
                  </a:lnTo>
                  <a:lnTo>
                    <a:pt x="134" y="78"/>
                  </a:lnTo>
                  <a:lnTo>
                    <a:pt x="134" y="78"/>
                  </a:lnTo>
                  <a:lnTo>
                    <a:pt x="125" y="78"/>
                  </a:lnTo>
                  <a:lnTo>
                    <a:pt x="102" y="76"/>
                  </a:lnTo>
                  <a:lnTo>
                    <a:pt x="89" y="74"/>
                  </a:lnTo>
                  <a:lnTo>
                    <a:pt x="73" y="70"/>
                  </a:lnTo>
                  <a:lnTo>
                    <a:pt x="60" y="63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22" y="33"/>
                  </a:lnTo>
                  <a:lnTo>
                    <a:pt x="5" y="16"/>
                  </a:lnTo>
                  <a:lnTo>
                    <a:pt x="1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76200">
              <a:solidFill>
                <a:srgbClr val="68686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D1F1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Freeform 15"/>
          <p:cNvSpPr>
            <a:spLocks/>
          </p:cNvSpPr>
          <p:nvPr/>
        </p:nvSpPr>
        <p:spPr bwMode="auto">
          <a:xfrm>
            <a:off x="4868637" y="1635161"/>
            <a:ext cx="1468018" cy="1589354"/>
          </a:xfrm>
          <a:custGeom>
            <a:avLst/>
            <a:gdLst>
              <a:gd name="T0" fmla="*/ 1681 w 1959"/>
              <a:gd name="T1" fmla="*/ 914 h 2121"/>
              <a:gd name="T2" fmla="*/ 1672 w 1959"/>
              <a:gd name="T3" fmla="*/ 0 h 2121"/>
              <a:gd name="T4" fmla="*/ 1608 w 1959"/>
              <a:gd name="T5" fmla="*/ 0 h 2121"/>
              <a:gd name="T6" fmla="*/ 1501 w 1959"/>
              <a:gd name="T7" fmla="*/ 3 h 2121"/>
              <a:gd name="T8" fmla="*/ 1330 w 1959"/>
              <a:gd name="T9" fmla="*/ 30 h 2121"/>
              <a:gd name="T10" fmla="*/ 1136 w 1959"/>
              <a:gd name="T11" fmla="*/ 85 h 2121"/>
              <a:gd name="T12" fmla="*/ 1032 w 1959"/>
              <a:gd name="T13" fmla="*/ 127 h 2121"/>
              <a:gd name="T14" fmla="*/ 909 w 1959"/>
              <a:gd name="T15" fmla="*/ 182 h 2121"/>
              <a:gd name="T16" fmla="*/ 792 w 1959"/>
              <a:gd name="T17" fmla="*/ 246 h 2121"/>
              <a:gd name="T18" fmla="*/ 684 w 1959"/>
              <a:gd name="T19" fmla="*/ 315 h 2121"/>
              <a:gd name="T20" fmla="*/ 583 w 1959"/>
              <a:gd name="T21" fmla="*/ 395 h 2121"/>
              <a:gd name="T22" fmla="*/ 489 w 1959"/>
              <a:gd name="T23" fmla="*/ 480 h 2121"/>
              <a:gd name="T24" fmla="*/ 404 w 1959"/>
              <a:gd name="T25" fmla="*/ 570 h 2121"/>
              <a:gd name="T26" fmla="*/ 325 w 1959"/>
              <a:gd name="T27" fmla="*/ 668 h 2121"/>
              <a:gd name="T28" fmla="*/ 255 w 1959"/>
              <a:gd name="T29" fmla="*/ 771 h 2121"/>
              <a:gd name="T30" fmla="*/ 193 w 1959"/>
              <a:gd name="T31" fmla="*/ 876 h 2121"/>
              <a:gd name="T32" fmla="*/ 138 w 1959"/>
              <a:gd name="T33" fmla="*/ 988 h 2121"/>
              <a:gd name="T34" fmla="*/ 106 w 1959"/>
              <a:gd name="T35" fmla="*/ 1064 h 2121"/>
              <a:gd name="T36" fmla="*/ 65 w 1959"/>
              <a:gd name="T37" fmla="*/ 1179 h 2121"/>
              <a:gd name="T38" fmla="*/ 36 w 1959"/>
              <a:gd name="T39" fmla="*/ 1293 h 2121"/>
              <a:gd name="T40" fmla="*/ 16 w 1959"/>
              <a:gd name="T41" fmla="*/ 1405 h 2121"/>
              <a:gd name="T42" fmla="*/ 0 w 1959"/>
              <a:gd name="T43" fmla="*/ 1619 h 2121"/>
              <a:gd name="T44" fmla="*/ 12 w 1959"/>
              <a:gd name="T45" fmla="*/ 1821 h 2121"/>
              <a:gd name="T46" fmla="*/ 45 w 1959"/>
              <a:gd name="T47" fmla="*/ 2008 h 2121"/>
              <a:gd name="T48" fmla="*/ 595 w 1959"/>
              <a:gd name="T49" fmla="*/ 2121 h 2121"/>
              <a:gd name="T50" fmla="*/ 604 w 1959"/>
              <a:gd name="T51" fmla="*/ 2064 h 2121"/>
              <a:gd name="T52" fmla="*/ 637 w 1959"/>
              <a:gd name="T53" fmla="*/ 1987 h 2121"/>
              <a:gd name="T54" fmla="*/ 690 w 1959"/>
              <a:gd name="T55" fmla="*/ 1922 h 2121"/>
              <a:gd name="T56" fmla="*/ 757 w 1959"/>
              <a:gd name="T57" fmla="*/ 1876 h 2121"/>
              <a:gd name="T58" fmla="*/ 838 w 1959"/>
              <a:gd name="T59" fmla="*/ 1848 h 2121"/>
              <a:gd name="T60" fmla="*/ 895 w 1959"/>
              <a:gd name="T61" fmla="*/ 1841 h 2121"/>
              <a:gd name="T62" fmla="*/ 981 w 1959"/>
              <a:gd name="T63" fmla="*/ 1854 h 2121"/>
              <a:gd name="T64" fmla="*/ 1057 w 1959"/>
              <a:gd name="T65" fmla="*/ 1888 h 2121"/>
              <a:gd name="T66" fmla="*/ 1120 w 1959"/>
              <a:gd name="T67" fmla="*/ 1942 h 2121"/>
              <a:gd name="T68" fmla="*/ 1165 w 1959"/>
              <a:gd name="T69" fmla="*/ 2012 h 2121"/>
              <a:gd name="T70" fmla="*/ 1192 w 1959"/>
              <a:gd name="T71" fmla="*/ 2093 h 2121"/>
              <a:gd name="T72" fmla="*/ 1681 w 1959"/>
              <a:gd name="T73" fmla="*/ 1428 h 2121"/>
              <a:gd name="T74" fmla="*/ 1702 w 1959"/>
              <a:gd name="T75" fmla="*/ 1430 h 2121"/>
              <a:gd name="T76" fmla="*/ 1778 w 1959"/>
              <a:gd name="T77" fmla="*/ 1417 h 2121"/>
              <a:gd name="T78" fmla="*/ 1844 w 1959"/>
              <a:gd name="T79" fmla="*/ 1384 h 2121"/>
              <a:gd name="T80" fmla="*/ 1900 w 1959"/>
              <a:gd name="T81" fmla="*/ 1335 h 2121"/>
              <a:gd name="T82" fmla="*/ 1939 w 1959"/>
              <a:gd name="T83" fmla="*/ 1271 h 2121"/>
              <a:gd name="T84" fmla="*/ 1958 w 1959"/>
              <a:gd name="T85" fmla="*/ 1198 h 2121"/>
              <a:gd name="T86" fmla="*/ 1958 w 1959"/>
              <a:gd name="T87" fmla="*/ 1145 h 2121"/>
              <a:gd name="T88" fmla="*/ 1939 w 1959"/>
              <a:gd name="T89" fmla="*/ 1071 h 2121"/>
              <a:gd name="T90" fmla="*/ 1900 w 1959"/>
              <a:gd name="T91" fmla="*/ 1007 h 2121"/>
              <a:gd name="T92" fmla="*/ 1844 w 1959"/>
              <a:gd name="T93" fmla="*/ 957 h 2121"/>
              <a:gd name="T94" fmla="*/ 1778 w 1959"/>
              <a:gd name="T95" fmla="*/ 925 h 2121"/>
              <a:gd name="T96" fmla="*/ 1702 w 1959"/>
              <a:gd name="T97" fmla="*/ 914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59" h="2121">
                <a:moveTo>
                  <a:pt x="1702" y="914"/>
                </a:moveTo>
                <a:lnTo>
                  <a:pt x="1702" y="914"/>
                </a:lnTo>
                <a:lnTo>
                  <a:pt x="1681" y="914"/>
                </a:lnTo>
                <a:lnTo>
                  <a:pt x="1681" y="0"/>
                </a:lnTo>
                <a:lnTo>
                  <a:pt x="1681" y="0"/>
                </a:lnTo>
                <a:lnTo>
                  <a:pt x="1672" y="0"/>
                </a:lnTo>
                <a:lnTo>
                  <a:pt x="1672" y="0"/>
                </a:lnTo>
                <a:lnTo>
                  <a:pt x="1608" y="0"/>
                </a:lnTo>
                <a:lnTo>
                  <a:pt x="1608" y="0"/>
                </a:lnTo>
                <a:lnTo>
                  <a:pt x="1571" y="0"/>
                </a:lnTo>
                <a:lnTo>
                  <a:pt x="1535" y="2"/>
                </a:lnTo>
                <a:lnTo>
                  <a:pt x="1501" y="3"/>
                </a:lnTo>
                <a:lnTo>
                  <a:pt x="1465" y="8"/>
                </a:lnTo>
                <a:lnTo>
                  <a:pt x="1397" y="17"/>
                </a:lnTo>
                <a:lnTo>
                  <a:pt x="1330" y="30"/>
                </a:lnTo>
                <a:lnTo>
                  <a:pt x="1263" y="45"/>
                </a:lnTo>
                <a:lnTo>
                  <a:pt x="1200" y="64"/>
                </a:lnTo>
                <a:lnTo>
                  <a:pt x="1136" y="85"/>
                </a:lnTo>
                <a:lnTo>
                  <a:pt x="1075" y="110"/>
                </a:lnTo>
                <a:lnTo>
                  <a:pt x="1075" y="110"/>
                </a:lnTo>
                <a:lnTo>
                  <a:pt x="1032" y="127"/>
                </a:lnTo>
                <a:lnTo>
                  <a:pt x="990" y="145"/>
                </a:lnTo>
                <a:lnTo>
                  <a:pt x="949" y="163"/>
                </a:lnTo>
                <a:lnTo>
                  <a:pt x="909" y="182"/>
                </a:lnTo>
                <a:lnTo>
                  <a:pt x="869" y="202"/>
                </a:lnTo>
                <a:lnTo>
                  <a:pt x="831" y="222"/>
                </a:lnTo>
                <a:lnTo>
                  <a:pt x="792" y="246"/>
                </a:lnTo>
                <a:lnTo>
                  <a:pt x="755" y="267"/>
                </a:lnTo>
                <a:lnTo>
                  <a:pt x="719" y="292"/>
                </a:lnTo>
                <a:lnTo>
                  <a:pt x="684" y="315"/>
                </a:lnTo>
                <a:lnTo>
                  <a:pt x="650" y="342"/>
                </a:lnTo>
                <a:lnTo>
                  <a:pt x="615" y="367"/>
                </a:lnTo>
                <a:lnTo>
                  <a:pt x="583" y="395"/>
                </a:lnTo>
                <a:lnTo>
                  <a:pt x="552" y="423"/>
                </a:lnTo>
                <a:lnTo>
                  <a:pt x="519" y="451"/>
                </a:lnTo>
                <a:lnTo>
                  <a:pt x="489" y="480"/>
                </a:lnTo>
                <a:lnTo>
                  <a:pt x="460" y="510"/>
                </a:lnTo>
                <a:lnTo>
                  <a:pt x="432" y="539"/>
                </a:lnTo>
                <a:lnTo>
                  <a:pt x="404" y="570"/>
                </a:lnTo>
                <a:lnTo>
                  <a:pt x="376" y="603"/>
                </a:lnTo>
                <a:lnTo>
                  <a:pt x="351" y="636"/>
                </a:lnTo>
                <a:lnTo>
                  <a:pt x="325" y="668"/>
                </a:lnTo>
                <a:lnTo>
                  <a:pt x="301" y="701"/>
                </a:lnTo>
                <a:lnTo>
                  <a:pt x="278" y="735"/>
                </a:lnTo>
                <a:lnTo>
                  <a:pt x="255" y="771"/>
                </a:lnTo>
                <a:lnTo>
                  <a:pt x="233" y="805"/>
                </a:lnTo>
                <a:lnTo>
                  <a:pt x="213" y="841"/>
                </a:lnTo>
                <a:lnTo>
                  <a:pt x="193" y="876"/>
                </a:lnTo>
                <a:lnTo>
                  <a:pt x="174" y="914"/>
                </a:lnTo>
                <a:lnTo>
                  <a:pt x="155" y="949"/>
                </a:lnTo>
                <a:lnTo>
                  <a:pt x="138" y="988"/>
                </a:lnTo>
                <a:lnTo>
                  <a:pt x="121" y="1026"/>
                </a:lnTo>
                <a:lnTo>
                  <a:pt x="121" y="1026"/>
                </a:lnTo>
                <a:lnTo>
                  <a:pt x="106" y="1064"/>
                </a:lnTo>
                <a:lnTo>
                  <a:pt x="92" y="1103"/>
                </a:lnTo>
                <a:lnTo>
                  <a:pt x="78" y="1142"/>
                </a:lnTo>
                <a:lnTo>
                  <a:pt x="65" y="1179"/>
                </a:lnTo>
                <a:lnTo>
                  <a:pt x="54" y="1218"/>
                </a:lnTo>
                <a:lnTo>
                  <a:pt x="45" y="1256"/>
                </a:lnTo>
                <a:lnTo>
                  <a:pt x="36" y="1293"/>
                </a:lnTo>
                <a:lnTo>
                  <a:pt x="28" y="1330"/>
                </a:lnTo>
                <a:lnTo>
                  <a:pt x="22" y="1367"/>
                </a:lnTo>
                <a:lnTo>
                  <a:pt x="16" y="1405"/>
                </a:lnTo>
                <a:lnTo>
                  <a:pt x="6" y="1478"/>
                </a:lnTo>
                <a:lnTo>
                  <a:pt x="2" y="1549"/>
                </a:lnTo>
                <a:lnTo>
                  <a:pt x="0" y="1619"/>
                </a:lnTo>
                <a:lnTo>
                  <a:pt x="2" y="1687"/>
                </a:lnTo>
                <a:lnTo>
                  <a:pt x="5" y="1756"/>
                </a:lnTo>
                <a:lnTo>
                  <a:pt x="12" y="1821"/>
                </a:lnTo>
                <a:lnTo>
                  <a:pt x="22" y="1885"/>
                </a:lnTo>
                <a:lnTo>
                  <a:pt x="33" y="1947"/>
                </a:lnTo>
                <a:lnTo>
                  <a:pt x="45" y="2008"/>
                </a:lnTo>
                <a:lnTo>
                  <a:pt x="61" y="2065"/>
                </a:lnTo>
                <a:lnTo>
                  <a:pt x="78" y="2121"/>
                </a:lnTo>
                <a:lnTo>
                  <a:pt x="595" y="2121"/>
                </a:lnTo>
                <a:lnTo>
                  <a:pt x="595" y="2121"/>
                </a:lnTo>
                <a:lnTo>
                  <a:pt x="598" y="2093"/>
                </a:lnTo>
                <a:lnTo>
                  <a:pt x="604" y="2064"/>
                </a:lnTo>
                <a:lnTo>
                  <a:pt x="614" y="2037"/>
                </a:lnTo>
                <a:lnTo>
                  <a:pt x="625" y="2012"/>
                </a:lnTo>
                <a:lnTo>
                  <a:pt x="637" y="1987"/>
                </a:lnTo>
                <a:lnTo>
                  <a:pt x="653" y="1964"/>
                </a:lnTo>
                <a:lnTo>
                  <a:pt x="670" y="1942"/>
                </a:lnTo>
                <a:lnTo>
                  <a:pt x="690" y="1922"/>
                </a:lnTo>
                <a:lnTo>
                  <a:pt x="710" y="1905"/>
                </a:lnTo>
                <a:lnTo>
                  <a:pt x="733" y="1888"/>
                </a:lnTo>
                <a:lnTo>
                  <a:pt x="757" y="1876"/>
                </a:lnTo>
                <a:lnTo>
                  <a:pt x="783" y="1863"/>
                </a:lnTo>
                <a:lnTo>
                  <a:pt x="810" y="1854"/>
                </a:lnTo>
                <a:lnTo>
                  <a:pt x="838" y="1848"/>
                </a:lnTo>
                <a:lnTo>
                  <a:pt x="866" y="1843"/>
                </a:lnTo>
                <a:lnTo>
                  <a:pt x="895" y="1841"/>
                </a:lnTo>
                <a:lnTo>
                  <a:pt x="895" y="1841"/>
                </a:lnTo>
                <a:lnTo>
                  <a:pt x="925" y="1843"/>
                </a:lnTo>
                <a:lnTo>
                  <a:pt x="953" y="1848"/>
                </a:lnTo>
                <a:lnTo>
                  <a:pt x="981" y="1854"/>
                </a:lnTo>
                <a:lnTo>
                  <a:pt x="1007" y="1863"/>
                </a:lnTo>
                <a:lnTo>
                  <a:pt x="1033" y="1876"/>
                </a:lnTo>
                <a:lnTo>
                  <a:pt x="1057" y="1888"/>
                </a:lnTo>
                <a:lnTo>
                  <a:pt x="1080" y="1905"/>
                </a:lnTo>
                <a:lnTo>
                  <a:pt x="1100" y="1922"/>
                </a:lnTo>
                <a:lnTo>
                  <a:pt x="1120" y="1942"/>
                </a:lnTo>
                <a:lnTo>
                  <a:pt x="1137" y="1964"/>
                </a:lnTo>
                <a:lnTo>
                  <a:pt x="1153" y="1987"/>
                </a:lnTo>
                <a:lnTo>
                  <a:pt x="1165" y="2012"/>
                </a:lnTo>
                <a:lnTo>
                  <a:pt x="1176" y="2037"/>
                </a:lnTo>
                <a:lnTo>
                  <a:pt x="1186" y="2064"/>
                </a:lnTo>
                <a:lnTo>
                  <a:pt x="1192" y="2093"/>
                </a:lnTo>
                <a:lnTo>
                  <a:pt x="1195" y="2121"/>
                </a:lnTo>
                <a:lnTo>
                  <a:pt x="1681" y="2121"/>
                </a:lnTo>
                <a:lnTo>
                  <a:pt x="1681" y="1428"/>
                </a:lnTo>
                <a:lnTo>
                  <a:pt x="1681" y="1428"/>
                </a:lnTo>
                <a:lnTo>
                  <a:pt x="1702" y="1430"/>
                </a:lnTo>
                <a:lnTo>
                  <a:pt x="1702" y="1430"/>
                </a:lnTo>
                <a:lnTo>
                  <a:pt x="1728" y="1428"/>
                </a:lnTo>
                <a:lnTo>
                  <a:pt x="1753" y="1423"/>
                </a:lnTo>
                <a:lnTo>
                  <a:pt x="1778" y="1417"/>
                </a:lnTo>
                <a:lnTo>
                  <a:pt x="1801" y="1409"/>
                </a:lnTo>
                <a:lnTo>
                  <a:pt x="1824" y="1398"/>
                </a:lnTo>
                <a:lnTo>
                  <a:pt x="1844" y="1384"/>
                </a:lnTo>
                <a:lnTo>
                  <a:pt x="1865" y="1371"/>
                </a:lnTo>
                <a:lnTo>
                  <a:pt x="1883" y="1353"/>
                </a:lnTo>
                <a:lnTo>
                  <a:pt x="1900" y="1335"/>
                </a:lnTo>
                <a:lnTo>
                  <a:pt x="1914" y="1316"/>
                </a:lnTo>
                <a:lnTo>
                  <a:pt x="1928" y="1294"/>
                </a:lnTo>
                <a:lnTo>
                  <a:pt x="1939" y="1271"/>
                </a:lnTo>
                <a:lnTo>
                  <a:pt x="1947" y="1248"/>
                </a:lnTo>
                <a:lnTo>
                  <a:pt x="1953" y="1223"/>
                </a:lnTo>
                <a:lnTo>
                  <a:pt x="1958" y="1198"/>
                </a:lnTo>
                <a:lnTo>
                  <a:pt x="1959" y="1172"/>
                </a:lnTo>
                <a:lnTo>
                  <a:pt x="1959" y="1172"/>
                </a:lnTo>
                <a:lnTo>
                  <a:pt x="1958" y="1145"/>
                </a:lnTo>
                <a:lnTo>
                  <a:pt x="1953" y="1119"/>
                </a:lnTo>
                <a:lnTo>
                  <a:pt x="1947" y="1094"/>
                </a:lnTo>
                <a:lnTo>
                  <a:pt x="1939" y="1071"/>
                </a:lnTo>
                <a:lnTo>
                  <a:pt x="1928" y="1047"/>
                </a:lnTo>
                <a:lnTo>
                  <a:pt x="1914" y="1027"/>
                </a:lnTo>
                <a:lnTo>
                  <a:pt x="1900" y="1007"/>
                </a:lnTo>
                <a:lnTo>
                  <a:pt x="1883" y="988"/>
                </a:lnTo>
                <a:lnTo>
                  <a:pt x="1865" y="971"/>
                </a:lnTo>
                <a:lnTo>
                  <a:pt x="1844" y="957"/>
                </a:lnTo>
                <a:lnTo>
                  <a:pt x="1824" y="945"/>
                </a:lnTo>
                <a:lnTo>
                  <a:pt x="1801" y="934"/>
                </a:lnTo>
                <a:lnTo>
                  <a:pt x="1778" y="925"/>
                </a:lnTo>
                <a:lnTo>
                  <a:pt x="1753" y="918"/>
                </a:lnTo>
                <a:lnTo>
                  <a:pt x="1728" y="914"/>
                </a:lnTo>
                <a:lnTo>
                  <a:pt x="1702" y="914"/>
                </a:lnTo>
                <a:lnTo>
                  <a:pt x="1702" y="914"/>
                </a:lnTo>
                <a:close/>
              </a:path>
            </a:pathLst>
          </a:custGeom>
          <a:noFill/>
          <a:ln w="76200">
            <a:solidFill>
              <a:srgbClr val="686868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63" name="文本框 15"/>
          <p:cNvSpPr>
            <a:spLocks noChangeArrowheads="1"/>
          </p:cNvSpPr>
          <p:nvPr/>
        </p:nvSpPr>
        <p:spPr bwMode="auto">
          <a:xfrm>
            <a:off x="5314716" y="2361462"/>
            <a:ext cx="59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86868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65" name="Freeform 16"/>
          <p:cNvSpPr>
            <a:spLocks/>
          </p:cNvSpPr>
          <p:nvPr/>
        </p:nvSpPr>
        <p:spPr bwMode="auto">
          <a:xfrm>
            <a:off x="6130912" y="1635161"/>
            <a:ext cx="1211865" cy="1797573"/>
          </a:xfrm>
          <a:custGeom>
            <a:avLst/>
            <a:gdLst>
              <a:gd name="T0" fmla="*/ 1480 w 1618"/>
              <a:gd name="T1" fmla="*/ 988 h 2401"/>
              <a:gd name="T2" fmla="*/ 1425 w 1618"/>
              <a:gd name="T3" fmla="*/ 876 h 2401"/>
              <a:gd name="T4" fmla="*/ 1363 w 1618"/>
              <a:gd name="T5" fmla="*/ 771 h 2401"/>
              <a:gd name="T6" fmla="*/ 1293 w 1618"/>
              <a:gd name="T7" fmla="*/ 668 h 2401"/>
              <a:gd name="T8" fmla="*/ 1214 w 1618"/>
              <a:gd name="T9" fmla="*/ 570 h 2401"/>
              <a:gd name="T10" fmla="*/ 1129 w 1618"/>
              <a:gd name="T11" fmla="*/ 480 h 2401"/>
              <a:gd name="T12" fmla="*/ 1035 w 1618"/>
              <a:gd name="T13" fmla="*/ 395 h 2401"/>
              <a:gd name="T14" fmla="*/ 934 w 1618"/>
              <a:gd name="T15" fmla="*/ 315 h 2401"/>
              <a:gd name="T16" fmla="*/ 826 w 1618"/>
              <a:gd name="T17" fmla="*/ 246 h 2401"/>
              <a:gd name="T18" fmla="*/ 709 w 1618"/>
              <a:gd name="T19" fmla="*/ 182 h 2401"/>
              <a:gd name="T20" fmla="*/ 586 w 1618"/>
              <a:gd name="T21" fmla="*/ 127 h 2401"/>
              <a:gd name="T22" fmla="*/ 482 w 1618"/>
              <a:gd name="T23" fmla="*/ 85 h 2401"/>
              <a:gd name="T24" fmla="*/ 288 w 1618"/>
              <a:gd name="T25" fmla="*/ 30 h 2401"/>
              <a:gd name="T26" fmla="*/ 117 w 1618"/>
              <a:gd name="T27" fmla="*/ 3 h 2401"/>
              <a:gd name="T28" fmla="*/ 10 w 1618"/>
              <a:gd name="T29" fmla="*/ 0 h 2401"/>
              <a:gd name="T30" fmla="*/ 0 w 1618"/>
              <a:gd name="T31" fmla="*/ 872 h 2401"/>
              <a:gd name="T32" fmla="*/ 56 w 1618"/>
              <a:gd name="T33" fmla="*/ 883 h 2401"/>
              <a:gd name="T34" fmla="*/ 132 w 1618"/>
              <a:gd name="T35" fmla="*/ 915 h 2401"/>
              <a:gd name="T36" fmla="*/ 196 w 1618"/>
              <a:gd name="T37" fmla="*/ 967 h 2401"/>
              <a:gd name="T38" fmla="*/ 243 w 1618"/>
              <a:gd name="T39" fmla="*/ 1035 h 2401"/>
              <a:gd name="T40" fmla="*/ 269 w 1618"/>
              <a:gd name="T41" fmla="*/ 1114 h 2401"/>
              <a:gd name="T42" fmla="*/ 275 w 1618"/>
              <a:gd name="T43" fmla="*/ 1172 h 2401"/>
              <a:gd name="T44" fmla="*/ 263 w 1618"/>
              <a:gd name="T45" fmla="*/ 1256 h 2401"/>
              <a:gd name="T46" fmla="*/ 229 w 1618"/>
              <a:gd name="T47" fmla="*/ 1332 h 2401"/>
              <a:gd name="T48" fmla="*/ 176 w 1618"/>
              <a:gd name="T49" fmla="*/ 1394 h 2401"/>
              <a:gd name="T50" fmla="*/ 108 w 1618"/>
              <a:gd name="T51" fmla="*/ 1440 h 2401"/>
              <a:gd name="T52" fmla="*/ 28 w 1618"/>
              <a:gd name="T53" fmla="*/ 1467 h 2401"/>
              <a:gd name="T54" fmla="*/ 541 w 1618"/>
              <a:gd name="T55" fmla="*/ 2121 h 2401"/>
              <a:gd name="T56" fmla="*/ 540 w 1618"/>
              <a:gd name="T57" fmla="*/ 2141 h 2401"/>
              <a:gd name="T58" fmla="*/ 552 w 1618"/>
              <a:gd name="T59" fmla="*/ 2219 h 2401"/>
              <a:gd name="T60" fmla="*/ 585 w 1618"/>
              <a:gd name="T61" fmla="*/ 2286 h 2401"/>
              <a:gd name="T62" fmla="*/ 634 w 1618"/>
              <a:gd name="T63" fmla="*/ 2342 h 2401"/>
              <a:gd name="T64" fmla="*/ 698 w 1618"/>
              <a:gd name="T65" fmla="*/ 2381 h 2401"/>
              <a:gd name="T66" fmla="*/ 771 w 1618"/>
              <a:gd name="T67" fmla="*/ 2399 h 2401"/>
              <a:gd name="T68" fmla="*/ 824 w 1618"/>
              <a:gd name="T69" fmla="*/ 2399 h 2401"/>
              <a:gd name="T70" fmla="*/ 899 w 1618"/>
              <a:gd name="T71" fmla="*/ 2381 h 2401"/>
              <a:gd name="T72" fmla="*/ 962 w 1618"/>
              <a:gd name="T73" fmla="*/ 2342 h 2401"/>
              <a:gd name="T74" fmla="*/ 1012 w 1618"/>
              <a:gd name="T75" fmla="*/ 2286 h 2401"/>
              <a:gd name="T76" fmla="*/ 1045 w 1618"/>
              <a:gd name="T77" fmla="*/ 2219 h 2401"/>
              <a:gd name="T78" fmla="*/ 1055 w 1618"/>
              <a:gd name="T79" fmla="*/ 2141 h 2401"/>
              <a:gd name="T80" fmla="*/ 1540 w 1618"/>
              <a:gd name="T81" fmla="*/ 2121 h 2401"/>
              <a:gd name="T82" fmla="*/ 1573 w 1618"/>
              <a:gd name="T83" fmla="*/ 2008 h 2401"/>
              <a:gd name="T84" fmla="*/ 1606 w 1618"/>
              <a:gd name="T85" fmla="*/ 1821 h 2401"/>
              <a:gd name="T86" fmla="*/ 1618 w 1618"/>
              <a:gd name="T87" fmla="*/ 1619 h 2401"/>
              <a:gd name="T88" fmla="*/ 1602 w 1618"/>
              <a:gd name="T89" fmla="*/ 1405 h 2401"/>
              <a:gd name="T90" fmla="*/ 1582 w 1618"/>
              <a:gd name="T91" fmla="*/ 1293 h 2401"/>
              <a:gd name="T92" fmla="*/ 1553 w 1618"/>
              <a:gd name="T93" fmla="*/ 1179 h 2401"/>
              <a:gd name="T94" fmla="*/ 1512 w 1618"/>
              <a:gd name="T95" fmla="*/ 1064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18" h="2401">
                <a:moveTo>
                  <a:pt x="1497" y="1026"/>
                </a:moveTo>
                <a:lnTo>
                  <a:pt x="1497" y="1026"/>
                </a:lnTo>
                <a:lnTo>
                  <a:pt x="1480" y="988"/>
                </a:lnTo>
                <a:lnTo>
                  <a:pt x="1463" y="949"/>
                </a:lnTo>
                <a:lnTo>
                  <a:pt x="1444" y="914"/>
                </a:lnTo>
                <a:lnTo>
                  <a:pt x="1425" y="876"/>
                </a:lnTo>
                <a:lnTo>
                  <a:pt x="1405" y="841"/>
                </a:lnTo>
                <a:lnTo>
                  <a:pt x="1385" y="805"/>
                </a:lnTo>
                <a:lnTo>
                  <a:pt x="1363" y="771"/>
                </a:lnTo>
                <a:lnTo>
                  <a:pt x="1340" y="735"/>
                </a:lnTo>
                <a:lnTo>
                  <a:pt x="1317" y="701"/>
                </a:lnTo>
                <a:lnTo>
                  <a:pt x="1293" y="668"/>
                </a:lnTo>
                <a:lnTo>
                  <a:pt x="1267" y="636"/>
                </a:lnTo>
                <a:lnTo>
                  <a:pt x="1242" y="603"/>
                </a:lnTo>
                <a:lnTo>
                  <a:pt x="1214" y="570"/>
                </a:lnTo>
                <a:lnTo>
                  <a:pt x="1186" y="539"/>
                </a:lnTo>
                <a:lnTo>
                  <a:pt x="1158" y="510"/>
                </a:lnTo>
                <a:lnTo>
                  <a:pt x="1129" y="480"/>
                </a:lnTo>
                <a:lnTo>
                  <a:pt x="1099" y="451"/>
                </a:lnTo>
                <a:lnTo>
                  <a:pt x="1068" y="423"/>
                </a:lnTo>
                <a:lnTo>
                  <a:pt x="1035" y="395"/>
                </a:lnTo>
                <a:lnTo>
                  <a:pt x="1003" y="367"/>
                </a:lnTo>
                <a:lnTo>
                  <a:pt x="968" y="342"/>
                </a:lnTo>
                <a:lnTo>
                  <a:pt x="934" y="315"/>
                </a:lnTo>
                <a:lnTo>
                  <a:pt x="899" y="292"/>
                </a:lnTo>
                <a:lnTo>
                  <a:pt x="863" y="267"/>
                </a:lnTo>
                <a:lnTo>
                  <a:pt x="826" y="246"/>
                </a:lnTo>
                <a:lnTo>
                  <a:pt x="787" y="222"/>
                </a:lnTo>
                <a:lnTo>
                  <a:pt x="749" y="202"/>
                </a:lnTo>
                <a:lnTo>
                  <a:pt x="709" y="182"/>
                </a:lnTo>
                <a:lnTo>
                  <a:pt x="669" y="163"/>
                </a:lnTo>
                <a:lnTo>
                  <a:pt x="628" y="145"/>
                </a:lnTo>
                <a:lnTo>
                  <a:pt x="586" y="127"/>
                </a:lnTo>
                <a:lnTo>
                  <a:pt x="543" y="110"/>
                </a:lnTo>
                <a:lnTo>
                  <a:pt x="543" y="110"/>
                </a:lnTo>
                <a:lnTo>
                  <a:pt x="482" y="85"/>
                </a:lnTo>
                <a:lnTo>
                  <a:pt x="418" y="64"/>
                </a:lnTo>
                <a:lnTo>
                  <a:pt x="355" y="45"/>
                </a:lnTo>
                <a:lnTo>
                  <a:pt x="288" y="30"/>
                </a:lnTo>
                <a:lnTo>
                  <a:pt x="221" y="17"/>
                </a:lnTo>
                <a:lnTo>
                  <a:pt x="153" y="8"/>
                </a:lnTo>
                <a:lnTo>
                  <a:pt x="117" y="3"/>
                </a:lnTo>
                <a:lnTo>
                  <a:pt x="83" y="2"/>
                </a:lnTo>
                <a:lnTo>
                  <a:pt x="47" y="0"/>
                </a:lnTo>
                <a:lnTo>
                  <a:pt x="10" y="0"/>
                </a:lnTo>
                <a:lnTo>
                  <a:pt x="10" y="0"/>
                </a:lnTo>
                <a:lnTo>
                  <a:pt x="0" y="0"/>
                </a:lnTo>
                <a:lnTo>
                  <a:pt x="0" y="872"/>
                </a:lnTo>
                <a:lnTo>
                  <a:pt x="0" y="872"/>
                </a:lnTo>
                <a:lnTo>
                  <a:pt x="28" y="875"/>
                </a:lnTo>
                <a:lnTo>
                  <a:pt x="56" y="883"/>
                </a:lnTo>
                <a:lnTo>
                  <a:pt x="83" y="890"/>
                </a:lnTo>
                <a:lnTo>
                  <a:pt x="108" y="901"/>
                </a:lnTo>
                <a:lnTo>
                  <a:pt x="132" y="915"/>
                </a:lnTo>
                <a:lnTo>
                  <a:pt x="156" y="931"/>
                </a:lnTo>
                <a:lnTo>
                  <a:pt x="176" y="948"/>
                </a:lnTo>
                <a:lnTo>
                  <a:pt x="196" y="967"/>
                </a:lnTo>
                <a:lnTo>
                  <a:pt x="213" y="988"/>
                </a:lnTo>
                <a:lnTo>
                  <a:pt x="229" y="1010"/>
                </a:lnTo>
                <a:lnTo>
                  <a:pt x="243" y="1035"/>
                </a:lnTo>
                <a:lnTo>
                  <a:pt x="254" y="1060"/>
                </a:lnTo>
                <a:lnTo>
                  <a:pt x="263" y="1086"/>
                </a:lnTo>
                <a:lnTo>
                  <a:pt x="269" y="1114"/>
                </a:lnTo>
                <a:lnTo>
                  <a:pt x="274" y="1142"/>
                </a:lnTo>
                <a:lnTo>
                  <a:pt x="275" y="1172"/>
                </a:lnTo>
                <a:lnTo>
                  <a:pt x="275" y="1172"/>
                </a:lnTo>
                <a:lnTo>
                  <a:pt x="274" y="1200"/>
                </a:lnTo>
                <a:lnTo>
                  <a:pt x="269" y="1229"/>
                </a:lnTo>
                <a:lnTo>
                  <a:pt x="263" y="1256"/>
                </a:lnTo>
                <a:lnTo>
                  <a:pt x="254" y="1282"/>
                </a:lnTo>
                <a:lnTo>
                  <a:pt x="243" y="1308"/>
                </a:lnTo>
                <a:lnTo>
                  <a:pt x="229" y="1332"/>
                </a:lnTo>
                <a:lnTo>
                  <a:pt x="213" y="1353"/>
                </a:lnTo>
                <a:lnTo>
                  <a:pt x="196" y="1375"/>
                </a:lnTo>
                <a:lnTo>
                  <a:pt x="176" y="1394"/>
                </a:lnTo>
                <a:lnTo>
                  <a:pt x="156" y="1411"/>
                </a:lnTo>
                <a:lnTo>
                  <a:pt x="132" y="1426"/>
                </a:lnTo>
                <a:lnTo>
                  <a:pt x="108" y="1440"/>
                </a:lnTo>
                <a:lnTo>
                  <a:pt x="83" y="1451"/>
                </a:lnTo>
                <a:lnTo>
                  <a:pt x="56" y="1461"/>
                </a:lnTo>
                <a:lnTo>
                  <a:pt x="28" y="1467"/>
                </a:lnTo>
                <a:lnTo>
                  <a:pt x="0" y="1470"/>
                </a:lnTo>
                <a:lnTo>
                  <a:pt x="0" y="2121"/>
                </a:lnTo>
                <a:lnTo>
                  <a:pt x="541" y="2121"/>
                </a:lnTo>
                <a:lnTo>
                  <a:pt x="541" y="2121"/>
                </a:lnTo>
                <a:lnTo>
                  <a:pt x="540" y="2141"/>
                </a:lnTo>
                <a:lnTo>
                  <a:pt x="540" y="2141"/>
                </a:lnTo>
                <a:lnTo>
                  <a:pt x="541" y="2168"/>
                </a:lnTo>
                <a:lnTo>
                  <a:pt x="546" y="2194"/>
                </a:lnTo>
                <a:lnTo>
                  <a:pt x="552" y="2219"/>
                </a:lnTo>
                <a:lnTo>
                  <a:pt x="560" y="2242"/>
                </a:lnTo>
                <a:lnTo>
                  <a:pt x="571" y="2266"/>
                </a:lnTo>
                <a:lnTo>
                  <a:pt x="585" y="2286"/>
                </a:lnTo>
                <a:lnTo>
                  <a:pt x="599" y="2306"/>
                </a:lnTo>
                <a:lnTo>
                  <a:pt x="616" y="2325"/>
                </a:lnTo>
                <a:lnTo>
                  <a:pt x="634" y="2342"/>
                </a:lnTo>
                <a:lnTo>
                  <a:pt x="653" y="2356"/>
                </a:lnTo>
                <a:lnTo>
                  <a:pt x="675" y="2370"/>
                </a:lnTo>
                <a:lnTo>
                  <a:pt x="698" y="2381"/>
                </a:lnTo>
                <a:lnTo>
                  <a:pt x="721" y="2388"/>
                </a:lnTo>
                <a:lnTo>
                  <a:pt x="746" y="2395"/>
                </a:lnTo>
                <a:lnTo>
                  <a:pt x="771" y="2399"/>
                </a:lnTo>
                <a:lnTo>
                  <a:pt x="798" y="2401"/>
                </a:lnTo>
                <a:lnTo>
                  <a:pt x="798" y="2401"/>
                </a:lnTo>
                <a:lnTo>
                  <a:pt x="824" y="2399"/>
                </a:lnTo>
                <a:lnTo>
                  <a:pt x="850" y="2395"/>
                </a:lnTo>
                <a:lnTo>
                  <a:pt x="875" y="2388"/>
                </a:lnTo>
                <a:lnTo>
                  <a:pt x="899" y="2381"/>
                </a:lnTo>
                <a:lnTo>
                  <a:pt x="922" y="2370"/>
                </a:lnTo>
                <a:lnTo>
                  <a:pt x="942" y="2356"/>
                </a:lnTo>
                <a:lnTo>
                  <a:pt x="962" y="2342"/>
                </a:lnTo>
                <a:lnTo>
                  <a:pt x="981" y="2325"/>
                </a:lnTo>
                <a:lnTo>
                  <a:pt x="998" y="2306"/>
                </a:lnTo>
                <a:lnTo>
                  <a:pt x="1012" y="2286"/>
                </a:lnTo>
                <a:lnTo>
                  <a:pt x="1024" y="2266"/>
                </a:lnTo>
                <a:lnTo>
                  <a:pt x="1035" y="2242"/>
                </a:lnTo>
                <a:lnTo>
                  <a:pt x="1045" y="2219"/>
                </a:lnTo>
                <a:lnTo>
                  <a:pt x="1051" y="2194"/>
                </a:lnTo>
                <a:lnTo>
                  <a:pt x="1055" y="2168"/>
                </a:lnTo>
                <a:lnTo>
                  <a:pt x="1055" y="2141"/>
                </a:lnTo>
                <a:lnTo>
                  <a:pt x="1055" y="2141"/>
                </a:lnTo>
                <a:lnTo>
                  <a:pt x="1055" y="2121"/>
                </a:lnTo>
                <a:lnTo>
                  <a:pt x="1540" y="2121"/>
                </a:lnTo>
                <a:lnTo>
                  <a:pt x="1540" y="2121"/>
                </a:lnTo>
                <a:lnTo>
                  <a:pt x="1557" y="2065"/>
                </a:lnTo>
                <a:lnTo>
                  <a:pt x="1573" y="2008"/>
                </a:lnTo>
                <a:lnTo>
                  <a:pt x="1585" y="1947"/>
                </a:lnTo>
                <a:lnTo>
                  <a:pt x="1596" y="1885"/>
                </a:lnTo>
                <a:lnTo>
                  <a:pt x="1606" y="1821"/>
                </a:lnTo>
                <a:lnTo>
                  <a:pt x="1613" y="1756"/>
                </a:lnTo>
                <a:lnTo>
                  <a:pt x="1616" y="1687"/>
                </a:lnTo>
                <a:lnTo>
                  <a:pt x="1618" y="1619"/>
                </a:lnTo>
                <a:lnTo>
                  <a:pt x="1616" y="1549"/>
                </a:lnTo>
                <a:lnTo>
                  <a:pt x="1612" y="1478"/>
                </a:lnTo>
                <a:lnTo>
                  <a:pt x="1602" y="1405"/>
                </a:lnTo>
                <a:lnTo>
                  <a:pt x="1596" y="1367"/>
                </a:lnTo>
                <a:lnTo>
                  <a:pt x="1590" y="1330"/>
                </a:lnTo>
                <a:lnTo>
                  <a:pt x="1582" y="1293"/>
                </a:lnTo>
                <a:lnTo>
                  <a:pt x="1573" y="1256"/>
                </a:lnTo>
                <a:lnTo>
                  <a:pt x="1564" y="1218"/>
                </a:lnTo>
                <a:lnTo>
                  <a:pt x="1553" y="1179"/>
                </a:lnTo>
                <a:lnTo>
                  <a:pt x="1540" y="1142"/>
                </a:lnTo>
                <a:lnTo>
                  <a:pt x="1526" y="1103"/>
                </a:lnTo>
                <a:lnTo>
                  <a:pt x="1512" y="1064"/>
                </a:lnTo>
                <a:lnTo>
                  <a:pt x="1497" y="1026"/>
                </a:lnTo>
                <a:lnTo>
                  <a:pt x="1497" y="1026"/>
                </a:lnTo>
                <a:close/>
              </a:path>
            </a:pathLst>
          </a:custGeom>
          <a:noFill/>
          <a:ln w="76200">
            <a:solidFill>
              <a:srgbClr val="686868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66" name="文本框 15"/>
          <p:cNvSpPr>
            <a:spLocks noChangeArrowheads="1"/>
          </p:cNvSpPr>
          <p:nvPr/>
        </p:nvSpPr>
        <p:spPr bwMode="auto">
          <a:xfrm>
            <a:off x="6457716" y="2361462"/>
            <a:ext cx="61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86868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5918200" y="3216375"/>
            <a:ext cx="1357168" cy="1589354"/>
          </a:xfrm>
          <a:custGeom>
            <a:avLst/>
            <a:gdLst>
              <a:gd name="T0" fmla="*/ 1378 w 1812"/>
              <a:gd name="T1" fmla="*/ 30 h 2123"/>
              <a:gd name="T2" fmla="*/ 1353 w 1812"/>
              <a:gd name="T3" fmla="*/ 111 h 2123"/>
              <a:gd name="T4" fmla="*/ 1307 w 1812"/>
              <a:gd name="T5" fmla="*/ 179 h 2123"/>
              <a:gd name="T6" fmla="*/ 1245 w 1812"/>
              <a:gd name="T7" fmla="*/ 234 h 2123"/>
              <a:gd name="T8" fmla="*/ 1169 w 1812"/>
              <a:gd name="T9" fmla="*/ 269 h 2123"/>
              <a:gd name="T10" fmla="*/ 1082 w 1812"/>
              <a:gd name="T11" fmla="*/ 282 h 2123"/>
              <a:gd name="T12" fmla="*/ 1024 w 1812"/>
              <a:gd name="T13" fmla="*/ 275 h 2123"/>
              <a:gd name="T14" fmla="*/ 943 w 1812"/>
              <a:gd name="T15" fmla="*/ 247 h 2123"/>
              <a:gd name="T16" fmla="*/ 876 w 1812"/>
              <a:gd name="T17" fmla="*/ 199 h 2123"/>
              <a:gd name="T18" fmla="*/ 824 w 1812"/>
              <a:gd name="T19" fmla="*/ 136 h 2123"/>
              <a:gd name="T20" fmla="*/ 791 w 1812"/>
              <a:gd name="T21" fmla="*/ 58 h 2123"/>
              <a:gd name="T22" fmla="*/ 284 w 1812"/>
              <a:gd name="T23" fmla="*/ 0 h 2123"/>
              <a:gd name="T24" fmla="*/ 260 w 1812"/>
              <a:gd name="T25" fmla="*/ 700 h 2123"/>
              <a:gd name="T26" fmla="*/ 207 w 1812"/>
              <a:gd name="T27" fmla="*/ 704 h 2123"/>
              <a:gd name="T28" fmla="*/ 135 w 1812"/>
              <a:gd name="T29" fmla="*/ 731 h 2123"/>
              <a:gd name="T30" fmla="*/ 76 w 1812"/>
              <a:gd name="T31" fmla="*/ 776 h 2123"/>
              <a:gd name="T32" fmla="*/ 33 w 1812"/>
              <a:gd name="T33" fmla="*/ 835 h 2123"/>
              <a:gd name="T34" fmla="*/ 6 w 1812"/>
              <a:gd name="T35" fmla="*/ 906 h 2123"/>
              <a:gd name="T36" fmla="*/ 0 w 1812"/>
              <a:gd name="T37" fmla="*/ 958 h 2123"/>
              <a:gd name="T38" fmla="*/ 12 w 1812"/>
              <a:gd name="T39" fmla="*/ 1035 h 2123"/>
              <a:gd name="T40" fmla="*/ 45 w 1812"/>
              <a:gd name="T41" fmla="*/ 1102 h 2123"/>
              <a:gd name="T42" fmla="*/ 95 w 1812"/>
              <a:gd name="T43" fmla="*/ 1156 h 2123"/>
              <a:gd name="T44" fmla="*/ 159 w 1812"/>
              <a:gd name="T45" fmla="*/ 1195 h 2123"/>
              <a:gd name="T46" fmla="*/ 233 w 1812"/>
              <a:gd name="T47" fmla="*/ 1214 h 2123"/>
              <a:gd name="T48" fmla="*/ 284 w 1812"/>
              <a:gd name="T49" fmla="*/ 1214 h 2123"/>
              <a:gd name="T50" fmla="*/ 740 w 1812"/>
              <a:gd name="T51" fmla="*/ 2123 h 2123"/>
              <a:gd name="T52" fmla="*/ 830 w 1812"/>
              <a:gd name="T53" fmla="*/ 2114 h 2123"/>
              <a:gd name="T54" fmla="*/ 912 w 1812"/>
              <a:gd name="T55" fmla="*/ 2089 h 2123"/>
              <a:gd name="T56" fmla="*/ 973 w 1812"/>
              <a:gd name="T57" fmla="*/ 2056 h 2123"/>
              <a:gd name="T58" fmla="*/ 1012 w 1812"/>
              <a:gd name="T59" fmla="*/ 2024 h 2123"/>
              <a:gd name="T60" fmla="*/ 1072 w 1812"/>
              <a:gd name="T61" fmla="*/ 1960 h 2123"/>
              <a:gd name="T62" fmla="*/ 1122 w 1812"/>
              <a:gd name="T63" fmla="*/ 1881 h 2123"/>
              <a:gd name="T64" fmla="*/ 1148 w 1812"/>
              <a:gd name="T65" fmla="*/ 1812 h 2123"/>
              <a:gd name="T66" fmla="*/ 1167 w 1812"/>
              <a:gd name="T67" fmla="*/ 1714 h 2123"/>
              <a:gd name="T68" fmla="*/ 1173 w 1812"/>
              <a:gd name="T69" fmla="*/ 1596 h 2123"/>
              <a:gd name="T70" fmla="*/ 1181 w 1812"/>
              <a:gd name="T71" fmla="*/ 1494 h 2123"/>
              <a:gd name="T72" fmla="*/ 1207 w 1812"/>
              <a:gd name="T73" fmla="*/ 1360 h 2123"/>
              <a:gd name="T74" fmla="*/ 1243 w 1812"/>
              <a:gd name="T75" fmla="*/ 1247 h 2123"/>
              <a:gd name="T76" fmla="*/ 1316 w 1812"/>
              <a:gd name="T77" fmla="*/ 1054 h 2123"/>
              <a:gd name="T78" fmla="*/ 1402 w 1812"/>
              <a:gd name="T79" fmla="*/ 861 h 2123"/>
              <a:gd name="T80" fmla="*/ 1588 w 1812"/>
              <a:gd name="T81" fmla="*/ 485 h 2123"/>
              <a:gd name="T82" fmla="*/ 1706 w 1812"/>
              <a:gd name="T83" fmla="*/ 254 h 2123"/>
              <a:gd name="T84" fmla="*/ 1787 w 1812"/>
              <a:gd name="T85" fmla="*/ 70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12" h="2123">
                <a:moveTo>
                  <a:pt x="1381" y="0"/>
                </a:moveTo>
                <a:lnTo>
                  <a:pt x="1381" y="0"/>
                </a:lnTo>
                <a:lnTo>
                  <a:pt x="1378" y="30"/>
                </a:lnTo>
                <a:lnTo>
                  <a:pt x="1372" y="58"/>
                </a:lnTo>
                <a:lnTo>
                  <a:pt x="1364" y="84"/>
                </a:lnTo>
                <a:lnTo>
                  <a:pt x="1353" y="111"/>
                </a:lnTo>
                <a:lnTo>
                  <a:pt x="1339" y="136"/>
                </a:lnTo>
                <a:lnTo>
                  <a:pt x="1324" y="159"/>
                </a:lnTo>
                <a:lnTo>
                  <a:pt x="1307" y="179"/>
                </a:lnTo>
                <a:lnTo>
                  <a:pt x="1288" y="199"/>
                </a:lnTo>
                <a:lnTo>
                  <a:pt x="1266" y="218"/>
                </a:lnTo>
                <a:lnTo>
                  <a:pt x="1245" y="234"/>
                </a:lnTo>
                <a:lnTo>
                  <a:pt x="1220" y="247"/>
                </a:lnTo>
                <a:lnTo>
                  <a:pt x="1195" y="260"/>
                </a:lnTo>
                <a:lnTo>
                  <a:pt x="1169" y="269"/>
                </a:lnTo>
                <a:lnTo>
                  <a:pt x="1141" y="275"/>
                </a:lnTo>
                <a:lnTo>
                  <a:pt x="1111" y="280"/>
                </a:lnTo>
                <a:lnTo>
                  <a:pt x="1082" y="282"/>
                </a:lnTo>
                <a:lnTo>
                  <a:pt x="1082" y="282"/>
                </a:lnTo>
                <a:lnTo>
                  <a:pt x="1052" y="280"/>
                </a:lnTo>
                <a:lnTo>
                  <a:pt x="1024" y="275"/>
                </a:lnTo>
                <a:lnTo>
                  <a:pt x="996" y="269"/>
                </a:lnTo>
                <a:lnTo>
                  <a:pt x="970" y="260"/>
                </a:lnTo>
                <a:lnTo>
                  <a:pt x="943" y="247"/>
                </a:lnTo>
                <a:lnTo>
                  <a:pt x="920" y="234"/>
                </a:lnTo>
                <a:lnTo>
                  <a:pt x="897" y="218"/>
                </a:lnTo>
                <a:lnTo>
                  <a:pt x="876" y="199"/>
                </a:lnTo>
                <a:lnTo>
                  <a:pt x="856" y="179"/>
                </a:lnTo>
                <a:lnTo>
                  <a:pt x="839" y="159"/>
                </a:lnTo>
                <a:lnTo>
                  <a:pt x="824" y="136"/>
                </a:lnTo>
                <a:lnTo>
                  <a:pt x="811" y="111"/>
                </a:lnTo>
                <a:lnTo>
                  <a:pt x="800" y="84"/>
                </a:lnTo>
                <a:lnTo>
                  <a:pt x="791" y="58"/>
                </a:lnTo>
                <a:lnTo>
                  <a:pt x="785" y="30"/>
                </a:lnTo>
                <a:lnTo>
                  <a:pt x="782" y="0"/>
                </a:lnTo>
                <a:lnTo>
                  <a:pt x="284" y="0"/>
                </a:lnTo>
                <a:lnTo>
                  <a:pt x="284" y="701"/>
                </a:lnTo>
                <a:lnTo>
                  <a:pt x="284" y="701"/>
                </a:lnTo>
                <a:lnTo>
                  <a:pt x="260" y="700"/>
                </a:lnTo>
                <a:lnTo>
                  <a:pt x="260" y="700"/>
                </a:lnTo>
                <a:lnTo>
                  <a:pt x="233" y="701"/>
                </a:lnTo>
                <a:lnTo>
                  <a:pt x="207" y="704"/>
                </a:lnTo>
                <a:lnTo>
                  <a:pt x="182" y="712"/>
                </a:lnTo>
                <a:lnTo>
                  <a:pt x="159" y="720"/>
                </a:lnTo>
                <a:lnTo>
                  <a:pt x="135" y="731"/>
                </a:lnTo>
                <a:lnTo>
                  <a:pt x="115" y="743"/>
                </a:lnTo>
                <a:lnTo>
                  <a:pt x="95" y="759"/>
                </a:lnTo>
                <a:lnTo>
                  <a:pt x="76" y="776"/>
                </a:lnTo>
                <a:lnTo>
                  <a:pt x="59" y="793"/>
                </a:lnTo>
                <a:lnTo>
                  <a:pt x="45" y="813"/>
                </a:lnTo>
                <a:lnTo>
                  <a:pt x="33" y="835"/>
                </a:lnTo>
                <a:lnTo>
                  <a:pt x="22" y="857"/>
                </a:lnTo>
                <a:lnTo>
                  <a:pt x="12" y="881"/>
                </a:lnTo>
                <a:lnTo>
                  <a:pt x="6" y="906"/>
                </a:lnTo>
                <a:lnTo>
                  <a:pt x="2" y="931"/>
                </a:lnTo>
                <a:lnTo>
                  <a:pt x="0" y="958"/>
                </a:lnTo>
                <a:lnTo>
                  <a:pt x="0" y="958"/>
                </a:lnTo>
                <a:lnTo>
                  <a:pt x="2" y="984"/>
                </a:lnTo>
                <a:lnTo>
                  <a:pt x="6" y="1010"/>
                </a:lnTo>
                <a:lnTo>
                  <a:pt x="12" y="1035"/>
                </a:lnTo>
                <a:lnTo>
                  <a:pt x="22" y="1059"/>
                </a:lnTo>
                <a:lnTo>
                  <a:pt x="33" y="1080"/>
                </a:lnTo>
                <a:lnTo>
                  <a:pt x="45" y="1102"/>
                </a:lnTo>
                <a:lnTo>
                  <a:pt x="59" y="1122"/>
                </a:lnTo>
                <a:lnTo>
                  <a:pt x="76" y="1141"/>
                </a:lnTo>
                <a:lnTo>
                  <a:pt x="95" y="1156"/>
                </a:lnTo>
                <a:lnTo>
                  <a:pt x="115" y="1172"/>
                </a:lnTo>
                <a:lnTo>
                  <a:pt x="135" y="1184"/>
                </a:lnTo>
                <a:lnTo>
                  <a:pt x="159" y="1195"/>
                </a:lnTo>
                <a:lnTo>
                  <a:pt x="182" y="1205"/>
                </a:lnTo>
                <a:lnTo>
                  <a:pt x="207" y="1211"/>
                </a:lnTo>
                <a:lnTo>
                  <a:pt x="233" y="1214"/>
                </a:lnTo>
                <a:lnTo>
                  <a:pt x="260" y="1216"/>
                </a:lnTo>
                <a:lnTo>
                  <a:pt x="260" y="1216"/>
                </a:lnTo>
                <a:lnTo>
                  <a:pt x="284" y="1214"/>
                </a:lnTo>
                <a:lnTo>
                  <a:pt x="284" y="2123"/>
                </a:lnTo>
                <a:lnTo>
                  <a:pt x="740" y="2123"/>
                </a:lnTo>
                <a:lnTo>
                  <a:pt x="740" y="2123"/>
                </a:lnTo>
                <a:lnTo>
                  <a:pt x="766" y="2121"/>
                </a:lnTo>
                <a:lnTo>
                  <a:pt x="794" y="2118"/>
                </a:lnTo>
                <a:lnTo>
                  <a:pt x="830" y="2114"/>
                </a:lnTo>
                <a:lnTo>
                  <a:pt x="870" y="2103"/>
                </a:lnTo>
                <a:lnTo>
                  <a:pt x="890" y="2097"/>
                </a:lnTo>
                <a:lnTo>
                  <a:pt x="912" y="2089"/>
                </a:lnTo>
                <a:lnTo>
                  <a:pt x="932" y="2079"/>
                </a:lnTo>
                <a:lnTo>
                  <a:pt x="953" y="2069"/>
                </a:lnTo>
                <a:lnTo>
                  <a:pt x="973" y="2056"/>
                </a:lnTo>
                <a:lnTo>
                  <a:pt x="990" y="2042"/>
                </a:lnTo>
                <a:lnTo>
                  <a:pt x="990" y="2042"/>
                </a:lnTo>
                <a:lnTo>
                  <a:pt x="1012" y="2024"/>
                </a:lnTo>
                <a:lnTo>
                  <a:pt x="1032" y="2005"/>
                </a:lnTo>
                <a:lnTo>
                  <a:pt x="1052" y="1983"/>
                </a:lnTo>
                <a:lnTo>
                  <a:pt x="1072" y="1960"/>
                </a:lnTo>
                <a:lnTo>
                  <a:pt x="1091" y="1935"/>
                </a:lnTo>
                <a:lnTo>
                  <a:pt x="1108" y="1909"/>
                </a:lnTo>
                <a:lnTo>
                  <a:pt x="1122" y="1881"/>
                </a:lnTo>
                <a:lnTo>
                  <a:pt x="1136" y="1850"/>
                </a:lnTo>
                <a:lnTo>
                  <a:pt x="1136" y="1850"/>
                </a:lnTo>
                <a:lnTo>
                  <a:pt x="1148" y="1812"/>
                </a:lnTo>
                <a:lnTo>
                  <a:pt x="1156" y="1778"/>
                </a:lnTo>
                <a:lnTo>
                  <a:pt x="1164" y="1745"/>
                </a:lnTo>
                <a:lnTo>
                  <a:pt x="1167" y="1714"/>
                </a:lnTo>
                <a:lnTo>
                  <a:pt x="1170" y="1685"/>
                </a:lnTo>
                <a:lnTo>
                  <a:pt x="1172" y="1655"/>
                </a:lnTo>
                <a:lnTo>
                  <a:pt x="1173" y="1596"/>
                </a:lnTo>
                <a:lnTo>
                  <a:pt x="1175" y="1564"/>
                </a:lnTo>
                <a:lnTo>
                  <a:pt x="1178" y="1531"/>
                </a:lnTo>
                <a:lnTo>
                  <a:pt x="1181" y="1494"/>
                </a:lnTo>
                <a:lnTo>
                  <a:pt x="1187" y="1453"/>
                </a:lnTo>
                <a:lnTo>
                  <a:pt x="1195" y="1410"/>
                </a:lnTo>
                <a:lnTo>
                  <a:pt x="1207" y="1360"/>
                </a:lnTo>
                <a:lnTo>
                  <a:pt x="1223" y="1306"/>
                </a:lnTo>
                <a:lnTo>
                  <a:pt x="1243" y="1247"/>
                </a:lnTo>
                <a:lnTo>
                  <a:pt x="1243" y="1247"/>
                </a:lnTo>
                <a:lnTo>
                  <a:pt x="1265" y="1183"/>
                </a:lnTo>
                <a:lnTo>
                  <a:pt x="1290" y="1118"/>
                </a:lnTo>
                <a:lnTo>
                  <a:pt x="1316" y="1054"/>
                </a:lnTo>
                <a:lnTo>
                  <a:pt x="1344" y="990"/>
                </a:lnTo>
                <a:lnTo>
                  <a:pt x="1372" y="925"/>
                </a:lnTo>
                <a:lnTo>
                  <a:pt x="1402" y="861"/>
                </a:lnTo>
                <a:lnTo>
                  <a:pt x="1464" y="734"/>
                </a:lnTo>
                <a:lnTo>
                  <a:pt x="1526" y="608"/>
                </a:lnTo>
                <a:lnTo>
                  <a:pt x="1588" y="485"/>
                </a:lnTo>
                <a:lnTo>
                  <a:pt x="1649" y="367"/>
                </a:lnTo>
                <a:lnTo>
                  <a:pt x="1706" y="254"/>
                </a:lnTo>
                <a:lnTo>
                  <a:pt x="1706" y="254"/>
                </a:lnTo>
                <a:lnTo>
                  <a:pt x="1734" y="198"/>
                </a:lnTo>
                <a:lnTo>
                  <a:pt x="1761" y="136"/>
                </a:lnTo>
                <a:lnTo>
                  <a:pt x="1787" y="70"/>
                </a:lnTo>
                <a:lnTo>
                  <a:pt x="1812" y="0"/>
                </a:lnTo>
                <a:lnTo>
                  <a:pt x="1381" y="0"/>
                </a:lnTo>
                <a:close/>
              </a:path>
            </a:pathLst>
          </a:custGeom>
          <a:noFill/>
          <a:ln w="76200">
            <a:solidFill>
              <a:srgbClr val="686868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275471" y="3611777"/>
            <a:ext cx="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86868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4936046" y="3008156"/>
            <a:ext cx="1192390" cy="1797573"/>
          </a:xfrm>
          <a:custGeom>
            <a:avLst/>
            <a:gdLst>
              <a:gd name="T0" fmla="*/ 1063 w 1591"/>
              <a:gd name="T1" fmla="*/ 278 h 2401"/>
              <a:gd name="T2" fmla="*/ 1063 w 1591"/>
              <a:gd name="T3" fmla="*/ 258 h 2401"/>
              <a:gd name="T4" fmla="*/ 1052 w 1591"/>
              <a:gd name="T5" fmla="*/ 182 h 2401"/>
              <a:gd name="T6" fmla="*/ 1019 w 1591"/>
              <a:gd name="T7" fmla="*/ 115 h 2401"/>
              <a:gd name="T8" fmla="*/ 970 w 1591"/>
              <a:gd name="T9" fmla="*/ 59 h 2401"/>
              <a:gd name="T10" fmla="*/ 906 w 1591"/>
              <a:gd name="T11" fmla="*/ 20 h 2401"/>
              <a:gd name="T12" fmla="*/ 831 w 1591"/>
              <a:gd name="T13" fmla="*/ 2 h 2401"/>
              <a:gd name="T14" fmla="*/ 779 w 1591"/>
              <a:gd name="T15" fmla="*/ 2 h 2401"/>
              <a:gd name="T16" fmla="*/ 704 w 1591"/>
              <a:gd name="T17" fmla="*/ 20 h 2401"/>
              <a:gd name="T18" fmla="*/ 640 w 1591"/>
              <a:gd name="T19" fmla="*/ 59 h 2401"/>
              <a:gd name="T20" fmla="*/ 591 w 1591"/>
              <a:gd name="T21" fmla="*/ 115 h 2401"/>
              <a:gd name="T22" fmla="*/ 558 w 1591"/>
              <a:gd name="T23" fmla="*/ 182 h 2401"/>
              <a:gd name="T24" fmla="*/ 547 w 1591"/>
              <a:gd name="T25" fmla="*/ 258 h 2401"/>
              <a:gd name="T26" fmla="*/ 0 w 1591"/>
              <a:gd name="T27" fmla="*/ 278 h 2401"/>
              <a:gd name="T28" fmla="*/ 51 w 1591"/>
              <a:gd name="T29" fmla="*/ 414 h 2401"/>
              <a:gd name="T30" fmla="*/ 106 w 1591"/>
              <a:gd name="T31" fmla="*/ 532 h 2401"/>
              <a:gd name="T32" fmla="*/ 286 w 1591"/>
              <a:gd name="T33" fmla="*/ 886 h 2401"/>
              <a:gd name="T34" fmla="*/ 440 w 1591"/>
              <a:gd name="T35" fmla="*/ 1203 h 2401"/>
              <a:gd name="T36" fmla="*/ 522 w 1591"/>
              <a:gd name="T37" fmla="*/ 1396 h 2401"/>
              <a:gd name="T38" fmla="*/ 569 w 1591"/>
              <a:gd name="T39" fmla="*/ 1525 h 2401"/>
              <a:gd name="T40" fmla="*/ 617 w 1591"/>
              <a:gd name="T41" fmla="*/ 1688 h 2401"/>
              <a:gd name="T42" fmla="*/ 636 w 1591"/>
              <a:gd name="T43" fmla="*/ 1809 h 2401"/>
              <a:gd name="T44" fmla="*/ 640 w 1591"/>
              <a:gd name="T45" fmla="*/ 1933 h 2401"/>
              <a:gd name="T46" fmla="*/ 648 w 1591"/>
              <a:gd name="T47" fmla="*/ 2023 h 2401"/>
              <a:gd name="T48" fmla="*/ 676 w 1591"/>
              <a:gd name="T49" fmla="*/ 2128 h 2401"/>
              <a:gd name="T50" fmla="*/ 704 w 1591"/>
              <a:gd name="T51" fmla="*/ 2187 h 2401"/>
              <a:gd name="T52" fmla="*/ 760 w 1591"/>
              <a:gd name="T53" fmla="*/ 2261 h 2401"/>
              <a:gd name="T54" fmla="*/ 822 w 1591"/>
              <a:gd name="T55" fmla="*/ 2320 h 2401"/>
              <a:gd name="T56" fmla="*/ 859 w 1591"/>
              <a:gd name="T57" fmla="*/ 2347 h 2401"/>
              <a:gd name="T58" fmla="*/ 922 w 1591"/>
              <a:gd name="T59" fmla="*/ 2375 h 2401"/>
              <a:gd name="T60" fmla="*/ 1018 w 1591"/>
              <a:gd name="T61" fmla="*/ 2396 h 2401"/>
              <a:gd name="T62" fmla="*/ 1591 w 1591"/>
              <a:gd name="T63" fmla="*/ 2401 h 2401"/>
              <a:gd name="T64" fmla="*/ 1563 w 1591"/>
              <a:gd name="T65" fmla="*/ 1532 h 2401"/>
              <a:gd name="T66" fmla="*/ 1481 w 1591"/>
              <a:gd name="T67" fmla="*/ 1508 h 2401"/>
              <a:gd name="T68" fmla="*/ 1413 w 1591"/>
              <a:gd name="T69" fmla="*/ 1461 h 2401"/>
              <a:gd name="T70" fmla="*/ 1358 w 1591"/>
              <a:gd name="T71" fmla="*/ 1399 h 2401"/>
              <a:gd name="T72" fmla="*/ 1322 w 1591"/>
              <a:gd name="T73" fmla="*/ 1323 h 2401"/>
              <a:gd name="T74" fmla="*/ 1310 w 1591"/>
              <a:gd name="T75" fmla="*/ 1236 h 2401"/>
              <a:gd name="T76" fmla="*/ 1316 w 1591"/>
              <a:gd name="T77" fmla="*/ 1178 h 2401"/>
              <a:gd name="T78" fmla="*/ 1344 w 1591"/>
              <a:gd name="T79" fmla="*/ 1097 h 2401"/>
              <a:gd name="T80" fmla="*/ 1392 w 1591"/>
              <a:gd name="T81" fmla="*/ 1029 h 2401"/>
              <a:gd name="T82" fmla="*/ 1458 w 1591"/>
              <a:gd name="T83" fmla="*/ 978 h 2401"/>
              <a:gd name="T84" fmla="*/ 1535 w 1591"/>
              <a:gd name="T85" fmla="*/ 945 h 2401"/>
              <a:gd name="T86" fmla="*/ 1591 w 1591"/>
              <a:gd name="T87" fmla="*/ 936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91" h="2401">
                <a:moveTo>
                  <a:pt x="1591" y="936"/>
                </a:moveTo>
                <a:lnTo>
                  <a:pt x="1591" y="278"/>
                </a:lnTo>
                <a:lnTo>
                  <a:pt x="1063" y="278"/>
                </a:lnTo>
                <a:lnTo>
                  <a:pt x="1063" y="278"/>
                </a:lnTo>
                <a:lnTo>
                  <a:pt x="1063" y="258"/>
                </a:lnTo>
                <a:lnTo>
                  <a:pt x="1063" y="258"/>
                </a:lnTo>
                <a:lnTo>
                  <a:pt x="1061" y="232"/>
                </a:lnTo>
                <a:lnTo>
                  <a:pt x="1058" y="207"/>
                </a:lnTo>
                <a:lnTo>
                  <a:pt x="1052" y="182"/>
                </a:lnTo>
                <a:lnTo>
                  <a:pt x="1043" y="159"/>
                </a:lnTo>
                <a:lnTo>
                  <a:pt x="1032" y="135"/>
                </a:lnTo>
                <a:lnTo>
                  <a:pt x="1019" y="115"/>
                </a:lnTo>
                <a:lnTo>
                  <a:pt x="1004" y="95"/>
                </a:lnTo>
                <a:lnTo>
                  <a:pt x="988" y="76"/>
                </a:lnTo>
                <a:lnTo>
                  <a:pt x="970" y="59"/>
                </a:lnTo>
                <a:lnTo>
                  <a:pt x="950" y="45"/>
                </a:lnTo>
                <a:lnTo>
                  <a:pt x="928" y="31"/>
                </a:lnTo>
                <a:lnTo>
                  <a:pt x="906" y="20"/>
                </a:lnTo>
                <a:lnTo>
                  <a:pt x="881" y="13"/>
                </a:lnTo>
                <a:lnTo>
                  <a:pt x="858" y="6"/>
                </a:lnTo>
                <a:lnTo>
                  <a:pt x="831" y="2"/>
                </a:lnTo>
                <a:lnTo>
                  <a:pt x="805" y="0"/>
                </a:lnTo>
                <a:lnTo>
                  <a:pt x="805" y="0"/>
                </a:lnTo>
                <a:lnTo>
                  <a:pt x="779" y="2"/>
                </a:lnTo>
                <a:lnTo>
                  <a:pt x="754" y="6"/>
                </a:lnTo>
                <a:lnTo>
                  <a:pt x="729" y="13"/>
                </a:lnTo>
                <a:lnTo>
                  <a:pt x="704" y="20"/>
                </a:lnTo>
                <a:lnTo>
                  <a:pt x="682" y="31"/>
                </a:lnTo>
                <a:lnTo>
                  <a:pt x="661" y="45"/>
                </a:lnTo>
                <a:lnTo>
                  <a:pt x="640" y="59"/>
                </a:lnTo>
                <a:lnTo>
                  <a:pt x="623" y="76"/>
                </a:lnTo>
                <a:lnTo>
                  <a:pt x="606" y="95"/>
                </a:lnTo>
                <a:lnTo>
                  <a:pt x="591" y="115"/>
                </a:lnTo>
                <a:lnTo>
                  <a:pt x="578" y="135"/>
                </a:lnTo>
                <a:lnTo>
                  <a:pt x="567" y="159"/>
                </a:lnTo>
                <a:lnTo>
                  <a:pt x="558" y="182"/>
                </a:lnTo>
                <a:lnTo>
                  <a:pt x="552" y="207"/>
                </a:lnTo>
                <a:lnTo>
                  <a:pt x="549" y="232"/>
                </a:lnTo>
                <a:lnTo>
                  <a:pt x="547" y="258"/>
                </a:lnTo>
                <a:lnTo>
                  <a:pt x="547" y="258"/>
                </a:lnTo>
                <a:lnTo>
                  <a:pt x="549" y="278"/>
                </a:lnTo>
                <a:lnTo>
                  <a:pt x="0" y="278"/>
                </a:lnTo>
                <a:lnTo>
                  <a:pt x="0" y="278"/>
                </a:lnTo>
                <a:lnTo>
                  <a:pt x="25" y="348"/>
                </a:lnTo>
                <a:lnTo>
                  <a:pt x="51" y="414"/>
                </a:lnTo>
                <a:lnTo>
                  <a:pt x="78" y="476"/>
                </a:lnTo>
                <a:lnTo>
                  <a:pt x="106" y="532"/>
                </a:lnTo>
                <a:lnTo>
                  <a:pt x="106" y="532"/>
                </a:lnTo>
                <a:lnTo>
                  <a:pt x="163" y="645"/>
                </a:lnTo>
                <a:lnTo>
                  <a:pt x="224" y="763"/>
                </a:lnTo>
                <a:lnTo>
                  <a:pt x="286" y="886"/>
                </a:lnTo>
                <a:lnTo>
                  <a:pt x="348" y="1012"/>
                </a:lnTo>
                <a:lnTo>
                  <a:pt x="410" y="1139"/>
                </a:lnTo>
                <a:lnTo>
                  <a:pt x="440" y="1203"/>
                </a:lnTo>
                <a:lnTo>
                  <a:pt x="468" y="1268"/>
                </a:lnTo>
                <a:lnTo>
                  <a:pt x="496" y="1332"/>
                </a:lnTo>
                <a:lnTo>
                  <a:pt x="522" y="1396"/>
                </a:lnTo>
                <a:lnTo>
                  <a:pt x="547" y="1461"/>
                </a:lnTo>
                <a:lnTo>
                  <a:pt x="569" y="1525"/>
                </a:lnTo>
                <a:lnTo>
                  <a:pt x="569" y="1525"/>
                </a:lnTo>
                <a:lnTo>
                  <a:pt x="589" y="1584"/>
                </a:lnTo>
                <a:lnTo>
                  <a:pt x="605" y="1638"/>
                </a:lnTo>
                <a:lnTo>
                  <a:pt x="617" y="1688"/>
                </a:lnTo>
                <a:lnTo>
                  <a:pt x="625" y="1731"/>
                </a:lnTo>
                <a:lnTo>
                  <a:pt x="631" y="1772"/>
                </a:lnTo>
                <a:lnTo>
                  <a:pt x="636" y="1809"/>
                </a:lnTo>
                <a:lnTo>
                  <a:pt x="637" y="1842"/>
                </a:lnTo>
                <a:lnTo>
                  <a:pt x="639" y="1874"/>
                </a:lnTo>
                <a:lnTo>
                  <a:pt x="640" y="1933"/>
                </a:lnTo>
                <a:lnTo>
                  <a:pt x="642" y="1963"/>
                </a:lnTo>
                <a:lnTo>
                  <a:pt x="645" y="1992"/>
                </a:lnTo>
                <a:lnTo>
                  <a:pt x="648" y="2023"/>
                </a:lnTo>
                <a:lnTo>
                  <a:pt x="656" y="2056"/>
                </a:lnTo>
                <a:lnTo>
                  <a:pt x="664" y="2090"/>
                </a:lnTo>
                <a:lnTo>
                  <a:pt x="676" y="2128"/>
                </a:lnTo>
                <a:lnTo>
                  <a:pt x="676" y="2128"/>
                </a:lnTo>
                <a:lnTo>
                  <a:pt x="690" y="2159"/>
                </a:lnTo>
                <a:lnTo>
                  <a:pt x="704" y="2187"/>
                </a:lnTo>
                <a:lnTo>
                  <a:pt x="721" y="2213"/>
                </a:lnTo>
                <a:lnTo>
                  <a:pt x="740" y="2238"/>
                </a:lnTo>
                <a:lnTo>
                  <a:pt x="760" y="2261"/>
                </a:lnTo>
                <a:lnTo>
                  <a:pt x="780" y="2283"/>
                </a:lnTo>
                <a:lnTo>
                  <a:pt x="800" y="2302"/>
                </a:lnTo>
                <a:lnTo>
                  <a:pt x="822" y="2320"/>
                </a:lnTo>
                <a:lnTo>
                  <a:pt x="822" y="2320"/>
                </a:lnTo>
                <a:lnTo>
                  <a:pt x="839" y="2334"/>
                </a:lnTo>
                <a:lnTo>
                  <a:pt x="859" y="2347"/>
                </a:lnTo>
                <a:lnTo>
                  <a:pt x="880" y="2357"/>
                </a:lnTo>
                <a:lnTo>
                  <a:pt x="900" y="2367"/>
                </a:lnTo>
                <a:lnTo>
                  <a:pt x="922" y="2375"/>
                </a:lnTo>
                <a:lnTo>
                  <a:pt x="942" y="2381"/>
                </a:lnTo>
                <a:lnTo>
                  <a:pt x="982" y="2392"/>
                </a:lnTo>
                <a:lnTo>
                  <a:pt x="1018" y="2396"/>
                </a:lnTo>
                <a:lnTo>
                  <a:pt x="1047" y="2399"/>
                </a:lnTo>
                <a:lnTo>
                  <a:pt x="1072" y="2401"/>
                </a:lnTo>
                <a:lnTo>
                  <a:pt x="1591" y="2401"/>
                </a:lnTo>
                <a:lnTo>
                  <a:pt x="1591" y="1535"/>
                </a:lnTo>
                <a:lnTo>
                  <a:pt x="1591" y="1535"/>
                </a:lnTo>
                <a:lnTo>
                  <a:pt x="1563" y="1532"/>
                </a:lnTo>
                <a:lnTo>
                  <a:pt x="1535" y="1526"/>
                </a:lnTo>
                <a:lnTo>
                  <a:pt x="1507" y="1518"/>
                </a:lnTo>
                <a:lnTo>
                  <a:pt x="1481" y="1508"/>
                </a:lnTo>
                <a:lnTo>
                  <a:pt x="1458" y="1494"/>
                </a:lnTo>
                <a:lnTo>
                  <a:pt x="1434" y="1478"/>
                </a:lnTo>
                <a:lnTo>
                  <a:pt x="1413" y="1461"/>
                </a:lnTo>
                <a:lnTo>
                  <a:pt x="1392" y="1442"/>
                </a:lnTo>
                <a:lnTo>
                  <a:pt x="1374" y="1421"/>
                </a:lnTo>
                <a:lnTo>
                  <a:pt x="1358" y="1399"/>
                </a:lnTo>
                <a:lnTo>
                  <a:pt x="1344" y="1374"/>
                </a:lnTo>
                <a:lnTo>
                  <a:pt x="1332" y="1349"/>
                </a:lnTo>
                <a:lnTo>
                  <a:pt x="1322" y="1323"/>
                </a:lnTo>
                <a:lnTo>
                  <a:pt x="1316" y="1295"/>
                </a:lnTo>
                <a:lnTo>
                  <a:pt x="1312" y="1265"/>
                </a:lnTo>
                <a:lnTo>
                  <a:pt x="1310" y="1236"/>
                </a:lnTo>
                <a:lnTo>
                  <a:pt x="1310" y="1236"/>
                </a:lnTo>
                <a:lnTo>
                  <a:pt x="1312" y="1206"/>
                </a:lnTo>
                <a:lnTo>
                  <a:pt x="1316" y="1178"/>
                </a:lnTo>
                <a:lnTo>
                  <a:pt x="1322" y="1150"/>
                </a:lnTo>
                <a:lnTo>
                  <a:pt x="1332" y="1124"/>
                </a:lnTo>
                <a:lnTo>
                  <a:pt x="1344" y="1097"/>
                </a:lnTo>
                <a:lnTo>
                  <a:pt x="1358" y="1074"/>
                </a:lnTo>
                <a:lnTo>
                  <a:pt x="1374" y="1051"/>
                </a:lnTo>
                <a:lnTo>
                  <a:pt x="1392" y="1029"/>
                </a:lnTo>
                <a:lnTo>
                  <a:pt x="1413" y="1010"/>
                </a:lnTo>
                <a:lnTo>
                  <a:pt x="1434" y="993"/>
                </a:lnTo>
                <a:lnTo>
                  <a:pt x="1458" y="978"/>
                </a:lnTo>
                <a:lnTo>
                  <a:pt x="1481" y="965"/>
                </a:lnTo>
                <a:lnTo>
                  <a:pt x="1507" y="953"/>
                </a:lnTo>
                <a:lnTo>
                  <a:pt x="1535" y="945"/>
                </a:lnTo>
                <a:lnTo>
                  <a:pt x="1563" y="939"/>
                </a:lnTo>
                <a:lnTo>
                  <a:pt x="1591" y="936"/>
                </a:lnTo>
                <a:lnTo>
                  <a:pt x="1591" y="936"/>
                </a:lnTo>
                <a:close/>
              </a:path>
            </a:pathLst>
          </a:custGeom>
          <a:noFill/>
          <a:ln w="76200">
            <a:solidFill>
              <a:srgbClr val="686868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72" name="文本框 15"/>
          <p:cNvSpPr>
            <a:spLocks noChangeArrowheads="1"/>
          </p:cNvSpPr>
          <p:nvPr/>
        </p:nvSpPr>
        <p:spPr bwMode="auto">
          <a:xfrm>
            <a:off x="5309001" y="3611777"/>
            <a:ext cx="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86868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 flipH="1">
            <a:off x="2070099" y="4357388"/>
            <a:ext cx="2134409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686868"/>
                </a:solidFill>
                <a:cs typeface="+mn-ea"/>
                <a:sym typeface="+mn-lt"/>
              </a:rPr>
              <a:t>生成报表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364343" y="4764616"/>
            <a:ext cx="2852929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ts val="18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+mn-lt"/>
                <a:ea typeface="+mn-ea"/>
                <a:cs typeface="+mn-ea"/>
                <a:sym typeface="+mn-lt"/>
              </a:rPr>
              <a:t>分析人员保存可视化结果，与他人分享</a:t>
            </a:r>
          </a:p>
        </p:txBody>
      </p:sp>
      <p:sp>
        <p:nvSpPr>
          <p:cNvPr id="77" name="文本框 76"/>
          <p:cNvSpPr txBox="1"/>
          <p:nvPr/>
        </p:nvSpPr>
        <p:spPr>
          <a:xfrm flipH="1">
            <a:off x="8143135" y="4362286"/>
            <a:ext cx="1750164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cs typeface="+mn-ea"/>
                <a:sym typeface="+mn-lt"/>
              </a:rPr>
              <a:t>可视化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046377" y="4759536"/>
            <a:ext cx="3038717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200" b="0" dirty="0">
                <a:solidFill>
                  <a:srgbClr val="686868"/>
                </a:solidFill>
                <a:latin typeface="+mn-lt"/>
                <a:ea typeface="+mn-ea"/>
                <a:cs typeface="+mn-ea"/>
                <a:sym typeface="+mn-lt"/>
              </a:rPr>
              <a:t>专业人士可以使用电影数据可视化功能，便于分析数据</a:t>
            </a:r>
            <a:endParaRPr lang="zh-CN" altLang="en-US" sz="1200" dirty="0">
              <a:solidFill>
                <a:srgbClr val="6868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8819771" y="1843694"/>
            <a:ext cx="1209600" cy="45318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r>
              <a:rPr lang="zh-CN" altLang="en-US" sz="2000" b="1" dirty="0">
                <a:solidFill>
                  <a:srgbClr val="686868"/>
                </a:solidFill>
                <a:cs typeface="+mn-ea"/>
                <a:sym typeface="+mn-lt"/>
              </a:rPr>
              <a:t>搜电影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704963" y="2247293"/>
            <a:ext cx="253997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rgbClr val="686868"/>
                </a:solidFill>
                <a:latin typeface="+mn-lt"/>
                <a:ea typeface="+mn-ea"/>
                <a:cs typeface="+mn-ea"/>
                <a:sym typeface="+mn-lt"/>
              </a:rPr>
              <a:t>电影爱好者可以根据自己的喜好搜索电影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785460" y="1453889"/>
            <a:ext cx="636386" cy="677750"/>
            <a:chOff x="4037013" y="2814638"/>
            <a:chExt cx="317500" cy="338138"/>
          </a:xfrm>
          <a:solidFill>
            <a:srgbClr val="686868"/>
          </a:solidFill>
          <a:effectLst/>
        </p:grpSpPr>
        <p:sp>
          <p:nvSpPr>
            <p:cNvPr id="83" name="Freeform 163"/>
            <p:cNvSpPr>
              <a:spLocks/>
            </p:cNvSpPr>
            <p:nvPr/>
          </p:nvSpPr>
          <p:spPr bwMode="auto">
            <a:xfrm>
              <a:off x="4048126" y="3109913"/>
              <a:ext cx="231775" cy="42863"/>
            </a:xfrm>
            <a:custGeom>
              <a:avLst/>
              <a:gdLst>
                <a:gd name="T0" fmla="*/ 26 w 585"/>
                <a:gd name="T1" fmla="*/ 0 h 107"/>
                <a:gd name="T2" fmla="*/ 21 w 585"/>
                <a:gd name="T3" fmla="*/ 1 h 107"/>
                <a:gd name="T4" fmla="*/ 11 w 585"/>
                <a:gd name="T5" fmla="*/ 5 h 107"/>
                <a:gd name="T6" fmla="*/ 4 w 585"/>
                <a:gd name="T7" fmla="*/ 12 h 107"/>
                <a:gd name="T8" fmla="*/ 0 w 585"/>
                <a:gd name="T9" fmla="*/ 21 h 107"/>
                <a:gd name="T10" fmla="*/ 0 w 585"/>
                <a:gd name="T11" fmla="*/ 27 h 107"/>
                <a:gd name="T12" fmla="*/ 1 w 585"/>
                <a:gd name="T13" fmla="*/ 37 h 107"/>
                <a:gd name="T14" fmla="*/ 8 w 585"/>
                <a:gd name="T15" fmla="*/ 46 h 107"/>
                <a:gd name="T16" fmla="*/ 16 w 585"/>
                <a:gd name="T17" fmla="*/ 51 h 107"/>
                <a:gd name="T18" fmla="*/ 26 w 585"/>
                <a:gd name="T19" fmla="*/ 53 h 107"/>
                <a:gd name="T20" fmla="*/ 82 w 585"/>
                <a:gd name="T21" fmla="*/ 53 h 107"/>
                <a:gd name="T22" fmla="*/ 80 w 585"/>
                <a:gd name="T23" fmla="*/ 67 h 107"/>
                <a:gd name="T24" fmla="*/ 80 w 585"/>
                <a:gd name="T25" fmla="*/ 74 h 107"/>
                <a:gd name="T26" fmla="*/ 86 w 585"/>
                <a:gd name="T27" fmla="*/ 89 h 107"/>
                <a:gd name="T28" fmla="*/ 97 w 585"/>
                <a:gd name="T29" fmla="*/ 99 h 107"/>
                <a:gd name="T30" fmla="*/ 111 w 585"/>
                <a:gd name="T31" fmla="*/ 106 h 107"/>
                <a:gd name="T32" fmla="*/ 465 w 585"/>
                <a:gd name="T33" fmla="*/ 107 h 107"/>
                <a:gd name="T34" fmla="*/ 473 w 585"/>
                <a:gd name="T35" fmla="*/ 106 h 107"/>
                <a:gd name="T36" fmla="*/ 488 w 585"/>
                <a:gd name="T37" fmla="*/ 99 h 107"/>
                <a:gd name="T38" fmla="*/ 499 w 585"/>
                <a:gd name="T39" fmla="*/ 89 h 107"/>
                <a:gd name="T40" fmla="*/ 504 w 585"/>
                <a:gd name="T41" fmla="*/ 74 h 107"/>
                <a:gd name="T42" fmla="*/ 505 w 585"/>
                <a:gd name="T43" fmla="*/ 67 h 107"/>
                <a:gd name="T44" fmla="*/ 503 w 585"/>
                <a:gd name="T45" fmla="*/ 53 h 107"/>
                <a:gd name="T46" fmla="*/ 559 w 585"/>
                <a:gd name="T47" fmla="*/ 53 h 107"/>
                <a:gd name="T48" fmla="*/ 569 w 585"/>
                <a:gd name="T49" fmla="*/ 51 h 107"/>
                <a:gd name="T50" fmla="*/ 577 w 585"/>
                <a:gd name="T51" fmla="*/ 46 h 107"/>
                <a:gd name="T52" fmla="*/ 582 w 585"/>
                <a:gd name="T53" fmla="*/ 37 h 107"/>
                <a:gd name="T54" fmla="*/ 585 w 585"/>
                <a:gd name="T55" fmla="*/ 27 h 107"/>
                <a:gd name="T56" fmla="*/ 585 w 585"/>
                <a:gd name="T57" fmla="*/ 21 h 107"/>
                <a:gd name="T58" fmla="*/ 580 w 585"/>
                <a:gd name="T59" fmla="*/ 12 h 107"/>
                <a:gd name="T60" fmla="*/ 574 w 585"/>
                <a:gd name="T61" fmla="*/ 5 h 107"/>
                <a:gd name="T62" fmla="*/ 564 w 585"/>
                <a:gd name="T63" fmla="*/ 1 h 107"/>
                <a:gd name="T64" fmla="*/ 559 w 585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5" h="107">
                  <a:moveTo>
                    <a:pt x="559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8" y="8"/>
                  </a:lnTo>
                  <a:lnTo>
                    <a:pt x="4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1" y="37"/>
                  </a:lnTo>
                  <a:lnTo>
                    <a:pt x="4" y="42"/>
                  </a:lnTo>
                  <a:lnTo>
                    <a:pt x="8" y="46"/>
                  </a:lnTo>
                  <a:lnTo>
                    <a:pt x="11" y="48"/>
                  </a:lnTo>
                  <a:lnTo>
                    <a:pt x="16" y="51"/>
                  </a:lnTo>
                  <a:lnTo>
                    <a:pt x="21" y="53"/>
                  </a:lnTo>
                  <a:lnTo>
                    <a:pt x="26" y="53"/>
                  </a:lnTo>
                  <a:lnTo>
                    <a:pt x="82" y="53"/>
                  </a:lnTo>
                  <a:lnTo>
                    <a:pt x="82" y="53"/>
                  </a:lnTo>
                  <a:lnTo>
                    <a:pt x="80" y="60"/>
                  </a:lnTo>
                  <a:lnTo>
                    <a:pt x="80" y="67"/>
                  </a:lnTo>
                  <a:lnTo>
                    <a:pt x="80" y="67"/>
                  </a:lnTo>
                  <a:lnTo>
                    <a:pt x="80" y="74"/>
                  </a:lnTo>
                  <a:lnTo>
                    <a:pt x="82" y="82"/>
                  </a:lnTo>
                  <a:lnTo>
                    <a:pt x="86" y="89"/>
                  </a:lnTo>
                  <a:lnTo>
                    <a:pt x="91" y="94"/>
                  </a:lnTo>
                  <a:lnTo>
                    <a:pt x="97" y="99"/>
                  </a:lnTo>
                  <a:lnTo>
                    <a:pt x="104" y="103"/>
                  </a:lnTo>
                  <a:lnTo>
                    <a:pt x="111" y="106"/>
                  </a:lnTo>
                  <a:lnTo>
                    <a:pt x="120" y="107"/>
                  </a:lnTo>
                  <a:lnTo>
                    <a:pt x="465" y="107"/>
                  </a:lnTo>
                  <a:lnTo>
                    <a:pt x="465" y="107"/>
                  </a:lnTo>
                  <a:lnTo>
                    <a:pt x="473" y="106"/>
                  </a:lnTo>
                  <a:lnTo>
                    <a:pt x="480" y="103"/>
                  </a:lnTo>
                  <a:lnTo>
                    <a:pt x="488" y="99"/>
                  </a:lnTo>
                  <a:lnTo>
                    <a:pt x="494" y="94"/>
                  </a:lnTo>
                  <a:lnTo>
                    <a:pt x="499" y="89"/>
                  </a:lnTo>
                  <a:lnTo>
                    <a:pt x="501" y="82"/>
                  </a:lnTo>
                  <a:lnTo>
                    <a:pt x="504" y="74"/>
                  </a:lnTo>
                  <a:lnTo>
                    <a:pt x="505" y="67"/>
                  </a:lnTo>
                  <a:lnTo>
                    <a:pt x="505" y="67"/>
                  </a:lnTo>
                  <a:lnTo>
                    <a:pt x="505" y="60"/>
                  </a:lnTo>
                  <a:lnTo>
                    <a:pt x="503" y="53"/>
                  </a:lnTo>
                  <a:lnTo>
                    <a:pt x="559" y="53"/>
                  </a:lnTo>
                  <a:lnTo>
                    <a:pt x="559" y="53"/>
                  </a:lnTo>
                  <a:lnTo>
                    <a:pt x="564" y="53"/>
                  </a:lnTo>
                  <a:lnTo>
                    <a:pt x="569" y="51"/>
                  </a:lnTo>
                  <a:lnTo>
                    <a:pt x="574" y="48"/>
                  </a:lnTo>
                  <a:lnTo>
                    <a:pt x="577" y="46"/>
                  </a:lnTo>
                  <a:lnTo>
                    <a:pt x="580" y="42"/>
                  </a:lnTo>
                  <a:lnTo>
                    <a:pt x="582" y="37"/>
                  </a:lnTo>
                  <a:lnTo>
                    <a:pt x="585" y="32"/>
                  </a:lnTo>
                  <a:lnTo>
                    <a:pt x="585" y="27"/>
                  </a:lnTo>
                  <a:lnTo>
                    <a:pt x="585" y="27"/>
                  </a:lnTo>
                  <a:lnTo>
                    <a:pt x="585" y="21"/>
                  </a:lnTo>
                  <a:lnTo>
                    <a:pt x="582" y="16"/>
                  </a:lnTo>
                  <a:lnTo>
                    <a:pt x="580" y="12"/>
                  </a:lnTo>
                  <a:lnTo>
                    <a:pt x="577" y="8"/>
                  </a:lnTo>
                  <a:lnTo>
                    <a:pt x="574" y="5"/>
                  </a:lnTo>
                  <a:lnTo>
                    <a:pt x="569" y="2"/>
                  </a:lnTo>
                  <a:lnTo>
                    <a:pt x="564" y="1"/>
                  </a:lnTo>
                  <a:lnTo>
                    <a:pt x="559" y="0"/>
                  </a:lnTo>
                  <a:lnTo>
                    <a:pt x="5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164"/>
            <p:cNvSpPr>
              <a:spLocks/>
            </p:cNvSpPr>
            <p:nvPr/>
          </p:nvSpPr>
          <p:spPr bwMode="auto">
            <a:xfrm>
              <a:off x="4090988" y="2836863"/>
              <a:ext cx="41275" cy="84138"/>
            </a:xfrm>
            <a:custGeom>
              <a:avLst/>
              <a:gdLst>
                <a:gd name="T0" fmla="*/ 66 w 106"/>
                <a:gd name="T1" fmla="*/ 87 h 212"/>
                <a:gd name="T2" fmla="*/ 66 w 106"/>
                <a:gd name="T3" fmla="*/ 87 h 212"/>
                <a:gd name="T4" fmla="*/ 62 w 106"/>
                <a:gd name="T5" fmla="*/ 80 h 212"/>
                <a:gd name="T6" fmla="*/ 61 w 106"/>
                <a:gd name="T7" fmla="*/ 71 h 212"/>
                <a:gd name="T8" fmla="*/ 61 w 106"/>
                <a:gd name="T9" fmla="*/ 62 h 212"/>
                <a:gd name="T10" fmla="*/ 64 w 106"/>
                <a:gd name="T11" fmla="*/ 55 h 212"/>
                <a:gd name="T12" fmla="*/ 66 w 106"/>
                <a:gd name="T13" fmla="*/ 47 h 212"/>
                <a:gd name="T14" fmla="*/ 70 w 106"/>
                <a:gd name="T15" fmla="*/ 40 h 212"/>
                <a:gd name="T16" fmla="*/ 79 w 106"/>
                <a:gd name="T17" fmla="*/ 26 h 212"/>
                <a:gd name="T18" fmla="*/ 89 w 106"/>
                <a:gd name="T19" fmla="*/ 16 h 212"/>
                <a:gd name="T20" fmla="*/ 97 w 106"/>
                <a:gd name="T21" fmla="*/ 7 h 212"/>
                <a:gd name="T22" fmla="*/ 106 w 106"/>
                <a:gd name="T23" fmla="*/ 0 h 212"/>
                <a:gd name="T24" fmla="*/ 106 w 106"/>
                <a:gd name="T25" fmla="*/ 0 h 212"/>
                <a:gd name="T26" fmla="*/ 101 w 106"/>
                <a:gd name="T27" fmla="*/ 1 h 212"/>
                <a:gd name="T28" fmla="*/ 86 w 106"/>
                <a:gd name="T29" fmla="*/ 9 h 212"/>
                <a:gd name="T30" fmla="*/ 66 w 106"/>
                <a:gd name="T31" fmla="*/ 19 h 212"/>
                <a:gd name="T32" fmla="*/ 55 w 106"/>
                <a:gd name="T33" fmla="*/ 26 h 212"/>
                <a:gd name="T34" fmla="*/ 45 w 106"/>
                <a:gd name="T35" fmla="*/ 34 h 212"/>
                <a:gd name="T36" fmla="*/ 45 w 106"/>
                <a:gd name="T37" fmla="*/ 34 h 212"/>
                <a:gd name="T38" fmla="*/ 35 w 106"/>
                <a:gd name="T39" fmla="*/ 44 h 212"/>
                <a:gd name="T40" fmla="*/ 29 w 106"/>
                <a:gd name="T41" fmla="*/ 55 h 212"/>
                <a:gd name="T42" fmla="*/ 24 w 106"/>
                <a:gd name="T43" fmla="*/ 67 h 212"/>
                <a:gd name="T44" fmla="*/ 20 w 106"/>
                <a:gd name="T45" fmla="*/ 80 h 212"/>
                <a:gd name="T46" fmla="*/ 19 w 106"/>
                <a:gd name="T47" fmla="*/ 92 h 212"/>
                <a:gd name="T48" fmla="*/ 19 w 106"/>
                <a:gd name="T49" fmla="*/ 103 h 212"/>
                <a:gd name="T50" fmla="*/ 20 w 106"/>
                <a:gd name="T51" fmla="*/ 115 h 212"/>
                <a:gd name="T52" fmla="*/ 23 w 106"/>
                <a:gd name="T53" fmla="*/ 123 h 212"/>
                <a:gd name="T54" fmla="*/ 23 w 106"/>
                <a:gd name="T55" fmla="*/ 123 h 212"/>
                <a:gd name="T56" fmla="*/ 26 w 106"/>
                <a:gd name="T57" fmla="*/ 136 h 212"/>
                <a:gd name="T58" fmla="*/ 27 w 106"/>
                <a:gd name="T59" fmla="*/ 147 h 212"/>
                <a:gd name="T60" fmla="*/ 26 w 106"/>
                <a:gd name="T61" fmla="*/ 157 h 212"/>
                <a:gd name="T62" fmla="*/ 24 w 106"/>
                <a:gd name="T63" fmla="*/ 168 h 212"/>
                <a:gd name="T64" fmla="*/ 20 w 106"/>
                <a:gd name="T65" fmla="*/ 178 h 212"/>
                <a:gd name="T66" fmla="*/ 15 w 106"/>
                <a:gd name="T67" fmla="*/ 189 h 212"/>
                <a:gd name="T68" fmla="*/ 0 w 106"/>
                <a:gd name="T69" fmla="*/ 212 h 212"/>
                <a:gd name="T70" fmla="*/ 0 w 106"/>
                <a:gd name="T71" fmla="*/ 212 h 212"/>
                <a:gd name="T72" fmla="*/ 15 w 106"/>
                <a:gd name="T73" fmla="*/ 206 h 212"/>
                <a:gd name="T74" fmla="*/ 31 w 106"/>
                <a:gd name="T75" fmla="*/ 197 h 212"/>
                <a:gd name="T76" fmla="*/ 47 w 106"/>
                <a:gd name="T77" fmla="*/ 186 h 212"/>
                <a:gd name="T78" fmla="*/ 54 w 106"/>
                <a:gd name="T79" fmla="*/ 179 h 212"/>
                <a:gd name="T80" fmla="*/ 60 w 106"/>
                <a:gd name="T81" fmla="*/ 172 h 212"/>
                <a:gd name="T82" fmla="*/ 66 w 106"/>
                <a:gd name="T83" fmla="*/ 164 h 212"/>
                <a:gd name="T84" fmla="*/ 71 w 106"/>
                <a:gd name="T85" fmla="*/ 157 h 212"/>
                <a:gd name="T86" fmla="*/ 74 w 106"/>
                <a:gd name="T87" fmla="*/ 147 h 212"/>
                <a:gd name="T88" fmla="*/ 76 w 106"/>
                <a:gd name="T89" fmla="*/ 137 h 212"/>
                <a:gd name="T90" fmla="*/ 76 w 106"/>
                <a:gd name="T91" fmla="*/ 126 h 212"/>
                <a:gd name="T92" fmla="*/ 75 w 106"/>
                <a:gd name="T93" fmla="*/ 115 h 212"/>
                <a:gd name="T94" fmla="*/ 71 w 106"/>
                <a:gd name="T95" fmla="*/ 101 h 212"/>
                <a:gd name="T96" fmla="*/ 66 w 106"/>
                <a:gd name="T97" fmla="*/ 87 h 212"/>
                <a:gd name="T98" fmla="*/ 66 w 106"/>
                <a:gd name="T99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" h="212">
                  <a:moveTo>
                    <a:pt x="66" y="87"/>
                  </a:moveTo>
                  <a:lnTo>
                    <a:pt x="66" y="87"/>
                  </a:lnTo>
                  <a:lnTo>
                    <a:pt x="62" y="80"/>
                  </a:lnTo>
                  <a:lnTo>
                    <a:pt x="61" y="71"/>
                  </a:lnTo>
                  <a:lnTo>
                    <a:pt x="61" y="62"/>
                  </a:lnTo>
                  <a:lnTo>
                    <a:pt x="64" y="55"/>
                  </a:lnTo>
                  <a:lnTo>
                    <a:pt x="66" y="47"/>
                  </a:lnTo>
                  <a:lnTo>
                    <a:pt x="70" y="40"/>
                  </a:lnTo>
                  <a:lnTo>
                    <a:pt x="79" y="26"/>
                  </a:lnTo>
                  <a:lnTo>
                    <a:pt x="89" y="16"/>
                  </a:lnTo>
                  <a:lnTo>
                    <a:pt x="97" y="7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1" y="1"/>
                  </a:lnTo>
                  <a:lnTo>
                    <a:pt x="86" y="9"/>
                  </a:lnTo>
                  <a:lnTo>
                    <a:pt x="66" y="19"/>
                  </a:lnTo>
                  <a:lnTo>
                    <a:pt x="55" y="26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35" y="44"/>
                  </a:lnTo>
                  <a:lnTo>
                    <a:pt x="29" y="55"/>
                  </a:lnTo>
                  <a:lnTo>
                    <a:pt x="24" y="67"/>
                  </a:lnTo>
                  <a:lnTo>
                    <a:pt x="20" y="80"/>
                  </a:lnTo>
                  <a:lnTo>
                    <a:pt x="19" y="92"/>
                  </a:lnTo>
                  <a:lnTo>
                    <a:pt x="19" y="103"/>
                  </a:lnTo>
                  <a:lnTo>
                    <a:pt x="20" y="115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26" y="136"/>
                  </a:lnTo>
                  <a:lnTo>
                    <a:pt x="27" y="147"/>
                  </a:lnTo>
                  <a:lnTo>
                    <a:pt x="26" y="157"/>
                  </a:lnTo>
                  <a:lnTo>
                    <a:pt x="24" y="168"/>
                  </a:lnTo>
                  <a:lnTo>
                    <a:pt x="20" y="178"/>
                  </a:lnTo>
                  <a:lnTo>
                    <a:pt x="15" y="189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5" y="206"/>
                  </a:lnTo>
                  <a:lnTo>
                    <a:pt x="31" y="197"/>
                  </a:lnTo>
                  <a:lnTo>
                    <a:pt x="47" y="186"/>
                  </a:lnTo>
                  <a:lnTo>
                    <a:pt x="54" y="179"/>
                  </a:lnTo>
                  <a:lnTo>
                    <a:pt x="60" y="172"/>
                  </a:lnTo>
                  <a:lnTo>
                    <a:pt x="66" y="164"/>
                  </a:lnTo>
                  <a:lnTo>
                    <a:pt x="71" y="157"/>
                  </a:lnTo>
                  <a:lnTo>
                    <a:pt x="74" y="147"/>
                  </a:lnTo>
                  <a:lnTo>
                    <a:pt x="76" y="137"/>
                  </a:lnTo>
                  <a:lnTo>
                    <a:pt x="76" y="126"/>
                  </a:lnTo>
                  <a:lnTo>
                    <a:pt x="75" y="115"/>
                  </a:lnTo>
                  <a:lnTo>
                    <a:pt x="71" y="101"/>
                  </a:lnTo>
                  <a:lnTo>
                    <a:pt x="66" y="87"/>
                  </a:lnTo>
                  <a:lnTo>
                    <a:pt x="66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165"/>
            <p:cNvSpPr>
              <a:spLocks/>
            </p:cNvSpPr>
            <p:nvPr/>
          </p:nvSpPr>
          <p:spPr bwMode="auto">
            <a:xfrm>
              <a:off x="4143376" y="2814638"/>
              <a:ext cx="52388" cy="117475"/>
            </a:xfrm>
            <a:custGeom>
              <a:avLst/>
              <a:gdLst>
                <a:gd name="T0" fmla="*/ 83 w 133"/>
                <a:gd name="T1" fmla="*/ 121 h 293"/>
                <a:gd name="T2" fmla="*/ 83 w 133"/>
                <a:gd name="T3" fmla="*/ 121 h 293"/>
                <a:gd name="T4" fmla="*/ 79 w 133"/>
                <a:gd name="T5" fmla="*/ 110 h 293"/>
                <a:gd name="T6" fmla="*/ 77 w 133"/>
                <a:gd name="T7" fmla="*/ 99 h 293"/>
                <a:gd name="T8" fmla="*/ 78 w 133"/>
                <a:gd name="T9" fmla="*/ 88 h 293"/>
                <a:gd name="T10" fmla="*/ 79 w 133"/>
                <a:gd name="T11" fmla="*/ 76 h 293"/>
                <a:gd name="T12" fmla="*/ 83 w 133"/>
                <a:gd name="T13" fmla="*/ 66 h 293"/>
                <a:gd name="T14" fmla="*/ 87 w 133"/>
                <a:gd name="T15" fmla="*/ 56 h 293"/>
                <a:gd name="T16" fmla="*/ 92 w 133"/>
                <a:gd name="T17" fmla="*/ 46 h 293"/>
                <a:gd name="T18" fmla="*/ 98 w 133"/>
                <a:gd name="T19" fmla="*/ 38 h 293"/>
                <a:gd name="T20" fmla="*/ 110 w 133"/>
                <a:gd name="T21" fmla="*/ 23 h 293"/>
                <a:gd name="T22" fmla="*/ 121 w 133"/>
                <a:gd name="T23" fmla="*/ 10 h 293"/>
                <a:gd name="T24" fmla="*/ 133 w 133"/>
                <a:gd name="T25" fmla="*/ 0 h 293"/>
                <a:gd name="T26" fmla="*/ 133 w 133"/>
                <a:gd name="T27" fmla="*/ 0 h 293"/>
                <a:gd name="T28" fmla="*/ 126 w 133"/>
                <a:gd name="T29" fmla="*/ 3 h 293"/>
                <a:gd name="T30" fmla="*/ 108 w 133"/>
                <a:gd name="T31" fmla="*/ 12 h 293"/>
                <a:gd name="T32" fmla="*/ 95 w 133"/>
                <a:gd name="T33" fmla="*/ 19 h 293"/>
                <a:gd name="T34" fmla="*/ 83 w 133"/>
                <a:gd name="T35" fmla="*/ 26 h 293"/>
                <a:gd name="T36" fmla="*/ 69 w 133"/>
                <a:gd name="T37" fmla="*/ 36 h 293"/>
                <a:gd name="T38" fmla="*/ 55 w 133"/>
                <a:gd name="T39" fmla="*/ 48 h 293"/>
                <a:gd name="T40" fmla="*/ 55 w 133"/>
                <a:gd name="T41" fmla="*/ 48 h 293"/>
                <a:gd name="T42" fmla="*/ 50 w 133"/>
                <a:gd name="T43" fmla="*/ 54 h 293"/>
                <a:gd name="T44" fmla="*/ 44 w 133"/>
                <a:gd name="T45" fmla="*/ 61 h 293"/>
                <a:gd name="T46" fmla="*/ 39 w 133"/>
                <a:gd name="T47" fmla="*/ 69 h 293"/>
                <a:gd name="T48" fmla="*/ 35 w 133"/>
                <a:gd name="T49" fmla="*/ 76 h 293"/>
                <a:gd name="T50" fmla="*/ 29 w 133"/>
                <a:gd name="T51" fmla="*/ 94 h 293"/>
                <a:gd name="T52" fmla="*/ 25 w 133"/>
                <a:gd name="T53" fmla="*/ 110 h 293"/>
                <a:gd name="T54" fmla="*/ 24 w 133"/>
                <a:gd name="T55" fmla="*/ 127 h 293"/>
                <a:gd name="T56" fmla="*/ 24 w 133"/>
                <a:gd name="T57" fmla="*/ 144 h 293"/>
                <a:gd name="T58" fmla="*/ 25 w 133"/>
                <a:gd name="T59" fmla="*/ 159 h 293"/>
                <a:gd name="T60" fmla="*/ 28 w 133"/>
                <a:gd name="T61" fmla="*/ 170 h 293"/>
                <a:gd name="T62" fmla="*/ 28 w 133"/>
                <a:gd name="T63" fmla="*/ 170 h 293"/>
                <a:gd name="T64" fmla="*/ 32 w 133"/>
                <a:gd name="T65" fmla="*/ 187 h 293"/>
                <a:gd name="T66" fmla="*/ 34 w 133"/>
                <a:gd name="T67" fmla="*/ 202 h 293"/>
                <a:gd name="T68" fmla="*/ 33 w 133"/>
                <a:gd name="T69" fmla="*/ 217 h 293"/>
                <a:gd name="T70" fmla="*/ 30 w 133"/>
                <a:gd name="T71" fmla="*/ 232 h 293"/>
                <a:gd name="T72" fmla="*/ 25 w 133"/>
                <a:gd name="T73" fmla="*/ 246 h 293"/>
                <a:gd name="T74" fmla="*/ 18 w 133"/>
                <a:gd name="T75" fmla="*/ 261 h 293"/>
                <a:gd name="T76" fmla="*/ 10 w 133"/>
                <a:gd name="T77" fmla="*/ 276 h 293"/>
                <a:gd name="T78" fmla="*/ 0 w 133"/>
                <a:gd name="T79" fmla="*/ 293 h 293"/>
                <a:gd name="T80" fmla="*/ 0 w 133"/>
                <a:gd name="T81" fmla="*/ 293 h 293"/>
                <a:gd name="T82" fmla="*/ 19 w 133"/>
                <a:gd name="T83" fmla="*/ 283 h 293"/>
                <a:gd name="T84" fmla="*/ 39 w 133"/>
                <a:gd name="T85" fmla="*/ 271 h 293"/>
                <a:gd name="T86" fmla="*/ 49 w 133"/>
                <a:gd name="T87" fmla="*/ 265 h 293"/>
                <a:gd name="T88" fmla="*/ 59 w 133"/>
                <a:gd name="T89" fmla="*/ 256 h 293"/>
                <a:gd name="T90" fmla="*/ 68 w 133"/>
                <a:gd name="T91" fmla="*/ 248 h 293"/>
                <a:gd name="T92" fmla="*/ 75 w 133"/>
                <a:gd name="T93" fmla="*/ 238 h 293"/>
                <a:gd name="T94" fmla="*/ 83 w 133"/>
                <a:gd name="T95" fmla="*/ 227 h 293"/>
                <a:gd name="T96" fmla="*/ 88 w 133"/>
                <a:gd name="T97" fmla="*/ 216 h 293"/>
                <a:gd name="T98" fmla="*/ 93 w 133"/>
                <a:gd name="T99" fmla="*/ 204 h 293"/>
                <a:gd name="T100" fmla="*/ 95 w 133"/>
                <a:gd name="T101" fmla="*/ 190 h 293"/>
                <a:gd name="T102" fmla="*/ 95 w 133"/>
                <a:gd name="T103" fmla="*/ 175 h 293"/>
                <a:gd name="T104" fmla="*/ 93 w 133"/>
                <a:gd name="T105" fmla="*/ 159 h 293"/>
                <a:gd name="T106" fmla="*/ 89 w 133"/>
                <a:gd name="T107" fmla="*/ 140 h 293"/>
                <a:gd name="T108" fmla="*/ 83 w 133"/>
                <a:gd name="T109" fmla="*/ 121 h 293"/>
                <a:gd name="T110" fmla="*/ 83 w 133"/>
                <a:gd name="T111" fmla="*/ 12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" h="293">
                  <a:moveTo>
                    <a:pt x="83" y="121"/>
                  </a:moveTo>
                  <a:lnTo>
                    <a:pt x="83" y="121"/>
                  </a:lnTo>
                  <a:lnTo>
                    <a:pt x="79" y="110"/>
                  </a:lnTo>
                  <a:lnTo>
                    <a:pt x="77" y="99"/>
                  </a:lnTo>
                  <a:lnTo>
                    <a:pt x="78" y="88"/>
                  </a:lnTo>
                  <a:lnTo>
                    <a:pt x="79" y="76"/>
                  </a:lnTo>
                  <a:lnTo>
                    <a:pt x="83" y="66"/>
                  </a:lnTo>
                  <a:lnTo>
                    <a:pt x="87" y="56"/>
                  </a:lnTo>
                  <a:lnTo>
                    <a:pt x="92" y="46"/>
                  </a:lnTo>
                  <a:lnTo>
                    <a:pt x="98" y="38"/>
                  </a:lnTo>
                  <a:lnTo>
                    <a:pt x="110" y="23"/>
                  </a:lnTo>
                  <a:lnTo>
                    <a:pt x="121" y="1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6" y="3"/>
                  </a:lnTo>
                  <a:lnTo>
                    <a:pt x="108" y="12"/>
                  </a:lnTo>
                  <a:lnTo>
                    <a:pt x="95" y="19"/>
                  </a:lnTo>
                  <a:lnTo>
                    <a:pt x="83" y="26"/>
                  </a:lnTo>
                  <a:lnTo>
                    <a:pt x="69" y="36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0" y="54"/>
                  </a:lnTo>
                  <a:lnTo>
                    <a:pt x="44" y="61"/>
                  </a:lnTo>
                  <a:lnTo>
                    <a:pt x="39" y="69"/>
                  </a:lnTo>
                  <a:lnTo>
                    <a:pt x="35" y="76"/>
                  </a:lnTo>
                  <a:lnTo>
                    <a:pt x="29" y="94"/>
                  </a:lnTo>
                  <a:lnTo>
                    <a:pt x="25" y="110"/>
                  </a:lnTo>
                  <a:lnTo>
                    <a:pt x="24" y="127"/>
                  </a:lnTo>
                  <a:lnTo>
                    <a:pt x="24" y="144"/>
                  </a:lnTo>
                  <a:lnTo>
                    <a:pt x="25" y="159"/>
                  </a:lnTo>
                  <a:lnTo>
                    <a:pt x="28" y="170"/>
                  </a:lnTo>
                  <a:lnTo>
                    <a:pt x="28" y="170"/>
                  </a:lnTo>
                  <a:lnTo>
                    <a:pt x="32" y="187"/>
                  </a:lnTo>
                  <a:lnTo>
                    <a:pt x="34" y="202"/>
                  </a:lnTo>
                  <a:lnTo>
                    <a:pt x="33" y="217"/>
                  </a:lnTo>
                  <a:lnTo>
                    <a:pt x="30" y="232"/>
                  </a:lnTo>
                  <a:lnTo>
                    <a:pt x="25" y="246"/>
                  </a:lnTo>
                  <a:lnTo>
                    <a:pt x="18" y="261"/>
                  </a:lnTo>
                  <a:lnTo>
                    <a:pt x="10" y="276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19" y="283"/>
                  </a:lnTo>
                  <a:lnTo>
                    <a:pt x="39" y="271"/>
                  </a:lnTo>
                  <a:lnTo>
                    <a:pt x="49" y="265"/>
                  </a:lnTo>
                  <a:lnTo>
                    <a:pt x="59" y="256"/>
                  </a:lnTo>
                  <a:lnTo>
                    <a:pt x="68" y="248"/>
                  </a:lnTo>
                  <a:lnTo>
                    <a:pt x="75" y="238"/>
                  </a:lnTo>
                  <a:lnTo>
                    <a:pt x="83" y="227"/>
                  </a:lnTo>
                  <a:lnTo>
                    <a:pt x="88" y="216"/>
                  </a:lnTo>
                  <a:lnTo>
                    <a:pt x="93" y="204"/>
                  </a:lnTo>
                  <a:lnTo>
                    <a:pt x="95" y="190"/>
                  </a:lnTo>
                  <a:lnTo>
                    <a:pt x="95" y="175"/>
                  </a:lnTo>
                  <a:lnTo>
                    <a:pt x="93" y="159"/>
                  </a:lnTo>
                  <a:lnTo>
                    <a:pt x="89" y="140"/>
                  </a:lnTo>
                  <a:lnTo>
                    <a:pt x="83" y="121"/>
                  </a:lnTo>
                  <a:lnTo>
                    <a:pt x="83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166"/>
            <p:cNvSpPr>
              <a:spLocks noEditPoints="1"/>
            </p:cNvSpPr>
            <p:nvPr/>
          </p:nvSpPr>
          <p:spPr bwMode="auto">
            <a:xfrm>
              <a:off x="4037013" y="2952750"/>
              <a:ext cx="317500" cy="147638"/>
            </a:xfrm>
            <a:custGeom>
              <a:avLst/>
              <a:gdLst>
                <a:gd name="T0" fmla="*/ 649 w 798"/>
                <a:gd name="T1" fmla="*/ 53 h 372"/>
                <a:gd name="T2" fmla="*/ 629 w 798"/>
                <a:gd name="T3" fmla="*/ 43 h 372"/>
                <a:gd name="T4" fmla="*/ 606 w 798"/>
                <a:gd name="T5" fmla="*/ 16 h 372"/>
                <a:gd name="T6" fmla="*/ 572 w 798"/>
                <a:gd name="T7" fmla="*/ 1 h 372"/>
                <a:gd name="T8" fmla="*/ 79 w 798"/>
                <a:gd name="T9" fmla="*/ 0 h 372"/>
                <a:gd name="T10" fmla="*/ 56 w 798"/>
                <a:gd name="T11" fmla="*/ 3 h 372"/>
                <a:gd name="T12" fmla="*/ 36 w 798"/>
                <a:gd name="T13" fmla="*/ 13 h 372"/>
                <a:gd name="T14" fmla="*/ 10 w 798"/>
                <a:gd name="T15" fmla="*/ 42 h 372"/>
                <a:gd name="T16" fmla="*/ 2 w 798"/>
                <a:gd name="T17" fmla="*/ 65 h 372"/>
                <a:gd name="T18" fmla="*/ 0 w 798"/>
                <a:gd name="T19" fmla="*/ 79 h 372"/>
                <a:gd name="T20" fmla="*/ 10 w 798"/>
                <a:gd name="T21" fmla="*/ 128 h 372"/>
                <a:gd name="T22" fmla="*/ 50 w 798"/>
                <a:gd name="T23" fmla="*/ 229 h 372"/>
                <a:gd name="T24" fmla="*/ 74 w 798"/>
                <a:gd name="T25" fmla="*/ 270 h 372"/>
                <a:gd name="T26" fmla="*/ 99 w 798"/>
                <a:gd name="T27" fmla="*/ 291 h 372"/>
                <a:gd name="T28" fmla="*/ 123 w 798"/>
                <a:gd name="T29" fmla="*/ 311 h 372"/>
                <a:gd name="T30" fmla="*/ 164 w 798"/>
                <a:gd name="T31" fmla="*/ 338 h 372"/>
                <a:gd name="T32" fmla="*/ 213 w 798"/>
                <a:gd name="T33" fmla="*/ 358 h 372"/>
                <a:gd name="T34" fmla="*/ 426 w 798"/>
                <a:gd name="T35" fmla="*/ 358 h 372"/>
                <a:gd name="T36" fmla="*/ 459 w 798"/>
                <a:gd name="T37" fmla="*/ 345 h 372"/>
                <a:gd name="T38" fmla="*/ 503 w 798"/>
                <a:gd name="T39" fmla="*/ 321 h 372"/>
                <a:gd name="T40" fmla="*/ 538 w 798"/>
                <a:gd name="T41" fmla="*/ 291 h 372"/>
                <a:gd name="T42" fmla="*/ 550 w 798"/>
                <a:gd name="T43" fmla="*/ 285 h 372"/>
                <a:gd name="T44" fmla="*/ 572 w 798"/>
                <a:gd name="T45" fmla="*/ 259 h 372"/>
                <a:gd name="T46" fmla="*/ 592 w 798"/>
                <a:gd name="T47" fmla="*/ 247 h 372"/>
                <a:gd name="T48" fmla="*/ 621 w 798"/>
                <a:gd name="T49" fmla="*/ 259 h 372"/>
                <a:gd name="T50" fmla="*/ 653 w 798"/>
                <a:gd name="T51" fmla="*/ 265 h 372"/>
                <a:gd name="T52" fmla="*/ 679 w 798"/>
                <a:gd name="T53" fmla="*/ 265 h 372"/>
                <a:gd name="T54" fmla="*/ 717 w 798"/>
                <a:gd name="T55" fmla="*/ 257 h 372"/>
                <a:gd name="T56" fmla="*/ 750 w 798"/>
                <a:gd name="T57" fmla="*/ 239 h 372"/>
                <a:gd name="T58" fmla="*/ 775 w 798"/>
                <a:gd name="T59" fmla="*/ 213 h 372"/>
                <a:gd name="T60" fmla="*/ 793 w 798"/>
                <a:gd name="T61" fmla="*/ 182 h 372"/>
                <a:gd name="T62" fmla="*/ 798 w 798"/>
                <a:gd name="T63" fmla="*/ 147 h 372"/>
                <a:gd name="T64" fmla="*/ 795 w 798"/>
                <a:gd name="T65" fmla="*/ 123 h 372"/>
                <a:gd name="T66" fmla="*/ 781 w 798"/>
                <a:gd name="T67" fmla="*/ 96 h 372"/>
                <a:gd name="T68" fmla="*/ 759 w 798"/>
                <a:gd name="T69" fmla="*/ 76 h 372"/>
                <a:gd name="T70" fmla="*/ 729 w 798"/>
                <a:gd name="T71" fmla="*/ 62 h 372"/>
                <a:gd name="T72" fmla="*/ 692 w 798"/>
                <a:gd name="T73" fmla="*/ 55 h 372"/>
                <a:gd name="T74" fmla="*/ 692 w 798"/>
                <a:gd name="T75" fmla="*/ 213 h 372"/>
                <a:gd name="T76" fmla="*/ 670 w 798"/>
                <a:gd name="T77" fmla="*/ 208 h 372"/>
                <a:gd name="T78" fmla="*/ 648 w 798"/>
                <a:gd name="T79" fmla="*/ 185 h 372"/>
                <a:gd name="T80" fmla="*/ 638 w 798"/>
                <a:gd name="T81" fmla="*/ 151 h 372"/>
                <a:gd name="T82" fmla="*/ 643 w 798"/>
                <a:gd name="T83" fmla="*/ 128 h 372"/>
                <a:gd name="T84" fmla="*/ 662 w 798"/>
                <a:gd name="T85" fmla="*/ 108 h 372"/>
                <a:gd name="T86" fmla="*/ 692 w 798"/>
                <a:gd name="T87" fmla="*/ 102 h 372"/>
                <a:gd name="T88" fmla="*/ 713 w 798"/>
                <a:gd name="T89" fmla="*/ 104 h 372"/>
                <a:gd name="T90" fmla="*/ 735 w 798"/>
                <a:gd name="T91" fmla="*/ 119 h 372"/>
                <a:gd name="T92" fmla="*/ 745 w 798"/>
                <a:gd name="T93" fmla="*/ 151 h 372"/>
                <a:gd name="T94" fmla="*/ 740 w 798"/>
                <a:gd name="T95" fmla="*/ 174 h 372"/>
                <a:gd name="T96" fmla="*/ 722 w 798"/>
                <a:gd name="T97" fmla="*/ 202 h 372"/>
                <a:gd name="T98" fmla="*/ 692 w 798"/>
                <a:gd name="T99" fmla="*/ 21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8" h="372">
                  <a:moveTo>
                    <a:pt x="666" y="53"/>
                  </a:moveTo>
                  <a:lnTo>
                    <a:pt x="666" y="53"/>
                  </a:lnTo>
                  <a:lnTo>
                    <a:pt x="649" y="53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29" y="43"/>
                  </a:lnTo>
                  <a:lnTo>
                    <a:pt x="623" y="33"/>
                  </a:lnTo>
                  <a:lnTo>
                    <a:pt x="616" y="23"/>
                  </a:lnTo>
                  <a:lnTo>
                    <a:pt x="606" y="16"/>
                  </a:lnTo>
                  <a:lnTo>
                    <a:pt x="596" y="10"/>
                  </a:lnTo>
                  <a:lnTo>
                    <a:pt x="584" y="5"/>
                  </a:lnTo>
                  <a:lnTo>
                    <a:pt x="572" y="1"/>
                  </a:lnTo>
                  <a:lnTo>
                    <a:pt x="55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2" y="1"/>
                  </a:lnTo>
                  <a:lnTo>
                    <a:pt x="63" y="2"/>
                  </a:lnTo>
                  <a:lnTo>
                    <a:pt x="56" y="3"/>
                  </a:lnTo>
                  <a:lnTo>
                    <a:pt x="48" y="6"/>
                  </a:lnTo>
                  <a:lnTo>
                    <a:pt x="42" y="10"/>
                  </a:lnTo>
                  <a:lnTo>
                    <a:pt x="36" y="13"/>
                  </a:lnTo>
                  <a:lnTo>
                    <a:pt x="23" y="23"/>
                  </a:lnTo>
                  <a:lnTo>
                    <a:pt x="13" y="36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6"/>
                  </a:lnTo>
                  <a:lnTo>
                    <a:pt x="2" y="65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" y="89"/>
                  </a:lnTo>
                  <a:lnTo>
                    <a:pt x="2" y="101"/>
                  </a:lnTo>
                  <a:lnTo>
                    <a:pt x="10" y="128"/>
                  </a:lnTo>
                  <a:lnTo>
                    <a:pt x="20" y="162"/>
                  </a:lnTo>
                  <a:lnTo>
                    <a:pt x="33" y="195"/>
                  </a:lnTo>
                  <a:lnTo>
                    <a:pt x="50" y="229"/>
                  </a:lnTo>
                  <a:lnTo>
                    <a:pt x="57" y="244"/>
                  </a:lnTo>
                  <a:lnTo>
                    <a:pt x="66" y="258"/>
                  </a:lnTo>
                  <a:lnTo>
                    <a:pt x="74" y="270"/>
                  </a:lnTo>
                  <a:lnTo>
                    <a:pt x="83" y="280"/>
                  </a:lnTo>
                  <a:lnTo>
                    <a:pt x="92" y="288"/>
                  </a:lnTo>
                  <a:lnTo>
                    <a:pt x="99" y="291"/>
                  </a:lnTo>
                  <a:lnTo>
                    <a:pt x="99" y="291"/>
                  </a:lnTo>
                  <a:lnTo>
                    <a:pt x="111" y="301"/>
                  </a:lnTo>
                  <a:lnTo>
                    <a:pt x="123" y="311"/>
                  </a:lnTo>
                  <a:lnTo>
                    <a:pt x="136" y="321"/>
                  </a:lnTo>
                  <a:lnTo>
                    <a:pt x="149" y="330"/>
                  </a:lnTo>
                  <a:lnTo>
                    <a:pt x="164" y="338"/>
                  </a:lnTo>
                  <a:lnTo>
                    <a:pt x="179" y="345"/>
                  </a:lnTo>
                  <a:lnTo>
                    <a:pt x="195" y="351"/>
                  </a:lnTo>
                  <a:lnTo>
                    <a:pt x="213" y="358"/>
                  </a:lnTo>
                  <a:lnTo>
                    <a:pt x="213" y="372"/>
                  </a:lnTo>
                  <a:lnTo>
                    <a:pt x="426" y="372"/>
                  </a:lnTo>
                  <a:lnTo>
                    <a:pt x="426" y="358"/>
                  </a:lnTo>
                  <a:lnTo>
                    <a:pt x="426" y="358"/>
                  </a:lnTo>
                  <a:lnTo>
                    <a:pt x="442" y="351"/>
                  </a:lnTo>
                  <a:lnTo>
                    <a:pt x="459" y="345"/>
                  </a:lnTo>
                  <a:lnTo>
                    <a:pt x="475" y="338"/>
                  </a:lnTo>
                  <a:lnTo>
                    <a:pt x="488" y="330"/>
                  </a:lnTo>
                  <a:lnTo>
                    <a:pt x="503" y="321"/>
                  </a:lnTo>
                  <a:lnTo>
                    <a:pt x="516" y="311"/>
                  </a:lnTo>
                  <a:lnTo>
                    <a:pt x="528" y="301"/>
                  </a:lnTo>
                  <a:lnTo>
                    <a:pt x="538" y="291"/>
                  </a:lnTo>
                  <a:lnTo>
                    <a:pt x="538" y="291"/>
                  </a:lnTo>
                  <a:lnTo>
                    <a:pt x="545" y="289"/>
                  </a:lnTo>
                  <a:lnTo>
                    <a:pt x="550" y="285"/>
                  </a:lnTo>
                  <a:lnTo>
                    <a:pt x="556" y="280"/>
                  </a:lnTo>
                  <a:lnTo>
                    <a:pt x="561" y="274"/>
                  </a:lnTo>
                  <a:lnTo>
                    <a:pt x="572" y="259"/>
                  </a:lnTo>
                  <a:lnTo>
                    <a:pt x="583" y="240"/>
                  </a:lnTo>
                  <a:lnTo>
                    <a:pt x="583" y="240"/>
                  </a:lnTo>
                  <a:lnTo>
                    <a:pt x="592" y="247"/>
                  </a:lnTo>
                  <a:lnTo>
                    <a:pt x="601" y="252"/>
                  </a:lnTo>
                  <a:lnTo>
                    <a:pt x="611" y="255"/>
                  </a:lnTo>
                  <a:lnTo>
                    <a:pt x="621" y="259"/>
                  </a:lnTo>
                  <a:lnTo>
                    <a:pt x="632" y="263"/>
                  </a:lnTo>
                  <a:lnTo>
                    <a:pt x="642" y="264"/>
                  </a:lnTo>
                  <a:lnTo>
                    <a:pt x="653" y="265"/>
                  </a:lnTo>
                  <a:lnTo>
                    <a:pt x="666" y="266"/>
                  </a:lnTo>
                  <a:lnTo>
                    <a:pt x="666" y="266"/>
                  </a:lnTo>
                  <a:lnTo>
                    <a:pt x="679" y="265"/>
                  </a:lnTo>
                  <a:lnTo>
                    <a:pt x="692" y="264"/>
                  </a:lnTo>
                  <a:lnTo>
                    <a:pt x="704" y="260"/>
                  </a:lnTo>
                  <a:lnTo>
                    <a:pt x="717" y="257"/>
                  </a:lnTo>
                  <a:lnTo>
                    <a:pt x="729" y="252"/>
                  </a:lnTo>
                  <a:lnTo>
                    <a:pt x="739" y="245"/>
                  </a:lnTo>
                  <a:lnTo>
                    <a:pt x="750" y="239"/>
                  </a:lnTo>
                  <a:lnTo>
                    <a:pt x="759" y="232"/>
                  </a:lnTo>
                  <a:lnTo>
                    <a:pt x="768" y="223"/>
                  </a:lnTo>
                  <a:lnTo>
                    <a:pt x="775" y="213"/>
                  </a:lnTo>
                  <a:lnTo>
                    <a:pt x="781" y="204"/>
                  </a:lnTo>
                  <a:lnTo>
                    <a:pt x="788" y="193"/>
                  </a:lnTo>
                  <a:lnTo>
                    <a:pt x="793" y="182"/>
                  </a:lnTo>
                  <a:lnTo>
                    <a:pt x="795" y="170"/>
                  </a:lnTo>
                  <a:lnTo>
                    <a:pt x="798" y="159"/>
                  </a:lnTo>
                  <a:lnTo>
                    <a:pt x="798" y="147"/>
                  </a:lnTo>
                  <a:lnTo>
                    <a:pt x="798" y="147"/>
                  </a:lnTo>
                  <a:lnTo>
                    <a:pt x="798" y="134"/>
                  </a:lnTo>
                  <a:lnTo>
                    <a:pt x="795" y="123"/>
                  </a:lnTo>
                  <a:lnTo>
                    <a:pt x="793" y="113"/>
                  </a:lnTo>
                  <a:lnTo>
                    <a:pt x="788" y="104"/>
                  </a:lnTo>
                  <a:lnTo>
                    <a:pt x="781" y="96"/>
                  </a:lnTo>
                  <a:lnTo>
                    <a:pt x="775" y="88"/>
                  </a:lnTo>
                  <a:lnTo>
                    <a:pt x="768" y="81"/>
                  </a:lnTo>
                  <a:lnTo>
                    <a:pt x="759" y="76"/>
                  </a:lnTo>
                  <a:lnTo>
                    <a:pt x="750" y="69"/>
                  </a:lnTo>
                  <a:lnTo>
                    <a:pt x="739" y="66"/>
                  </a:lnTo>
                  <a:lnTo>
                    <a:pt x="729" y="62"/>
                  </a:lnTo>
                  <a:lnTo>
                    <a:pt x="717" y="58"/>
                  </a:lnTo>
                  <a:lnTo>
                    <a:pt x="704" y="56"/>
                  </a:lnTo>
                  <a:lnTo>
                    <a:pt x="692" y="55"/>
                  </a:lnTo>
                  <a:lnTo>
                    <a:pt x="666" y="53"/>
                  </a:lnTo>
                  <a:lnTo>
                    <a:pt x="666" y="53"/>
                  </a:lnTo>
                  <a:close/>
                  <a:moveTo>
                    <a:pt x="692" y="213"/>
                  </a:moveTo>
                  <a:lnTo>
                    <a:pt x="692" y="213"/>
                  </a:lnTo>
                  <a:lnTo>
                    <a:pt x="680" y="212"/>
                  </a:lnTo>
                  <a:lnTo>
                    <a:pt x="670" y="208"/>
                  </a:lnTo>
                  <a:lnTo>
                    <a:pt x="662" y="202"/>
                  </a:lnTo>
                  <a:lnTo>
                    <a:pt x="654" y="194"/>
                  </a:lnTo>
                  <a:lnTo>
                    <a:pt x="648" y="185"/>
                  </a:lnTo>
                  <a:lnTo>
                    <a:pt x="643" y="174"/>
                  </a:lnTo>
                  <a:lnTo>
                    <a:pt x="639" y="163"/>
                  </a:lnTo>
                  <a:lnTo>
                    <a:pt x="638" y="151"/>
                  </a:lnTo>
                  <a:lnTo>
                    <a:pt x="638" y="151"/>
                  </a:lnTo>
                  <a:lnTo>
                    <a:pt x="639" y="138"/>
                  </a:lnTo>
                  <a:lnTo>
                    <a:pt x="643" y="128"/>
                  </a:lnTo>
                  <a:lnTo>
                    <a:pt x="648" y="119"/>
                  </a:lnTo>
                  <a:lnTo>
                    <a:pt x="654" y="113"/>
                  </a:lnTo>
                  <a:lnTo>
                    <a:pt x="662" y="108"/>
                  </a:lnTo>
                  <a:lnTo>
                    <a:pt x="670" y="104"/>
                  </a:lnTo>
                  <a:lnTo>
                    <a:pt x="680" y="103"/>
                  </a:lnTo>
                  <a:lnTo>
                    <a:pt x="692" y="102"/>
                  </a:lnTo>
                  <a:lnTo>
                    <a:pt x="692" y="102"/>
                  </a:lnTo>
                  <a:lnTo>
                    <a:pt x="703" y="103"/>
                  </a:lnTo>
                  <a:lnTo>
                    <a:pt x="713" y="104"/>
                  </a:lnTo>
                  <a:lnTo>
                    <a:pt x="722" y="108"/>
                  </a:lnTo>
                  <a:lnTo>
                    <a:pt x="729" y="113"/>
                  </a:lnTo>
                  <a:lnTo>
                    <a:pt x="735" y="119"/>
                  </a:lnTo>
                  <a:lnTo>
                    <a:pt x="740" y="128"/>
                  </a:lnTo>
                  <a:lnTo>
                    <a:pt x="744" y="138"/>
                  </a:lnTo>
                  <a:lnTo>
                    <a:pt x="745" y="151"/>
                  </a:lnTo>
                  <a:lnTo>
                    <a:pt x="745" y="151"/>
                  </a:lnTo>
                  <a:lnTo>
                    <a:pt x="744" y="163"/>
                  </a:lnTo>
                  <a:lnTo>
                    <a:pt x="740" y="174"/>
                  </a:lnTo>
                  <a:lnTo>
                    <a:pt x="735" y="185"/>
                  </a:lnTo>
                  <a:lnTo>
                    <a:pt x="729" y="194"/>
                  </a:lnTo>
                  <a:lnTo>
                    <a:pt x="722" y="202"/>
                  </a:lnTo>
                  <a:lnTo>
                    <a:pt x="713" y="208"/>
                  </a:lnTo>
                  <a:lnTo>
                    <a:pt x="703" y="212"/>
                  </a:lnTo>
                  <a:lnTo>
                    <a:pt x="692" y="213"/>
                  </a:lnTo>
                  <a:lnTo>
                    <a:pt x="692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167"/>
            <p:cNvSpPr>
              <a:spLocks/>
            </p:cNvSpPr>
            <p:nvPr/>
          </p:nvSpPr>
          <p:spPr bwMode="auto">
            <a:xfrm>
              <a:off x="4195763" y="2825750"/>
              <a:ext cx="52388" cy="106363"/>
            </a:xfrm>
            <a:custGeom>
              <a:avLst/>
              <a:gdLst>
                <a:gd name="T0" fmla="*/ 0 w 133"/>
                <a:gd name="T1" fmla="*/ 267 h 267"/>
                <a:gd name="T2" fmla="*/ 0 w 133"/>
                <a:gd name="T3" fmla="*/ 267 h 267"/>
                <a:gd name="T4" fmla="*/ 20 w 133"/>
                <a:gd name="T5" fmla="*/ 259 h 267"/>
                <a:gd name="T6" fmla="*/ 40 w 133"/>
                <a:gd name="T7" fmla="*/ 247 h 267"/>
                <a:gd name="T8" fmla="*/ 50 w 133"/>
                <a:gd name="T9" fmla="*/ 241 h 267"/>
                <a:gd name="T10" fmla="*/ 58 w 133"/>
                <a:gd name="T11" fmla="*/ 234 h 267"/>
                <a:gd name="T12" fmla="*/ 67 w 133"/>
                <a:gd name="T13" fmla="*/ 226 h 267"/>
                <a:gd name="T14" fmla="*/ 76 w 133"/>
                <a:gd name="T15" fmla="*/ 217 h 267"/>
                <a:gd name="T16" fmla="*/ 82 w 133"/>
                <a:gd name="T17" fmla="*/ 207 h 267"/>
                <a:gd name="T18" fmla="*/ 88 w 133"/>
                <a:gd name="T19" fmla="*/ 197 h 267"/>
                <a:gd name="T20" fmla="*/ 92 w 133"/>
                <a:gd name="T21" fmla="*/ 185 h 267"/>
                <a:gd name="T22" fmla="*/ 94 w 133"/>
                <a:gd name="T23" fmla="*/ 173 h 267"/>
                <a:gd name="T24" fmla="*/ 96 w 133"/>
                <a:gd name="T25" fmla="*/ 159 h 267"/>
                <a:gd name="T26" fmla="*/ 93 w 133"/>
                <a:gd name="T27" fmla="*/ 144 h 267"/>
                <a:gd name="T28" fmla="*/ 89 w 133"/>
                <a:gd name="T29" fmla="*/ 129 h 267"/>
                <a:gd name="T30" fmla="*/ 82 w 133"/>
                <a:gd name="T31" fmla="*/ 111 h 267"/>
                <a:gd name="T32" fmla="*/ 82 w 133"/>
                <a:gd name="T33" fmla="*/ 111 h 267"/>
                <a:gd name="T34" fmla="*/ 78 w 133"/>
                <a:gd name="T35" fmla="*/ 100 h 267"/>
                <a:gd name="T36" fmla="*/ 77 w 133"/>
                <a:gd name="T37" fmla="*/ 90 h 267"/>
                <a:gd name="T38" fmla="*/ 77 w 133"/>
                <a:gd name="T39" fmla="*/ 80 h 267"/>
                <a:gd name="T40" fmla="*/ 79 w 133"/>
                <a:gd name="T41" fmla="*/ 70 h 267"/>
                <a:gd name="T42" fmla="*/ 82 w 133"/>
                <a:gd name="T43" fmla="*/ 60 h 267"/>
                <a:gd name="T44" fmla="*/ 87 w 133"/>
                <a:gd name="T45" fmla="*/ 52 h 267"/>
                <a:gd name="T46" fmla="*/ 92 w 133"/>
                <a:gd name="T47" fmla="*/ 43 h 267"/>
                <a:gd name="T48" fmla="*/ 98 w 133"/>
                <a:gd name="T49" fmla="*/ 35 h 267"/>
                <a:gd name="T50" fmla="*/ 111 w 133"/>
                <a:gd name="T51" fmla="*/ 20 h 267"/>
                <a:gd name="T52" fmla="*/ 122 w 133"/>
                <a:gd name="T53" fmla="*/ 10 h 267"/>
                <a:gd name="T54" fmla="*/ 133 w 133"/>
                <a:gd name="T55" fmla="*/ 0 h 267"/>
                <a:gd name="T56" fmla="*/ 133 w 133"/>
                <a:gd name="T57" fmla="*/ 0 h 267"/>
                <a:gd name="T58" fmla="*/ 126 w 133"/>
                <a:gd name="T59" fmla="*/ 4 h 267"/>
                <a:gd name="T60" fmla="*/ 107 w 133"/>
                <a:gd name="T61" fmla="*/ 12 h 267"/>
                <a:gd name="T62" fmla="*/ 96 w 133"/>
                <a:gd name="T63" fmla="*/ 18 h 267"/>
                <a:gd name="T64" fmla="*/ 82 w 133"/>
                <a:gd name="T65" fmla="*/ 25 h 267"/>
                <a:gd name="T66" fmla="*/ 69 w 133"/>
                <a:gd name="T67" fmla="*/ 34 h 267"/>
                <a:gd name="T68" fmla="*/ 56 w 133"/>
                <a:gd name="T69" fmla="*/ 44 h 267"/>
                <a:gd name="T70" fmla="*/ 56 w 133"/>
                <a:gd name="T71" fmla="*/ 44 h 267"/>
                <a:gd name="T72" fmla="*/ 50 w 133"/>
                <a:gd name="T73" fmla="*/ 50 h 267"/>
                <a:gd name="T74" fmla="*/ 45 w 133"/>
                <a:gd name="T75" fmla="*/ 57 h 267"/>
                <a:gd name="T76" fmla="*/ 40 w 133"/>
                <a:gd name="T77" fmla="*/ 63 h 267"/>
                <a:gd name="T78" fmla="*/ 36 w 133"/>
                <a:gd name="T79" fmla="*/ 70 h 267"/>
                <a:gd name="T80" fmla="*/ 30 w 133"/>
                <a:gd name="T81" fmla="*/ 85 h 267"/>
                <a:gd name="T82" fmla="*/ 26 w 133"/>
                <a:gd name="T83" fmla="*/ 101 h 267"/>
                <a:gd name="T84" fmla="*/ 23 w 133"/>
                <a:gd name="T85" fmla="*/ 116 h 267"/>
                <a:gd name="T86" fmla="*/ 23 w 133"/>
                <a:gd name="T87" fmla="*/ 131 h 267"/>
                <a:gd name="T88" fmla="*/ 25 w 133"/>
                <a:gd name="T89" fmla="*/ 145 h 267"/>
                <a:gd name="T90" fmla="*/ 28 w 133"/>
                <a:gd name="T91" fmla="*/ 155 h 267"/>
                <a:gd name="T92" fmla="*/ 28 w 133"/>
                <a:gd name="T93" fmla="*/ 155 h 267"/>
                <a:gd name="T94" fmla="*/ 32 w 133"/>
                <a:gd name="T95" fmla="*/ 170 h 267"/>
                <a:gd name="T96" fmla="*/ 33 w 133"/>
                <a:gd name="T97" fmla="*/ 185 h 267"/>
                <a:gd name="T98" fmla="*/ 33 w 133"/>
                <a:gd name="T99" fmla="*/ 199 h 267"/>
                <a:gd name="T100" fmla="*/ 30 w 133"/>
                <a:gd name="T101" fmla="*/ 211 h 267"/>
                <a:gd name="T102" fmla="*/ 25 w 133"/>
                <a:gd name="T103" fmla="*/ 225 h 267"/>
                <a:gd name="T104" fmla="*/ 18 w 133"/>
                <a:gd name="T105" fmla="*/ 237 h 267"/>
                <a:gd name="T106" fmla="*/ 10 w 133"/>
                <a:gd name="T107" fmla="*/ 252 h 267"/>
                <a:gd name="T108" fmla="*/ 0 w 133"/>
                <a:gd name="T109" fmla="*/ 267 h 267"/>
                <a:gd name="T110" fmla="*/ 0 w 133"/>
                <a:gd name="T111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" h="267">
                  <a:moveTo>
                    <a:pt x="0" y="267"/>
                  </a:moveTo>
                  <a:lnTo>
                    <a:pt x="0" y="267"/>
                  </a:lnTo>
                  <a:lnTo>
                    <a:pt x="20" y="259"/>
                  </a:lnTo>
                  <a:lnTo>
                    <a:pt x="40" y="247"/>
                  </a:lnTo>
                  <a:lnTo>
                    <a:pt x="50" y="241"/>
                  </a:lnTo>
                  <a:lnTo>
                    <a:pt x="58" y="234"/>
                  </a:lnTo>
                  <a:lnTo>
                    <a:pt x="67" y="226"/>
                  </a:lnTo>
                  <a:lnTo>
                    <a:pt x="76" y="217"/>
                  </a:lnTo>
                  <a:lnTo>
                    <a:pt x="82" y="207"/>
                  </a:lnTo>
                  <a:lnTo>
                    <a:pt x="88" y="197"/>
                  </a:lnTo>
                  <a:lnTo>
                    <a:pt x="92" y="185"/>
                  </a:lnTo>
                  <a:lnTo>
                    <a:pt x="94" y="173"/>
                  </a:lnTo>
                  <a:lnTo>
                    <a:pt x="96" y="159"/>
                  </a:lnTo>
                  <a:lnTo>
                    <a:pt x="93" y="144"/>
                  </a:lnTo>
                  <a:lnTo>
                    <a:pt x="89" y="129"/>
                  </a:lnTo>
                  <a:lnTo>
                    <a:pt x="82" y="111"/>
                  </a:lnTo>
                  <a:lnTo>
                    <a:pt x="82" y="111"/>
                  </a:lnTo>
                  <a:lnTo>
                    <a:pt x="78" y="100"/>
                  </a:lnTo>
                  <a:lnTo>
                    <a:pt x="77" y="90"/>
                  </a:lnTo>
                  <a:lnTo>
                    <a:pt x="77" y="80"/>
                  </a:lnTo>
                  <a:lnTo>
                    <a:pt x="79" y="70"/>
                  </a:lnTo>
                  <a:lnTo>
                    <a:pt x="82" y="60"/>
                  </a:lnTo>
                  <a:lnTo>
                    <a:pt x="87" y="52"/>
                  </a:lnTo>
                  <a:lnTo>
                    <a:pt x="92" y="43"/>
                  </a:lnTo>
                  <a:lnTo>
                    <a:pt x="98" y="35"/>
                  </a:lnTo>
                  <a:lnTo>
                    <a:pt x="111" y="20"/>
                  </a:lnTo>
                  <a:lnTo>
                    <a:pt x="122" y="1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6" y="4"/>
                  </a:lnTo>
                  <a:lnTo>
                    <a:pt x="107" y="12"/>
                  </a:lnTo>
                  <a:lnTo>
                    <a:pt x="96" y="18"/>
                  </a:lnTo>
                  <a:lnTo>
                    <a:pt x="82" y="25"/>
                  </a:lnTo>
                  <a:lnTo>
                    <a:pt x="69" y="3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3"/>
                  </a:lnTo>
                  <a:lnTo>
                    <a:pt x="36" y="70"/>
                  </a:lnTo>
                  <a:lnTo>
                    <a:pt x="30" y="85"/>
                  </a:lnTo>
                  <a:lnTo>
                    <a:pt x="26" y="101"/>
                  </a:lnTo>
                  <a:lnTo>
                    <a:pt x="23" y="116"/>
                  </a:lnTo>
                  <a:lnTo>
                    <a:pt x="23" y="131"/>
                  </a:lnTo>
                  <a:lnTo>
                    <a:pt x="25" y="145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32" y="170"/>
                  </a:lnTo>
                  <a:lnTo>
                    <a:pt x="33" y="185"/>
                  </a:lnTo>
                  <a:lnTo>
                    <a:pt x="33" y="199"/>
                  </a:lnTo>
                  <a:lnTo>
                    <a:pt x="30" y="211"/>
                  </a:lnTo>
                  <a:lnTo>
                    <a:pt x="25" y="225"/>
                  </a:lnTo>
                  <a:lnTo>
                    <a:pt x="18" y="237"/>
                  </a:lnTo>
                  <a:lnTo>
                    <a:pt x="10" y="252"/>
                  </a:lnTo>
                  <a:lnTo>
                    <a:pt x="0" y="267"/>
                  </a:lnTo>
                  <a:lnTo>
                    <a:pt x="0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8" name="Freeform 146"/>
          <p:cNvSpPr>
            <a:spLocks noEditPoints="1"/>
          </p:cNvSpPr>
          <p:nvPr/>
        </p:nvSpPr>
        <p:spPr bwMode="auto">
          <a:xfrm>
            <a:off x="9898565" y="1641522"/>
            <a:ext cx="547818" cy="547818"/>
          </a:xfrm>
          <a:custGeom>
            <a:avLst/>
            <a:gdLst>
              <a:gd name="T0" fmla="*/ 715 w 850"/>
              <a:gd name="T1" fmla="*/ 616 h 852"/>
              <a:gd name="T2" fmla="*/ 694 w 850"/>
              <a:gd name="T3" fmla="*/ 612 h 852"/>
              <a:gd name="T4" fmla="*/ 677 w 850"/>
              <a:gd name="T5" fmla="*/ 623 h 852"/>
              <a:gd name="T6" fmla="*/ 614 w 850"/>
              <a:gd name="T7" fmla="*/ 562 h 852"/>
              <a:gd name="T8" fmla="*/ 671 w 850"/>
              <a:gd name="T9" fmla="*/ 463 h 852"/>
              <a:gd name="T10" fmla="*/ 690 w 850"/>
              <a:gd name="T11" fmla="*/ 347 h 852"/>
              <a:gd name="T12" fmla="*/ 687 w 850"/>
              <a:gd name="T13" fmla="*/ 293 h 852"/>
              <a:gd name="T14" fmla="*/ 669 w 850"/>
              <a:gd name="T15" fmla="*/ 227 h 852"/>
              <a:gd name="T16" fmla="*/ 641 w 850"/>
              <a:gd name="T17" fmla="*/ 167 h 852"/>
              <a:gd name="T18" fmla="*/ 601 w 850"/>
              <a:gd name="T19" fmla="*/ 113 h 852"/>
              <a:gd name="T20" fmla="*/ 552 w 850"/>
              <a:gd name="T21" fmla="*/ 69 h 852"/>
              <a:gd name="T22" fmla="*/ 495 w 850"/>
              <a:gd name="T23" fmla="*/ 35 h 852"/>
              <a:gd name="T24" fmla="*/ 431 w 850"/>
              <a:gd name="T25" fmla="*/ 11 h 852"/>
              <a:gd name="T26" fmla="*/ 363 w 850"/>
              <a:gd name="T27" fmla="*/ 1 h 852"/>
              <a:gd name="T28" fmla="*/ 310 w 850"/>
              <a:gd name="T29" fmla="*/ 2 h 852"/>
              <a:gd name="T30" fmla="*/ 243 w 850"/>
              <a:gd name="T31" fmla="*/ 16 h 852"/>
              <a:gd name="T32" fmla="*/ 180 w 850"/>
              <a:gd name="T33" fmla="*/ 42 h 852"/>
              <a:gd name="T34" fmla="*/ 126 w 850"/>
              <a:gd name="T35" fmla="*/ 80 h 852"/>
              <a:gd name="T36" fmla="*/ 78 w 850"/>
              <a:gd name="T37" fmla="*/ 126 h 852"/>
              <a:gd name="T38" fmla="*/ 41 w 850"/>
              <a:gd name="T39" fmla="*/ 181 h 852"/>
              <a:gd name="T40" fmla="*/ 15 w 850"/>
              <a:gd name="T41" fmla="*/ 243 h 852"/>
              <a:gd name="T42" fmla="*/ 1 w 850"/>
              <a:gd name="T43" fmla="*/ 310 h 852"/>
              <a:gd name="T44" fmla="*/ 0 w 850"/>
              <a:gd name="T45" fmla="*/ 364 h 852"/>
              <a:gd name="T46" fmla="*/ 10 w 850"/>
              <a:gd name="T47" fmla="*/ 433 h 852"/>
              <a:gd name="T48" fmla="*/ 33 w 850"/>
              <a:gd name="T49" fmla="*/ 496 h 852"/>
              <a:gd name="T50" fmla="*/ 68 w 850"/>
              <a:gd name="T51" fmla="*/ 554 h 852"/>
              <a:gd name="T52" fmla="*/ 113 w 850"/>
              <a:gd name="T53" fmla="*/ 602 h 852"/>
              <a:gd name="T54" fmla="*/ 166 w 850"/>
              <a:gd name="T55" fmla="*/ 642 h 852"/>
              <a:gd name="T56" fmla="*/ 227 w 850"/>
              <a:gd name="T57" fmla="*/ 671 h 852"/>
              <a:gd name="T58" fmla="*/ 293 w 850"/>
              <a:gd name="T59" fmla="*/ 688 h 852"/>
              <a:gd name="T60" fmla="*/ 345 w 850"/>
              <a:gd name="T61" fmla="*/ 692 h 852"/>
              <a:gd name="T62" fmla="*/ 462 w 850"/>
              <a:gd name="T63" fmla="*/ 672 h 852"/>
              <a:gd name="T64" fmla="*/ 562 w 850"/>
              <a:gd name="T65" fmla="*/ 616 h 852"/>
              <a:gd name="T66" fmla="*/ 619 w 850"/>
              <a:gd name="T67" fmla="*/ 681 h 852"/>
              <a:gd name="T68" fmla="*/ 611 w 850"/>
              <a:gd name="T69" fmla="*/ 696 h 852"/>
              <a:gd name="T70" fmla="*/ 616 w 850"/>
              <a:gd name="T71" fmla="*/ 717 h 852"/>
              <a:gd name="T72" fmla="*/ 745 w 850"/>
              <a:gd name="T73" fmla="*/ 847 h 852"/>
              <a:gd name="T74" fmla="*/ 767 w 850"/>
              <a:gd name="T75" fmla="*/ 850 h 852"/>
              <a:gd name="T76" fmla="*/ 841 w 850"/>
              <a:gd name="T77" fmla="*/ 782 h 852"/>
              <a:gd name="T78" fmla="*/ 850 w 850"/>
              <a:gd name="T79" fmla="*/ 767 h 852"/>
              <a:gd name="T80" fmla="*/ 845 w 850"/>
              <a:gd name="T81" fmla="*/ 746 h 852"/>
              <a:gd name="T82" fmla="*/ 345 w 850"/>
              <a:gd name="T83" fmla="*/ 559 h 852"/>
              <a:gd name="T84" fmla="*/ 263 w 850"/>
              <a:gd name="T85" fmla="*/ 542 h 852"/>
              <a:gd name="T86" fmla="*/ 194 w 850"/>
              <a:gd name="T87" fmla="*/ 496 h 852"/>
              <a:gd name="T88" fmla="*/ 149 w 850"/>
              <a:gd name="T89" fmla="*/ 429 h 852"/>
              <a:gd name="T90" fmla="*/ 132 w 850"/>
              <a:gd name="T91" fmla="*/ 347 h 852"/>
              <a:gd name="T92" fmla="*/ 142 w 850"/>
              <a:gd name="T93" fmla="*/ 283 h 852"/>
              <a:gd name="T94" fmla="*/ 180 w 850"/>
              <a:gd name="T95" fmla="*/ 211 h 852"/>
              <a:gd name="T96" fmla="*/ 244 w 850"/>
              <a:gd name="T97" fmla="*/ 160 h 852"/>
              <a:gd name="T98" fmla="*/ 324 w 850"/>
              <a:gd name="T99" fmla="*/ 135 h 852"/>
              <a:gd name="T100" fmla="*/ 387 w 850"/>
              <a:gd name="T101" fmla="*/ 138 h 852"/>
              <a:gd name="T102" fmla="*/ 464 w 850"/>
              <a:gd name="T103" fmla="*/ 170 h 852"/>
              <a:gd name="T104" fmla="*/ 521 w 850"/>
              <a:gd name="T105" fmla="*/ 227 h 852"/>
              <a:gd name="T106" fmla="*/ 553 w 850"/>
              <a:gd name="T107" fmla="*/ 303 h 852"/>
              <a:gd name="T108" fmla="*/ 557 w 850"/>
              <a:gd name="T109" fmla="*/ 368 h 852"/>
              <a:gd name="T110" fmla="*/ 532 w 850"/>
              <a:gd name="T111" fmla="*/ 448 h 852"/>
              <a:gd name="T112" fmla="*/ 480 w 850"/>
              <a:gd name="T113" fmla="*/ 510 h 852"/>
              <a:gd name="T114" fmla="*/ 409 w 850"/>
              <a:gd name="T115" fmla="*/ 549 h 852"/>
              <a:gd name="T116" fmla="*/ 345 w 850"/>
              <a:gd name="T117" fmla="*/ 559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0" h="852">
                <a:moveTo>
                  <a:pt x="841" y="742"/>
                </a:moveTo>
                <a:lnTo>
                  <a:pt x="720" y="620"/>
                </a:lnTo>
                <a:lnTo>
                  <a:pt x="720" y="620"/>
                </a:lnTo>
                <a:lnTo>
                  <a:pt x="715" y="616"/>
                </a:lnTo>
                <a:lnTo>
                  <a:pt x="710" y="613"/>
                </a:lnTo>
                <a:lnTo>
                  <a:pt x="705" y="612"/>
                </a:lnTo>
                <a:lnTo>
                  <a:pt x="700" y="611"/>
                </a:lnTo>
                <a:lnTo>
                  <a:pt x="694" y="612"/>
                </a:lnTo>
                <a:lnTo>
                  <a:pt x="689" y="613"/>
                </a:lnTo>
                <a:lnTo>
                  <a:pt x="684" y="616"/>
                </a:lnTo>
                <a:lnTo>
                  <a:pt x="679" y="620"/>
                </a:lnTo>
                <a:lnTo>
                  <a:pt x="677" y="623"/>
                </a:lnTo>
                <a:lnTo>
                  <a:pt x="619" y="566"/>
                </a:lnTo>
                <a:lnTo>
                  <a:pt x="619" y="566"/>
                </a:lnTo>
                <a:lnTo>
                  <a:pt x="614" y="562"/>
                </a:lnTo>
                <a:lnTo>
                  <a:pt x="614" y="562"/>
                </a:lnTo>
                <a:lnTo>
                  <a:pt x="632" y="540"/>
                </a:lnTo>
                <a:lnTo>
                  <a:pt x="647" y="515"/>
                </a:lnTo>
                <a:lnTo>
                  <a:pt x="659" y="490"/>
                </a:lnTo>
                <a:lnTo>
                  <a:pt x="671" y="463"/>
                </a:lnTo>
                <a:lnTo>
                  <a:pt x="679" y="435"/>
                </a:lnTo>
                <a:lnTo>
                  <a:pt x="686" y="406"/>
                </a:lnTo>
                <a:lnTo>
                  <a:pt x="689" y="377"/>
                </a:lnTo>
                <a:lnTo>
                  <a:pt x="690" y="347"/>
                </a:lnTo>
                <a:lnTo>
                  <a:pt x="690" y="347"/>
                </a:lnTo>
                <a:lnTo>
                  <a:pt x="690" y="328"/>
                </a:lnTo>
                <a:lnTo>
                  <a:pt x="689" y="310"/>
                </a:lnTo>
                <a:lnTo>
                  <a:pt x="687" y="293"/>
                </a:lnTo>
                <a:lnTo>
                  <a:pt x="684" y="277"/>
                </a:lnTo>
                <a:lnTo>
                  <a:pt x="681" y="259"/>
                </a:lnTo>
                <a:lnTo>
                  <a:pt x="676" y="243"/>
                </a:lnTo>
                <a:lnTo>
                  <a:pt x="669" y="227"/>
                </a:lnTo>
                <a:lnTo>
                  <a:pt x="664" y="212"/>
                </a:lnTo>
                <a:lnTo>
                  <a:pt x="657" y="196"/>
                </a:lnTo>
                <a:lnTo>
                  <a:pt x="649" y="181"/>
                </a:lnTo>
                <a:lnTo>
                  <a:pt x="641" y="167"/>
                </a:lnTo>
                <a:lnTo>
                  <a:pt x="632" y="153"/>
                </a:lnTo>
                <a:lnTo>
                  <a:pt x="622" y="140"/>
                </a:lnTo>
                <a:lnTo>
                  <a:pt x="612" y="126"/>
                </a:lnTo>
                <a:lnTo>
                  <a:pt x="601" y="113"/>
                </a:lnTo>
                <a:lnTo>
                  <a:pt x="589" y="102"/>
                </a:lnTo>
                <a:lnTo>
                  <a:pt x="577" y="90"/>
                </a:lnTo>
                <a:lnTo>
                  <a:pt x="565" y="80"/>
                </a:lnTo>
                <a:lnTo>
                  <a:pt x="552" y="69"/>
                </a:lnTo>
                <a:lnTo>
                  <a:pt x="538" y="60"/>
                </a:lnTo>
                <a:lnTo>
                  <a:pt x="525" y="50"/>
                </a:lnTo>
                <a:lnTo>
                  <a:pt x="510" y="42"/>
                </a:lnTo>
                <a:lnTo>
                  <a:pt x="495" y="35"/>
                </a:lnTo>
                <a:lnTo>
                  <a:pt x="480" y="27"/>
                </a:lnTo>
                <a:lnTo>
                  <a:pt x="464" y="21"/>
                </a:lnTo>
                <a:lnTo>
                  <a:pt x="447" y="16"/>
                </a:lnTo>
                <a:lnTo>
                  <a:pt x="431" y="11"/>
                </a:lnTo>
                <a:lnTo>
                  <a:pt x="415" y="7"/>
                </a:lnTo>
                <a:lnTo>
                  <a:pt x="397" y="4"/>
                </a:lnTo>
                <a:lnTo>
                  <a:pt x="380" y="2"/>
                </a:lnTo>
                <a:lnTo>
                  <a:pt x="363" y="1"/>
                </a:lnTo>
                <a:lnTo>
                  <a:pt x="345" y="0"/>
                </a:lnTo>
                <a:lnTo>
                  <a:pt x="345" y="0"/>
                </a:lnTo>
                <a:lnTo>
                  <a:pt x="328" y="1"/>
                </a:lnTo>
                <a:lnTo>
                  <a:pt x="310" y="2"/>
                </a:lnTo>
                <a:lnTo>
                  <a:pt x="293" y="4"/>
                </a:lnTo>
                <a:lnTo>
                  <a:pt x="275" y="7"/>
                </a:lnTo>
                <a:lnTo>
                  <a:pt x="259" y="11"/>
                </a:lnTo>
                <a:lnTo>
                  <a:pt x="243" y="16"/>
                </a:lnTo>
                <a:lnTo>
                  <a:pt x="227" y="21"/>
                </a:lnTo>
                <a:lnTo>
                  <a:pt x="210" y="27"/>
                </a:lnTo>
                <a:lnTo>
                  <a:pt x="195" y="35"/>
                </a:lnTo>
                <a:lnTo>
                  <a:pt x="180" y="42"/>
                </a:lnTo>
                <a:lnTo>
                  <a:pt x="166" y="50"/>
                </a:lnTo>
                <a:lnTo>
                  <a:pt x="152" y="60"/>
                </a:lnTo>
                <a:lnTo>
                  <a:pt x="138" y="69"/>
                </a:lnTo>
                <a:lnTo>
                  <a:pt x="126" y="80"/>
                </a:lnTo>
                <a:lnTo>
                  <a:pt x="113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40"/>
                </a:lnTo>
                <a:lnTo>
                  <a:pt x="58" y="153"/>
                </a:lnTo>
                <a:lnTo>
                  <a:pt x="50" y="167"/>
                </a:lnTo>
                <a:lnTo>
                  <a:pt x="41" y="181"/>
                </a:lnTo>
                <a:lnTo>
                  <a:pt x="33" y="196"/>
                </a:lnTo>
                <a:lnTo>
                  <a:pt x="26" y="212"/>
                </a:lnTo>
                <a:lnTo>
                  <a:pt x="20" y="227"/>
                </a:lnTo>
                <a:lnTo>
                  <a:pt x="15" y="243"/>
                </a:lnTo>
                <a:lnTo>
                  <a:pt x="10" y="259"/>
                </a:lnTo>
                <a:lnTo>
                  <a:pt x="6" y="277"/>
                </a:lnTo>
                <a:lnTo>
                  <a:pt x="3" y="293"/>
                </a:lnTo>
                <a:lnTo>
                  <a:pt x="1" y="310"/>
                </a:lnTo>
                <a:lnTo>
                  <a:pt x="0" y="328"/>
                </a:lnTo>
                <a:lnTo>
                  <a:pt x="0" y="347"/>
                </a:lnTo>
                <a:lnTo>
                  <a:pt x="0" y="347"/>
                </a:lnTo>
                <a:lnTo>
                  <a:pt x="0" y="364"/>
                </a:lnTo>
                <a:lnTo>
                  <a:pt x="1" y="382"/>
                </a:lnTo>
                <a:lnTo>
                  <a:pt x="3" y="399"/>
                </a:lnTo>
                <a:lnTo>
                  <a:pt x="6" y="415"/>
                </a:lnTo>
                <a:lnTo>
                  <a:pt x="10" y="433"/>
                </a:lnTo>
                <a:lnTo>
                  <a:pt x="15" y="449"/>
                </a:lnTo>
                <a:lnTo>
                  <a:pt x="20" y="465"/>
                </a:lnTo>
                <a:lnTo>
                  <a:pt x="26" y="481"/>
                </a:lnTo>
                <a:lnTo>
                  <a:pt x="33" y="496"/>
                </a:lnTo>
                <a:lnTo>
                  <a:pt x="41" y="511"/>
                </a:lnTo>
                <a:lnTo>
                  <a:pt x="50" y="525"/>
                </a:lnTo>
                <a:lnTo>
                  <a:pt x="58" y="540"/>
                </a:lnTo>
                <a:lnTo>
                  <a:pt x="68" y="554"/>
                </a:lnTo>
                <a:lnTo>
                  <a:pt x="78" y="566"/>
                </a:lnTo>
                <a:lnTo>
                  <a:pt x="89" y="579"/>
                </a:lnTo>
                <a:lnTo>
                  <a:pt x="101" y="591"/>
                </a:lnTo>
                <a:lnTo>
                  <a:pt x="113" y="602"/>
                </a:lnTo>
                <a:lnTo>
                  <a:pt x="126" y="613"/>
                </a:lnTo>
                <a:lnTo>
                  <a:pt x="138" y="623"/>
                </a:lnTo>
                <a:lnTo>
                  <a:pt x="152" y="633"/>
                </a:lnTo>
                <a:lnTo>
                  <a:pt x="166" y="642"/>
                </a:lnTo>
                <a:lnTo>
                  <a:pt x="180" y="650"/>
                </a:lnTo>
                <a:lnTo>
                  <a:pt x="195" y="658"/>
                </a:lnTo>
                <a:lnTo>
                  <a:pt x="210" y="665"/>
                </a:lnTo>
                <a:lnTo>
                  <a:pt x="227" y="671"/>
                </a:lnTo>
                <a:lnTo>
                  <a:pt x="243" y="676"/>
                </a:lnTo>
                <a:lnTo>
                  <a:pt x="259" y="681"/>
                </a:lnTo>
                <a:lnTo>
                  <a:pt x="275" y="685"/>
                </a:lnTo>
                <a:lnTo>
                  <a:pt x="293" y="688"/>
                </a:lnTo>
                <a:lnTo>
                  <a:pt x="310" y="690"/>
                </a:lnTo>
                <a:lnTo>
                  <a:pt x="328" y="692"/>
                </a:lnTo>
                <a:lnTo>
                  <a:pt x="345" y="692"/>
                </a:lnTo>
                <a:lnTo>
                  <a:pt x="345" y="692"/>
                </a:lnTo>
                <a:lnTo>
                  <a:pt x="375" y="691"/>
                </a:lnTo>
                <a:lnTo>
                  <a:pt x="405" y="687"/>
                </a:lnTo>
                <a:lnTo>
                  <a:pt x="434" y="681"/>
                </a:lnTo>
                <a:lnTo>
                  <a:pt x="462" y="672"/>
                </a:lnTo>
                <a:lnTo>
                  <a:pt x="488" y="661"/>
                </a:lnTo>
                <a:lnTo>
                  <a:pt x="515" y="647"/>
                </a:lnTo>
                <a:lnTo>
                  <a:pt x="538" y="632"/>
                </a:lnTo>
                <a:lnTo>
                  <a:pt x="562" y="616"/>
                </a:lnTo>
                <a:lnTo>
                  <a:pt x="562" y="616"/>
                </a:lnTo>
                <a:lnTo>
                  <a:pt x="565" y="620"/>
                </a:lnTo>
                <a:lnTo>
                  <a:pt x="622" y="677"/>
                </a:lnTo>
                <a:lnTo>
                  <a:pt x="619" y="681"/>
                </a:lnTo>
                <a:lnTo>
                  <a:pt x="619" y="681"/>
                </a:lnTo>
                <a:lnTo>
                  <a:pt x="616" y="686"/>
                </a:lnTo>
                <a:lnTo>
                  <a:pt x="613" y="691"/>
                </a:lnTo>
                <a:lnTo>
                  <a:pt x="611" y="696"/>
                </a:lnTo>
                <a:lnTo>
                  <a:pt x="611" y="701"/>
                </a:lnTo>
                <a:lnTo>
                  <a:pt x="611" y="707"/>
                </a:lnTo>
                <a:lnTo>
                  <a:pt x="613" y="712"/>
                </a:lnTo>
                <a:lnTo>
                  <a:pt x="616" y="717"/>
                </a:lnTo>
                <a:lnTo>
                  <a:pt x="619" y="721"/>
                </a:lnTo>
                <a:lnTo>
                  <a:pt x="740" y="843"/>
                </a:lnTo>
                <a:lnTo>
                  <a:pt x="740" y="843"/>
                </a:lnTo>
                <a:lnTo>
                  <a:pt x="745" y="847"/>
                </a:lnTo>
                <a:lnTo>
                  <a:pt x="750" y="849"/>
                </a:lnTo>
                <a:lnTo>
                  <a:pt x="755" y="850"/>
                </a:lnTo>
                <a:lnTo>
                  <a:pt x="760" y="852"/>
                </a:lnTo>
                <a:lnTo>
                  <a:pt x="767" y="850"/>
                </a:lnTo>
                <a:lnTo>
                  <a:pt x="772" y="849"/>
                </a:lnTo>
                <a:lnTo>
                  <a:pt x="777" y="847"/>
                </a:lnTo>
                <a:lnTo>
                  <a:pt x="782" y="843"/>
                </a:lnTo>
                <a:lnTo>
                  <a:pt x="841" y="782"/>
                </a:lnTo>
                <a:lnTo>
                  <a:pt x="841" y="782"/>
                </a:lnTo>
                <a:lnTo>
                  <a:pt x="845" y="778"/>
                </a:lnTo>
                <a:lnTo>
                  <a:pt x="848" y="773"/>
                </a:lnTo>
                <a:lnTo>
                  <a:pt x="850" y="767"/>
                </a:lnTo>
                <a:lnTo>
                  <a:pt x="850" y="762"/>
                </a:lnTo>
                <a:lnTo>
                  <a:pt x="850" y="757"/>
                </a:lnTo>
                <a:lnTo>
                  <a:pt x="848" y="751"/>
                </a:lnTo>
                <a:lnTo>
                  <a:pt x="845" y="746"/>
                </a:lnTo>
                <a:lnTo>
                  <a:pt x="841" y="742"/>
                </a:lnTo>
                <a:lnTo>
                  <a:pt x="841" y="742"/>
                </a:lnTo>
                <a:close/>
                <a:moveTo>
                  <a:pt x="345" y="559"/>
                </a:moveTo>
                <a:lnTo>
                  <a:pt x="345" y="559"/>
                </a:lnTo>
                <a:lnTo>
                  <a:pt x="324" y="557"/>
                </a:lnTo>
                <a:lnTo>
                  <a:pt x="303" y="555"/>
                </a:lnTo>
                <a:lnTo>
                  <a:pt x="281" y="549"/>
                </a:lnTo>
                <a:lnTo>
                  <a:pt x="263" y="542"/>
                </a:lnTo>
                <a:lnTo>
                  <a:pt x="244" y="534"/>
                </a:lnTo>
                <a:lnTo>
                  <a:pt x="227" y="522"/>
                </a:lnTo>
                <a:lnTo>
                  <a:pt x="210" y="510"/>
                </a:lnTo>
                <a:lnTo>
                  <a:pt x="194" y="496"/>
                </a:lnTo>
                <a:lnTo>
                  <a:pt x="180" y="481"/>
                </a:lnTo>
                <a:lnTo>
                  <a:pt x="169" y="465"/>
                </a:lnTo>
                <a:lnTo>
                  <a:pt x="158" y="448"/>
                </a:lnTo>
                <a:lnTo>
                  <a:pt x="149" y="429"/>
                </a:lnTo>
                <a:lnTo>
                  <a:pt x="142" y="409"/>
                </a:lnTo>
                <a:lnTo>
                  <a:pt x="137" y="389"/>
                </a:lnTo>
                <a:lnTo>
                  <a:pt x="133" y="368"/>
                </a:lnTo>
                <a:lnTo>
                  <a:pt x="132" y="347"/>
                </a:lnTo>
                <a:lnTo>
                  <a:pt x="132" y="347"/>
                </a:lnTo>
                <a:lnTo>
                  <a:pt x="133" y="324"/>
                </a:lnTo>
                <a:lnTo>
                  <a:pt x="137" y="303"/>
                </a:lnTo>
                <a:lnTo>
                  <a:pt x="142" y="283"/>
                </a:lnTo>
                <a:lnTo>
                  <a:pt x="149" y="263"/>
                </a:lnTo>
                <a:lnTo>
                  <a:pt x="158" y="244"/>
                </a:lnTo>
                <a:lnTo>
                  <a:pt x="169" y="227"/>
                </a:lnTo>
                <a:lnTo>
                  <a:pt x="180" y="211"/>
                </a:lnTo>
                <a:lnTo>
                  <a:pt x="194" y="196"/>
                </a:lnTo>
                <a:lnTo>
                  <a:pt x="210" y="182"/>
                </a:lnTo>
                <a:lnTo>
                  <a:pt x="227" y="170"/>
                </a:lnTo>
                <a:lnTo>
                  <a:pt x="244" y="160"/>
                </a:lnTo>
                <a:lnTo>
                  <a:pt x="263" y="150"/>
                </a:lnTo>
                <a:lnTo>
                  <a:pt x="281" y="143"/>
                </a:lnTo>
                <a:lnTo>
                  <a:pt x="303" y="138"/>
                </a:lnTo>
                <a:lnTo>
                  <a:pt x="324" y="135"/>
                </a:lnTo>
                <a:lnTo>
                  <a:pt x="345" y="133"/>
                </a:lnTo>
                <a:lnTo>
                  <a:pt x="345" y="133"/>
                </a:lnTo>
                <a:lnTo>
                  <a:pt x="366" y="135"/>
                </a:lnTo>
                <a:lnTo>
                  <a:pt x="387" y="138"/>
                </a:lnTo>
                <a:lnTo>
                  <a:pt x="409" y="143"/>
                </a:lnTo>
                <a:lnTo>
                  <a:pt x="427" y="150"/>
                </a:lnTo>
                <a:lnTo>
                  <a:pt x="446" y="160"/>
                </a:lnTo>
                <a:lnTo>
                  <a:pt x="464" y="170"/>
                </a:lnTo>
                <a:lnTo>
                  <a:pt x="480" y="182"/>
                </a:lnTo>
                <a:lnTo>
                  <a:pt x="496" y="196"/>
                </a:lnTo>
                <a:lnTo>
                  <a:pt x="510" y="211"/>
                </a:lnTo>
                <a:lnTo>
                  <a:pt x="521" y="227"/>
                </a:lnTo>
                <a:lnTo>
                  <a:pt x="532" y="244"/>
                </a:lnTo>
                <a:lnTo>
                  <a:pt x="541" y="263"/>
                </a:lnTo>
                <a:lnTo>
                  <a:pt x="548" y="283"/>
                </a:lnTo>
                <a:lnTo>
                  <a:pt x="553" y="303"/>
                </a:lnTo>
                <a:lnTo>
                  <a:pt x="557" y="324"/>
                </a:lnTo>
                <a:lnTo>
                  <a:pt x="558" y="347"/>
                </a:lnTo>
                <a:lnTo>
                  <a:pt x="558" y="347"/>
                </a:lnTo>
                <a:lnTo>
                  <a:pt x="557" y="368"/>
                </a:lnTo>
                <a:lnTo>
                  <a:pt x="553" y="389"/>
                </a:lnTo>
                <a:lnTo>
                  <a:pt x="548" y="409"/>
                </a:lnTo>
                <a:lnTo>
                  <a:pt x="541" y="429"/>
                </a:lnTo>
                <a:lnTo>
                  <a:pt x="532" y="448"/>
                </a:lnTo>
                <a:lnTo>
                  <a:pt x="521" y="465"/>
                </a:lnTo>
                <a:lnTo>
                  <a:pt x="510" y="481"/>
                </a:lnTo>
                <a:lnTo>
                  <a:pt x="496" y="496"/>
                </a:lnTo>
                <a:lnTo>
                  <a:pt x="480" y="510"/>
                </a:lnTo>
                <a:lnTo>
                  <a:pt x="464" y="522"/>
                </a:lnTo>
                <a:lnTo>
                  <a:pt x="446" y="534"/>
                </a:lnTo>
                <a:lnTo>
                  <a:pt x="427" y="542"/>
                </a:lnTo>
                <a:lnTo>
                  <a:pt x="409" y="549"/>
                </a:lnTo>
                <a:lnTo>
                  <a:pt x="387" y="555"/>
                </a:lnTo>
                <a:lnTo>
                  <a:pt x="366" y="557"/>
                </a:lnTo>
                <a:lnTo>
                  <a:pt x="345" y="559"/>
                </a:lnTo>
                <a:lnTo>
                  <a:pt x="345" y="559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86868"/>
              </a:solidFill>
              <a:cs typeface="+mn-ea"/>
              <a:sym typeface="+mn-lt"/>
            </a:endParaRPr>
          </a:p>
        </p:txBody>
      </p:sp>
      <p:sp>
        <p:nvSpPr>
          <p:cNvPr id="89" name="Freeform 63"/>
          <p:cNvSpPr>
            <a:spLocks noEditPoints="1"/>
          </p:cNvSpPr>
          <p:nvPr/>
        </p:nvSpPr>
        <p:spPr bwMode="auto">
          <a:xfrm>
            <a:off x="9284155" y="4180840"/>
            <a:ext cx="706892" cy="482104"/>
          </a:xfrm>
          <a:custGeom>
            <a:avLst/>
            <a:gdLst>
              <a:gd name="T0" fmla="*/ 125 w 239"/>
              <a:gd name="T1" fmla="*/ 123 h 163"/>
              <a:gd name="T2" fmla="*/ 119 w 239"/>
              <a:gd name="T3" fmla="*/ 125 h 163"/>
              <a:gd name="T4" fmla="*/ 109 w 239"/>
              <a:gd name="T5" fmla="*/ 127 h 163"/>
              <a:gd name="T6" fmla="*/ 102 w 239"/>
              <a:gd name="T7" fmla="*/ 128 h 163"/>
              <a:gd name="T8" fmla="*/ 93 w 239"/>
              <a:gd name="T9" fmla="*/ 129 h 163"/>
              <a:gd name="T10" fmla="*/ 58 w 239"/>
              <a:gd name="T11" fmla="*/ 123 h 163"/>
              <a:gd name="T12" fmla="*/ 39 w 239"/>
              <a:gd name="T13" fmla="*/ 113 h 163"/>
              <a:gd name="T14" fmla="*/ 24 w 239"/>
              <a:gd name="T15" fmla="*/ 99 h 163"/>
              <a:gd name="T16" fmla="*/ 14 w 239"/>
              <a:gd name="T17" fmla="*/ 77 h 163"/>
              <a:gd name="T18" fmla="*/ 16 w 239"/>
              <a:gd name="T19" fmla="*/ 60 h 163"/>
              <a:gd name="T20" fmla="*/ 27 w 239"/>
              <a:gd name="T21" fmla="*/ 39 h 163"/>
              <a:gd name="T22" fmla="*/ 62 w 239"/>
              <a:gd name="T23" fmla="*/ 18 h 163"/>
              <a:gd name="T24" fmla="*/ 101 w 239"/>
              <a:gd name="T25" fmla="*/ 14 h 163"/>
              <a:gd name="T26" fmla="*/ 109 w 239"/>
              <a:gd name="T27" fmla="*/ 15 h 163"/>
              <a:gd name="T28" fmla="*/ 117 w 239"/>
              <a:gd name="T29" fmla="*/ 17 h 163"/>
              <a:gd name="T30" fmla="*/ 125 w 239"/>
              <a:gd name="T31" fmla="*/ 19 h 163"/>
              <a:gd name="T32" fmla="*/ 132 w 239"/>
              <a:gd name="T33" fmla="*/ 21 h 163"/>
              <a:gd name="T34" fmla="*/ 139 w 239"/>
              <a:gd name="T35" fmla="*/ 25 h 163"/>
              <a:gd name="T36" fmla="*/ 146 w 239"/>
              <a:gd name="T37" fmla="*/ 28 h 163"/>
              <a:gd name="T38" fmla="*/ 152 w 239"/>
              <a:gd name="T39" fmla="*/ 32 h 163"/>
              <a:gd name="T40" fmla="*/ 160 w 239"/>
              <a:gd name="T41" fmla="*/ 30 h 163"/>
              <a:gd name="T42" fmla="*/ 154 w 239"/>
              <a:gd name="T43" fmla="*/ 17 h 163"/>
              <a:gd name="T44" fmla="*/ 115 w 239"/>
              <a:gd name="T45" fmla="*/ 2 h 163"/>
              <a:gd name="T46" fmla="*/ 83 w 239"/>
              <a:gd name="T47" fmla="*/ 0 h 163"/>
              <a:gd name="T48" fmla="*/ 49 w 239"/>
              <a:gd name="T49" fmla="*/ 8 h 163"/>
              <a:gd name="T50" fmla="*/ 21 w 239"/>
              <a:gd name="T51" fmla="*/ 26 h 163"/>
              <a:gd name="T52" fmla="*/ 4 w 239"/>
              <a:gd name="T53" fmla="*/ 50 h 163"/>
              <a:gd name="T54" fmla="*/ 0 w 239"/>
              <a:gd name="T55" fmla="*/ 71 h 163"/>
              <a:gd name="T56" fmla="*/ 7 w 239"/>
              <a:gd name="T57" fmla="*/ 98 h 163"/>
              <a:gd name="T58" fmla="*/ 26 w 239"/>
              <a:gd name="T59" fmla="*/ 121 h 163"/>
              <a:gd name="T60" fmla="*/ 66 w 239"/>
              <a:gd name="T61" fmla="*/ 139 h 163"/>
              <a:gd name="T62" fmla="*/ 93 w 239"/>
              <a:gd name="T63" fmla="*/ 142 h 163"/>
              <a:gd name="T64" fmla="*/ 152 w 239"/>
              <a:gd name="T65" fmla="*/ 127 h 163"/>
              <a:gd name="T66" fmla="*/ 135 w 239"/>
              <a:gd name="T67" fmla="*/ 120 h 163"/>
              <a:gd name="T68" fmla="*/ 239 w 239"/>
              <a:gd name="T69" fmla="*/ 79 h 163"/>
              <a:gd name="T70" fmla="*/ 234 w 239"/>
              <a:gd name="T71" fmla="*/ 61 h 163"/>
              <a:gd name="T72" fmla="*/ 201 w 239"/>
              <a:gd name="T73" fmla="*/ 36 h 163"/>
              <a:gd name="T74" fmla="*/ 171 w 239"/>
              <a:gd name="T75" fmla="*/ 32 h 163"/>
              <a:gd name="T76" fmla="*/ 171 w 239"/>
              <a:gd name="T77" fmla="*/ 32 h 163"/>
              <a:gd name="T78" fmla="*/ 155 w 239"/>
              <a:gd name="T79" fmla="*/ 35 h 163"/>
              <a:gd name="T80" fmla="*/ 137 w 239"/>
              <a:gd name="T81" fmla="*/ 42 h 163"/>
              <a:gd name="T82" fmla="*/ 115 w 239"/>
              <a:gd name="T83" fmla="*/ 65 h 163"/>
              <a:gd name="T84" fmla="*/ 112 w 239"/>
              <a:gd name="T85" fmla="*/ 85 h 163"/>
              <a:gd name="T86" fmla="*/ 123 w 239"/>
              <a:gd name="T87" fmla="*/ 106 h 163"/>
              <a:gd name="T88" fmla="*/ 138 w 239"/>
              <a:gd name="T89" fmla="*/ 118 h 163"/>
              <a:gd name="T90" fmla="*/ 143 w 239"/>
              <a:gd name="T91" fmla="*/ 120 h 163"/>
              <a:gd name="T92" fmla="*/ 155 w 239"/>
              <a:gd name="T93" fmla="*/ 124 h 163"/>
              <a:gd name="T94" fmla="*/ 156 w 239"/>
              <a:gd name="T95" fmla="*/ 124 h 163"/>
              <a:gd name="T96" fmla="*/ 183 w 239"/>
              <a:gd name="T97" fmla="*/ 127 h 163"/>
              <a:gd name="T98" fmla="*/ 218 w 239"/>
              <a:gd name="T99" fmla="*/ 115 h 163"/>
              <a:gd name="T100" fmla="*/ 233 w 239"/>
              <a:gd name="T101" fmla="*/ 99 h 163"/>
              <a:gd name="T102" fmla="*/ 239 w 239"/>
              <a:gd name="T103" fmla="*/ 7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9" h="163">
                <a:moveTo>
                  <a:pt x="125" y="123"/>
                </a:moveTo>
                <a:lnTo>
                  <a:pt x="125" y="123"/>
                </a:lnTo>
                <a:lnTo>
                  <a:pt x="125" y="123"/>
                </a:lnTo>
                <a:lnTo>
                  <a:pt x="125" y="123"/>
                </a:lnTo>
                <a:lnTo>
                  <a:pt x="121" y="125"/>
                </a:lnTo>
                <a:lnTo>
                  <a:pt x="121" y="125"/>
                </a:lnTo>
                <a:lnTo>
                  <a:pt x="119" y="125"/>
                </a:lnTo>
                <a:lnTo>
                  <a:pt x="119" y="125"/>
                </a:lnTo>
                <a:lnTo>
                  <a:pt x="115" y="126"/>
                </a:lnTo>
                <a:lnTo>
                  <a:pt x="115" y="126"/>
                </a:lnTo>
                <a:lnTo>
                  <a:pt x="109" y="127"/>
                </a:lnTo>
                <a:lnTo>
                  <a:pt x="109" y="127"/>
                </a:lnTo>
                <a:lnTo>
                  <a:pt x="107" y="128"/>
                </a:lnTo>
                <a:lnTo>
                  <a:pt x="107" y="128"/>
                </a:lnTo>
                <a:lnTo>
                  <a:pt x="102" y="128"/>
                </a:lnTo>
                <a:lnTo>
                  <a:pt x="102" y="128"/>
                </a:lnTo>
                <a:lnTo>
                  <a:pt x="100" y="128"/>
                </a:lnTo>
                <a:lnTo>
                  <a:pt x="100" y="128"/>
                </a:lnTo>
                <a:lnTo>
                  <a:pt x="93" y="129"/>
                </a:lnTo>
                <a:lnTo>
                  <a:pt x="93" y="129"/>
                </a:lnTo>
                <a:lnTo>
                  <a:pt x="84" y="128"/>
                </a:lnTo>
                <a:lnTo>
                  <a:pt x="75" y="127"/>
                </a:lnTo>
                <a:lnTo>
                  <a:pt x="67" y="125"/>
                </a:lnTo>
                <a:lnTo>
                  <a:pt x="58" y="123"/>
                </a:lnTo>
                <a:lnTo>
                  <a:pt x="55" y="122"/>
                </a:lnTo>
                <a:lnTo>
                  <a:pt x="34" y="136"/>
                </a:lnTo>
                <a:lnTo>
                  <a:pt x="44" y="117"/>
                </a:lnTo>
                <a:lnTo>
                  <a:pt x="39" y="113"/>
                </a:lnTo>
                <a:lnTo>
                  <a:pt x="39" y="113"/>
                </a:lnTo>
                <a:lnTo>
                  <a:pt x="34" y="109"/>
                </a:lnTo>
                <a:lnTo>
                  <a:pt x="29" y="104"/>
                </a:lnTo>
                <a:lnTo>
                  <a:pt x="24" y="99"/>
                </a:lnTo>
                <a:lnTo>
                  <a:pt x="21" y="94"/>
                </a:lnTo>
                <a:lnTo>
                  <a:pt x="18" y="89"/>
                </a:lnTo>
                <a:lnTo>
                  <a:pt x="16" y="83"/>
                </a:lnTo>
                <a:lnTo>
                  <a:pt x="14" y="77"/>
                </a:lnTo>
                <a:lnTo>
                  <a:pt x="14" y="71"/>
                </a:lnTo>
                <a:lnTo>
                  <a:pt x="14" y="71"/>
                </a:lnTo>
                <a:lnTo>
                  <a:pt x="14" y="65"/>
                </a:lnTo>
                <a:lnTo>
                  <a:pt x="16" y="60"/>
                </a:lnTo>
                <a:lnTo>
                  <a:pt x="18" y="54"/>
                </a:lnTo>
                <a:lnTo>
                  <a:pt x="20" y="49"/>
                </a:lnTo>
                <a:lnTo>
                  <a:pt x="24" y="44"/>
                </a:lnTo>
                <a:lnTo>
                  <a:pt x="27" y="39"/>
                </a:lnTo>
                <a:lnTo>
                  <a:pt x="32" y="35"/>
                </a:lnTo>
                <a:lnTo>
                  <a:pt x="37" y="31"/>
                </a:lnTo>
                <a:lnTo>
                  <a:pt x="49" y="24"/>
                </a:lnTo>
                <a:lnTo>
                  <a:pt x="62" y="18"/>
                </a:lnTo>
                <a:lnTo>
                  <a:pt x="77" y="15"/>
                </a:lnTo>
                <a:lnTo>
                  <a:pt x="93" y="14"/>
                </a:lnTo>
                <a:lnTo>
                  <a:pt x="93" y="14"/>
                </a:lnTo>
                <a:lnTo>
                  <a:pt x="101" y="14"/>
                </a:lnTo>
                <a:lnTo>
                  <a:pt x="101" y="14"/>
                </a:lnTo>
                <a:lnTo>
                  <a:pt x="103" y="14"/>
                </a:lnTo>
                <a:lnTo>
                  <a:pt x="103" y="14"/>
                </a:lnTo>
                <a:lnTo>
                  <a:pt x="109" y="15"/>
                </a:lnTo>
                <a:lnTo>
                  <a:pt x="109" y="15"/>
                </a:lnTo>
                <a:lnTo>
                  <a:pt x="111" y="15"/>
                </a:lnTo>
                <a:lnTo>
                  <a:pt x="111" y="15"/>
                </a:lnTo>
                <a:lnTo>
                  <a:pt x="117" y="17"/>
                </a:lnTo>
                <a:lnTo>
                  <a:pt x="117" y="17"/>
                </a:lnTo>
                <a:lnTo>
                  <a:pt x="119" y="17"/>
                </a:lnTo>
                <a:lnTo>
                  <a:pt x="119" y="17"/>
                </a:lnTo>
                <a:lnTo>
                  <a:pt x="125" y="19"/>
                </a:lnTo>
                <a:lnTo>
                  <a:pt x="125" y="19"/>
                </a:lnTo>
                <a:lnTo>
                  <a:pt x="126" y="19"/>
                </a:lnTo>
                <a:lnTo>
                  <a:pt x="126" y="19"/>
                </a:lnTo>
                <a:lnTo>
                  <a:pt x="132" y="21"/>
                </a:lnTo>
                <a:lnTo>
                  <a:pt x="132" y="21"/>
                </a:lnTo>
                <a:lnTo>
                  <a:pt x="132" y="22"/>
                </a:lnTo>
                <a:lnTo>
                  <a:pt x="132" y="22"/>
                </a:lnTo>
                <a:lnTo>
                  <a:pt x="139" y="25"/>
                </a:lnTo>
                <a:lnTo>
                  <a:pt x="139" y="25"/>
                </a:lnTo>
                <a:lnTo>
                  <a:pt x="139" y="25"/>
                </a:lnTo>
                <a:lnTo>
                  <a:pt x="139" y="25"/>
                </a:lnTo>
                <a:lnTo>
                  <a:pt x="146" y="28"/>
                </a:lnTo>
                <a:lnTo>
                  <a:pt x="146" y="28"/>
                </a:lnTo>
                <a:lnTo>
                  <a:pt x="146" y="28"/>
                </a:lnTo>
                <a:lnTo>
                  <a:pt x="146" y="28"/>
                </a:lnTo>
                <a:lnTo>
                  <a:pt x="152" y="32"/>
                </a:lnTo>
                <a:lnTo>
                  <a:pt x="152" y="32"/>
                </a:lnTo>
                <a:lnTo>
                  <a:pt x="152" y="32"/>
                </a:lnTo>
                <a:lnTo>
                  <a:pt x="152" y="32"/>
                </a:lnTo>
                <a:lnTo>
                  <a:pt x="160" y="30"/>
                </a:lnTo>
                <a:lnTo>
                  <a:pt x="169" y="29"/>
                </a:lnTo>
                <a:lnTo>
                  <a:pt x="169" y="29"/>
                </a:lnTo>
                <a:lnTo>
                  <a:pt x="162" y="23"/>
                </a:lnTo>
                <a:lnTo>
                  <a:pt x="154" y="17"/>
                </a:lnTo>
                <a:lnTo>
                  <a:pt x="146" y="12"/>
                </a:lnTo>
                <a:lnTo>
                  <a:pt x="135" y="8"/>
                </a:lnTo>
                <a:lnTo>
                  <a:pt x="126" y="4"/>
                </a:lnTo>
                <a:lnTo>
                  <a:pt x="115" y="2"/>
                </a:lnTo>
                <a:lnTo>
                  <a:pt x="104" y="0"/>
                </a:lnTo>
                <a:lnTo>
                  <a:pt x="93" y="0"/>
                </a:lnTo>
                <a:lnTo>
                  <a:pt x="93" y="0"/>
                </a:lnTo>
                <a:lnTo>
                  <a:pt x="83" y="0"/>
                </a:lnTo>
                <a:lnTo>
                  <a:pt x="74" y="1"/>
                </a:lnTo>
                <a:lnTo>
                  <a:pt x="65" y="3"/>
                </a:lnTo>
                <a:lnTo>
                  <a:pt x="57" y="5"/>
                </a:lnTo>
                <a:lnTo>
                  <a:pt x="49" y="8"/>
                </a:lnTo>
                <a:lnTo>
                  <a:pt x="41" y="12"/>
                </a:lnTo>
                <a:lnTo>
                  <a:pt x="34" y="16"/>
                </a:lnTo>
                <a:lnTo>
                  <a:pt x="27" y="21"/>
                </a:lnTo>
                <a:lnTo>
                  <a:pt x="21" y="26"/>
                </a:lnTo>
                <a:lnTo>
                  <a:pt x="16" y="31"/>
                </a:lnTo>
                <a:lnTo>
                  <a:pt x="11" y="37"/>
                </a:lnTo>
                <a:lnTo>
                  <a:pt x="7" y="43"/>
                </a:lnTo>
                <a:lnTo>
                  <a:pt x="4" y="50"/>
                </a:lnTo>
                <a:lnTo>
                  <a:pt x="2" y="57"/>
                </a:lnTo>
                <a:lnTo>
                  <a:pt x="1" y="64"/>
                </a:lnTo>
                <a:lnTo>
                  <a:pt x="0" y="71"/>
                </a:lnTo>
                <a:lnTo>
                  <a:pt x="0" y="71"/>
                </a:lnTo>
                <a:lnTo>
                  <a:pt x="1" y="78"/>
                </a:lnTo>
                <a:lnTo>
                  <a:pt x="2" y="85"/>
                </a:lnTo>
                <a:lnTo>
                  <a:pt x="4" y="92"/>
                </a:lnTo>
                <a:lnTo>
                  <a:pt x="7" y="98"/>
                </a:lnTo>
                <a:lnTo>
                  <a:pt x="11" y="104"/>
                </a:lnTo>
                <a:lnTo>
                  <a:pt x="15" y="110"/>
                </a:lnTo>
                <a:lnTo>
                  <a:pt x="20" y="116"/>
                </a:lnTo>
                <a:lnTo>
                  <a:pt x="26" y="121"/>
                </a:lnTo>
                <a:lnTo>
                  <a:pt x="9" y="163"/>
                </a:lnTo>
                <a:lnTo>
                  <a:pt x="57" y="137"/>
                </a:lnTo>
                <a:lnTo>
                  <a:pt x="57" y="137"/>
                </a:lnTo>
                <a:lnTo>
                  <a:pt x="66" y="139"/>
                </a:lnTo>
                <a:lnTo>
                  <a:pt x="75" y="141"/>
                </a:lnTo>
                <a:lnTo>
                  <a:pt x="84" y="142"/>
                </a:lnTo>
                <a:lnTo>
                  <a:pt x="93" y="142"/>
                </a:lnTo>
                <a:lnTo>
                  <a:pt x="93" y="142"/>
                </a:lnTo>
                <a:lnTo>
                  <a:pt x="109" y="141"/>
                </a:lnTo>
                <a:lnTo>
                  <a:pt x="124" y="138"/>
                </a:lnTo>
                <a:lnTo>
                  <a:pt x="138" y="133"/>
                </a:lnTo>
                <a:lnTo>
                  <a:pt x="152" y="127"/>
                </a:lnTo>
                <a:lnTo>
                  <a:pt x="152" y="127"/>
                </a:lnTo>
                <a:lnTo>
                  <a:pt x="143" y="124"/>
                </a:lnTo>
                <a:lnTo>
                  <a:pt x="135" y="120"/>
                </a:lnTo>
                <a:lnTo>
                  <a:pt x="135" y="120"/>
                </a:lnTo>
                <a:lnTo>
                  <a:pt x="125" y="123"/>
                </a:lnTo>
                <a:lnTo>
                  <a:pt x="125" y="123"/>
                </a:lnTo>
                <a:close/>
                <a:moveTo>
                  <a:pt x="239" y="79"/>
                </a:moveTo>
                <a:lnTo>
                  <a:pt x="239" y="79"/>
                </a:lnTo>
                <a:lnTo>
                  <a:pt x="239" y="75"/>
                </a:lnTo>
                <a:lnTo>
                  <a:pt x="238" y="70"/>
                </a:lnTo>
                <a:lnTo>
                  <a:pt x="236" y="65"/>
                </a:lnTo>
                <a:lnTo>
                  <a:pt x="234" y="61"/>
                </a:lnTo>
                <a:lnTo>
                  <a:pt x="228" y="53"/>
                </a:lnTo>
                <a:lnTo>
                  <a:pt x="221" y="46"/>
                </a:lnTo>
                <a:lnTo>
                  <a:pt x="211" y="40"/>
                </a:lnTo>
                <a:lnTo>
                  <a:pt x="201" y="36"/>
                </a:lnTo>
                <a:lnTo>
                  <a:pt x="189" y="33"/>
                </a:lnTo>
                <a:lnTo>
                  <a:pt x="176" y="32"/>
                </a:lnTo>
                <a:lnTo>
                  <a:pt x="176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63" y="33"/>
                </a:lnTo>
                <a:lnTo>
                  <a:pt x="155" y="35"/>
                </a:lnTo>
                <a:lnTo>
                  <a:pt x="155" y="35"/>
                </a:lnTo>
                <a:lnTo>
                  <a:pt x="155" y="35"/>
                </a:lnTo>
                <a:lnTo>
                  <a:pt x="155" y="35"/>
                </a:lnTo>
                <a:lnTo>
                  <a:pt x="146" y="38"/>
                </a:lnTo>
                <a:lnTo>
                  <a:pt x="137" y="42"/>
                </a:lnTo>
                <a:lnTo>
                  <a:pt x="130" y="46"/>
                </a:lnTo>
                <a:lnTo>
                  <a:pt x="124" y="52"/>
                </a:lnTo>
                <a:lnTo>
                  <a:pt x="119" y="58"/>
                </a:lnTo>
                <a:lnTo>
                  <a:pt x="115" y="65"/>
                </a:lnTo>
                <a:lnTo>
                  <a:pt x="113" y="72"/>
                </a:lnTo>
                <a:lnTo>
                  <a:pt x="112" y="79"/>
                </a:lnTo>
                <a:lnTo>
                  <a:pt x="112" y="79"/>
                </a:lnTo>
                <a:lnTo>
                  <a:pt x="112" y="85"/>
                </a:lnTo>
                <a:lnTo>
                  <a:pt x="114" y="91"/>
                </a:lnTo>
                <a:lnTo>
                  <a:pt x="116" y="96"/>
                </a:lnTo>
                <a:lnTo>
                  <a:pt x="119" y="101"/>
                </a:lnTo>
                <a:lnTo>
                  <a:pt x="123" y="106"/>
                </a:lnTo>
                <a:lnTo>
                  <a:pt x="127" y="111"/>
                </a:lnTo>
                <a:lnTo>
                  <a:pt x="133" y="114"/>
                </a:lnTo>
                <a:lnTo>
                  <a:pt x="138" y="118"/>
                </a:lnTo>
                <a:lnTo>
                  <a:pt x="138" y="118"/>
                </a:lnTo>
                <a:lnTo>
                  <a:pt x="138" y="118"/>
                </a:lnTo>
                <a:lnTo>
                  <a:pt x="138" y="118"/>
                </a:lnTo>
                <a:lnTo>
                  <a:pt x="143" y="120"/>
                </a:lnTo>
                <a:lnTo>
                  <a:pt x="143" y="120"/>
                </a:lnTo>
                <a:lnTo>
                  <a:pt x="143" y="120"/>
                </a:lnTo>
                <a:lnTo>
                  <a:pt x="143" y="120"/>
                </a:lnTo>
                <a:lnTo>
                  <a:pt x="155" y="124"/>
                </a:lnTo>
                <a:lnTo>
                  <a:pt x="155" y="124"/>
                </a:lnTo>
                <a:lnTo>
                  <a:pt x="156" y="124"/>
                </a:lnTo>
                <a:lnTo>
                  <a:pt x="156" y="124"/>
                </a:lnTo>
                <a:lnTo>
                  <a:pt x="156" y="124"/>
                </a:lnTo>
                <a:lnTo>
                  <a:pt x="156" y="124"/>
                </a:lnTo>
                <a:lnTo>
                  <a:pt x="166" y="126"/>
                </a:lnTo>
                <a:lnTo>
                  <a:pt x="176" y="127"/>
                </a:lnTo>
                <a:lnTo>
                  <a:pt x="176" y="127"/>
                </a:lnTo>
                <a:lnTo>
                  <a:pt x="183" y="127"/>
                </a:lnTo>
                <a:lnTo>
                  <a:pt x="190" y="126"/>
                </a:lnTo>
                <a:lnTo>
                  <a:pt x="203" y="122"/>
                </a:lnTo>
                <a:lnTo>
                  <a:pt x="233" y="143"/>
                </a:lnTo>
                <a:lnTo>
                  <a:pt x="218" y="115"/>
                </a:lnTo>
                <a:lnTo>
                  <a:pt x="218" y="115"/>
                </a:lnTo>
                <a:lnTo>
                  <a:pt x="227" y="107"/>
                </a:lnTo>
                <a:lnTo>
                  <a:pt x="230" y="103"/>
                </a:lnTo>
                <a:lnTo>
                  <a:pt x="233" y="99"/>
                </a:lnTo>
                <a:lnTo>
                  <a:pt x="236" y="94"/>
                </a:lnTo>
                <a:lnTo>
                  <a:pt x="238" y="90"/>
                </a:lnTo>
                <a:lnTo>
                  <a:pt x="239" y="85"/>
                </a:lnTo>
                <a:lnTo>
                  <a:pt x="239" y="79"/>
                </a:lnTo>
                <a:lnTo>
                  <a:pt x="239" y="79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86868"/>
              </a:solidFill>
              <a:cs typeface="+mn-ea"/>
              <a:sym typeface="+mn-lt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311402" y="4143377"/>
            <a:ext cx="552448" cy="552448"/>
            <a:chOff x="1287463" y="4667250"/>
            <a:chExt cx="338138" cy="338138"/>
          </a:xfrm>
          <a:solidFill>
            <a:srgbClr val="686868"/>
          </a:solidFill>
          <a:effectLst/>
        </p:grpSpPr>
        <p:sp>
          <p:nvSpPr>
            <p:cNvPr id="91" name="Freeform 452"/>
            <p:cNvSpPr>
              <a:spLocks/>
            </p:cNvSpPr>
            <p:nvPr/>
          </p:nvSpPr>
          <p:spPr bwMode="auto">
            <a:xfrm>
              <a:off x="1287463" y="4719638"/>
              <a:ext cx="231775" cy="285750"/>
            </a:xfrm>
            <a:custGeom>
              <a:avLst/>
              <a:gdLst>
                <a:gd name="T0" fmla="*/ 240 w 585"/>
                <a:gd name="T1" fmla="*/ 612 h 718"/>
                <a:gd name="T2" fmla="*/ 80 w 585"/>
                <a:gd name="T3" fmla="*/ 612 h 718"/>
                <a:gd name="T4" fmla="*/ 80 w 585"/>
                <a:gd name="T5" fmla="*/ 586 h 718"/>
                <a:gd name="T6" fmla="*/ 240 w 585"/>
                <a:gd name="T7" fmla="*/ 586 h 718"/>
                <a:gd name="T8" fmla="*/ 240 w 585"/>
                <a:gd name="T9" fmla="*/ 506 h 718"/>
                <a:gd name="T10" fmla="*/ 80 w 585"/>
                <a:gd name="T11" fmla="*/ 506 h 718"/>
                <a:gd name="T12" fmla="*/ 80 w 585"/>
                <a:gd name="T13" fmla="*/ 478 h 718"/>
                <a:gd name="T14" fmla="*/ 240 w 585"/>
                <a:gd name="T15" fmla="*/ 478 h 718"/>
                <a:gd name="T16" fmla="*/ 240 w 585"/>
                <a:gd name="T17" fmla="*/ 399 h 718"/>
                <a:gd name="T18" fmla="*/ 80 w 585"/>
                <a:gd name="T19" fmla="*/ 399 h 718"/>
                <a:gd name="T20" fmla="*/ 80 w 585"/>
                <a:gd name="T21" fmla="*/ 372 h 718"/>
                <a:gd name="T22" fmla="*/ 240 w 585"/>
                <a:gd name="T23" fmla="*/ 372 h 718"/>
                <a:gd name="T24" fmla="*/ 240 w 585"/>
                <a:gd name="T25" fmla="*/ 293 h 718"/>
                <a:gd name="T26" fmla="*/ 80 w 585"/>
                <a:gd name="T27" fmla="*/ 293 h 718"/>
                <a:gd name="T28" fmla="*/ 80 w 585"/>
                <a:gd name="T29" fmla="*/ 266 h 718"/>
                <a:gd name="T30" fmla="*/ 240 w 585"/>
                <a:gd name="T31" fmla="*/ 266 h 718"/>
                <a:gd name="T32" fmla="*/ 240 w 585"/>
                <a:gd name="T33" fmla="*/ 0 h 718"/>
                <a:gd name="T34" fmla="*/ 0 w 585"/>
                <a:gd name="T35" fmla="*/ 0 h 718"/>
                <a:gd name="T36" fmla="*/ 0 w 585"/>
                <a:gd name="T37" fmla="*/ 718 h 718"/>
                <a:gd name="T38" fmla="*/ 585 w 585"/>
                <a:gd name="T39" fmla="*/ 718 h 718"/>
                <a:gd name="T40" fmla="*/ 585 w 585"/>
                <a:gd name="T41" fmla="*/ 612 h 718"/>
                <a:gd name="T42" fmla="*/ 505 w 585"/>
                <a:gd name="T43" fmla="*/ 612 h 718"/>
                <a:gd name="T44" fmla="*/ 240 w 585"/>
                <a:gd name="T45" fmla="*/ 61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718">
                  <a:moveTo>
                    <a:pt x="240" y="612"/>
                  </a:moveTo>
                  <a:lnTo>
                    <a:pt x="80" y="612"/>
                  </a:lnTo>
                  <a:lnTo>
                    <a:pt x="80" y="586"/>
                  </a:lnTo>
                  <a:lnTo>
                    <a:pt x="240" y="586"/>
                  </a:lnTo>
                  <a:lnTo>
                    <a:pt x="240" y="506"/>
                  </a:lnTo>
                  <a:lnTo>
                    <a:pt x="80" y="506"/>
                  </a:lnTo>
                  <a:lnTo>
                    <a:pt x="80" y="478"/>
                  </a:lnTo>
                  <a:lnTo>
                    <a:pt x="240" y="478"/>
                  </a:lnTo>
                  <a:lnTo>
                    <a:pt x="240" y="399"/>
                  </a:lnTo>
                  <a:lnTo>
                    <a:pt x="80" y="399"/>
                  </a:lnTo>
                  <a:lnTo>
                    <a:pt x="80" y="372"/>
                  </a:lnTo>
                  <a:lnTo>
                    <a:pt x="240" y="372"/>
                  </a:lnTo>
                  <a:lnTo>
                    <a:pt x="240" y="293"/>
                  </a:lnTo>
                  <a:lnTo>
                    <a:pt x="80" y="293"/>
                  </a:lnTo>
                  <a:lnTo>
                    <a:pt x="80" y="266"/>
                  </a:lnTo>
                  <a:lnTo>
                    <a:pt x="240" y="26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0" y="718"/>
                  </a:lnTo>
                  <a:lnTo>
                    <a:pt x="585" y="718"/>
                  </a:lnTo>
                  <a:lnTo>
                    <a:pt x="585" y="612"/>
                  </a:lnTo>
                  <a:lnTo>
                    <a:pt x="505" y="612"/>
                  </a:lnTo>
                  <a:lnTo>
                    <a:pt x="240" y="6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453"/>
            <p:cNvSpPr>
              <a:spLocks noEditPoints="1"/>
            </p:cNvSpPr>
            <p:nvPr/>
          </p:nvSpPr>
          <p:spPr bwMode="auto">
            <a:xfrm>
              <a:off x="1392238" y="4667250"/>
              <a:ext cx="233363" cy="285750"/>
            </a:xfrm>
            <a:custGeom>
              <a:avLst/>
              <a:gdLst>
                <a:gd name="T0" fmla="*/ 399 w 586"/>
                <a:gd name="T1" fmla="*/ 160 h 719"/>
                <a:gd name="T2" fmla="*/ 399 w 586"/>
                <a:gd name="T3" fmla="*/ 0 h 719"/>
                <a:gd name="T4" fmla="*/ 0 w 586"/>
                <a:gd name="T5" fmla="*/ 0 h 719"/>
                <a:gd name="T6" fmla="*/ 0 w 586"/>
                <a:gd name="T7" fmla="*/ 719 h 719"/>
                <a:gd name="T8" fmla="*/ 586 w 586"/>
                <a:gd name="T9" fmla="*/ 719 h 719"/>
                <a:gd name="T10" fmla="*/ 586 w 586"/>
                <a:gd name="T11" fmla="*/ 186 h 719"/>
                <a:gd name="T12" fmla="*/ 399 w 586"/>
                <a:gd name="T13" fmla="*/ 186 h 719"/>
                <a:gd name="T14" fmla="*/ 399 w 586"/>
                <a:gd name="T15" fmla="*/ 160 h 719"/>
                <a:gd name="T16" fmla="*/ 506 w 586"/>
                <a:gd name="T17" fmla="*/ 611 h 719"/>
                <a:gd name="T18" fmla="*/ 80 w 586"/>
                <a:gd name="T19" fmla="*/ 611 h 719"/>
                <a:gd name="T20" fmla="*/ 80 w 586"/>
                <a:gd name="T21" fmla="*/ 585 h 719"/>
                <a:gd name="T22" fmla="*/ 506 w 586"/>
                <a:gd name="T23" fmla="*/ 585 h 719"/>
                <a:gd name="T24" fmla="*/ 506 w 586"/>
                <a:gd name="T25" fmla="*/ 611 h 719"/>
                <a:gd name="T26" fmla="*/ 506 w 586"/>
                <a:gd name="T27" fmla="*/ 505 h 719"/>
                <a:gd name="T28" fmla="*/ 80 w 586"/>
                <a:gd name="T29" fmla="*/ 505 h 719"/>
                <a:gd name="T30" fmla="*/ 80 w 586"/>
                <a:gd name="T31" fmla="*/ 479 h 719"/>
                <a:gd name="T32" fmla="*/ 506 w 586"/>
                <a:gd name="T33" fmla="*/ 479 h 719"/>
                <a:gd name="T34" fmla="*/ 506 w 586"/>
                <a:gd name="T35" fmla="*/ 505 h 719"/>
                <a:gd name="T36" fmla="*/ 506 w 586"/>
                <a:gd name="T37" fmla="*/ 399 h 719"/>
                <a:gd name="T38" fmla="*/ 80 w 586"/>
                <a:gd name="T39" fmla="*/ 399 h 719"/>
                <a:gd name="T40" fmla="*/ 80 w 586"/>
                <a:gd name="T41" fmla="*/ 372 h 719"/>
                <a:gd name="T42" fmla="*/ 506 w 586"/>
                <a:gd name="T43" fmla="*/ 372 h 719"/>
                <a:gd name="T44" fmla="*/ 506 w 586"/>
                <a:gd name="T45" fmla="*/ 399 h 719"/>
                <a:gd name="T46" fmla="*/ 506 w 586"/>
                <a:gd name="T47" fmla="*/ 266 h 719"/>
                <a:gd name="T48" fmla="*/ 506 w 586"/>
                <a:gd name="T49" fmla="*/ 292 h 719"/>
                <a:gd name="T50" fmla="*/ 80 w 586"/>
                <a:gd name="T51" fmla="*/ 292 h 719"/>
                <a:gd name="T52" fmla="*/ 80 w 586"/>
                <a:gd name="T53" fmla="*/ 266 h 719"/>
                <a:gd name="T54" fmla="*/ 506 w 586"/>
                <a:gd name="T55" fmla="*/ 266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6" h="719">
                  <a:moveTo>
                    <a:pt x="399" y="160"/>
                  </a:moveTo>
                  <a:lnTo>
                    <a:pt x="399" y="0"/>
                  </a:lnTo>
                  <a:lnTo>
                    <a:pt x="0" y="0"/>
                  </a:lnTo>
                  <a:lnTo>
                    <a:pt x="0" y="719"/>
                  </a:lnTo>
                  <a:lnTo>
                    <a:pt x="586" y="719"/>
                  </a:lnTo>
                  <a:lnTo>
                    <a:pt x="586" y="186"/>
                  </a:lnTo>
                  <a:lnTo>
                    <a:pt x="399" y="186"/>
                  </a:lnTo>
                  <a:lnTo>
                    <a:pt x="399" y="160"/>
                  </a:lnTo>
                  <a:close/>
                  <a:moveTo>
                    <a:pt x="506" y="611"/>
                  </a:moveTo>
                  <a:lnTo>
                    <a:pt x="80" y="611"/>
                  </a:lnTo>
                  <a:lnTo>
                    <a:pt x="80" y="585"/>
                  </a:lnTo>
                  <a:lnTo>
                    <a:pt x="506" y="585"/>
                  </a:lnTo>
                  <a:lnTo>
                    <a:pt x="506" y="611"/>
                  </a:lnTo>
                  <a:close/>
                  <a:moveTo>
                    <a:pt x="506" y="505"/>
                  </a:moveTo>
                  <a:lnTo>
                    <a:pt x="80" y="505"/>
                  </a:lnTo>
                  <a:lnTo>
                    <a:pt x="80" y="479"/>
                  </a:lnTo>
                  <a:lnTo>
                    <a:pt x="506" y="479"/>
                  </a:lnTo>
                  <a:lnTo>
                    <a:pt x="506" y="505"/>
                  </a:lnTo>
                  <a:close/>
                  <a:moveTo>
                    <a:pt x="506" y="399"/>
                  </a:moveTo>
                  <a:lnTo>
                    <a:pt x="80" y="399"/>
                  </a:lnTo>
                  <a:lnTo>
                    <a:pt x="80" y="372"/>
                  </a:lnTo>
                  <a:lnTo>
                    <a:pt x="506" y="372"/>
                  </a:lnTo>
                  <a:lnTo>
                    <a:pt x="506" y="399"/>
                  </a:lnTo>
                  <a:close/>
                  <a:moveTo>
                    <a:pt x="506" y="266"/>
                  </a:moveTo>
                  <a:lnTo>
                    <a:pt x="506" y="292"/>
                  </a:lnTo>
                  <a:lnTo>
                    <a:pt x="80" y="292"/>
                  </a:lnTo>
                  <a:lnTo>
                    <a:pt x="80" y="266"/>
                  </a:lnTo>
                  <a:lnTo>
                    <a:pt x="506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454"/>
            <p:cNvSpPr>
              <a:spLocks/>
            </p:cNvSpPr>
            <p:nvPr/>
          </p:nvSpPr>
          <p:spPr bwMode="auto">
            <a:xfrm>
              <a:off x="1562100" y="4667250"/>
              <a:ext cx="63500" cy="63500"/>
            </a:xfrm>
            <a:custGeom>
              <a:avLst/>
              <a:gdLst>
                <a:gd name="T0" fmla="*/ 18 w 160"/>
                <a:gd name="T1" fmla="*/ 0 h 160"/>
                <a:gd name="T2" fmla="*/ 0 w 160"/>
                <a:gd name="T3" fmla="*/ 0 h 160"/>
                <a:gd name="T4" fmla="*/ 0 w 160"/>
                <a:gd name="T5" fmla="*/ 160 h 160"/>
                <a:gd name="T6" fmla="*/ 160 w 160"/>
                <a:gd name="T7" fmla="*/ 160 h 160"/>
                <a:gd name="T8" fmla="*/ 160 w 160"/>
                <a:gd name="T9" fmla="*/ 134 h 160"/>
                <a:gd name="T10" fmla="*/ 18 w 16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0">
                  <a:moveTo>
                    <a:pt x="18" y="0"/>
                  </a:moveTo>
                  <a:lnTo>
                    <a:pt x="0" y="0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160" y="13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453313" y="2174870"/>
            <a:ext cx="1238789" cy="523880"/>
            <a:chOff x="7453313" y="2325456"/>
            <a:chExt cx="1238789" cy="523880"/>
          </a:xfrm>
          <a:solidFill>
            <a:srgbClr val="686868"/>
          </a:solidFill>
        </p:grpSpPr>
        <p:sp>
          <p:nvSpPr>
            <p:cNvPr id="95" name="椭圆 94"/>
            <p:cNvSpPr/>
            <p:nvPr/>
          </p:nvSpPr>
          <p:spPr>
            <a:xfrm rot="10800000">
              <a:off x="8617044" y="2325456"/>
              <a:ext cx="75058" cy="75058"/>
            </a:xfrm>
            <a:prstGeom prst="ellipse">
              <a:avLst/>
            </a:prstGeom>
            <a:grpFill/>
            <a:ln>
              <a:solidFill>
                <a:srgbClr val="686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cxnSp>
          <p:nvCxnSpPr>
            <p:cNvPr id="96" name="肘形连接符 95"/>
            <p:cNvCxnSpPr>
              <a:endCxn id="95" idx="6"/>
            </p:cNvCxnSpPr>
            <p:nvPr/>
          </p:nvCxnSpPr>
          <p:spPr>
            <a:xfrm flipV="1">
              <a:off x="7453313" y="2362985"/>
              <a:ext cx="1163731" cy="486351"/>
            </a:xfrm>
            <a:prstGeom prst="bentConnector3">
              <a:avLst>
                <a:gd name="adj1" fmla="val 38541"/>
              </a:avLst>
            </a:prstGeom>
            <a:grpFill/>
            <a:ln w="12700">
              <a:solidFill>
                <a:srgbClr val="68686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667538" y="2193920"/>
            <a:ext cx="1118775" cy="519118"/>
            <a:chOff x="3667538" y="2344506"/>
            <a:chExt cx="1118775" cy="519118"/>
          </a:xfrm>
          <a:solidFill>
            <a:srgbClr val="686868"/>
          </a:solidFill>
        </p:grpSpPr>
        <p:cxnSp>
          <p:nvCxnSpPr>
            <p:cNvPr id="98" name="肘形连接符 97"/>
            <p:cNvCxnSpPr>
              <a:stCxn id="99" idx="2"/>
            </p:cNvCxnSpPr>
            <p:nvPr/>
          </p:nvCxnSpPr>
          <p:spPr>
            <a:xfrm>
              <a:off x="3742596" y="2382035"/>
              <a:ext cx="1043717" cy="481589"/>
            </a:xfrm>
            <a:prstGeom prst="bentConnector3">
              <a:avLst>
                <a:gd name="adj1" fmla="val 65514"/>
              </a:avLst>
            </a:prstGeom>
            <a:grpFill/>
            <a:ln w="12700">
              <a:solidFill>
                <a:srgbClr val="68686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 rot="10800000" flipV="1">
              <a:off x="3667538" y="2344506"/>
              <a:ext cx="75058" cy="75058"/>
            </a:xfrm>
            <a:prstGeom prst="ellipse">
              <a:avLst/>
            </a:prstGeom>
            <a:grpFill/>
            <a:ln>
              <a:solidFill>
                <a:srgbClr val="686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85380" y="3913188"/>
            <a:ext cx="991458" cy="857328"/>
            <a:chOff x="4185380" y="4208916"/>
            <a:chExt cx="991458" cy="857328"/>
          </a:xfrm>
          <a:solidFill>
            <a:srgbClr val="686868"/>
          </a:solidFill>
        </p:grpSpPr>
        <p:cxnSp>
          <p:nvCxnSpPr>
            <p:cNvPr id="101" name="肘形连接符 100"/>
            <p:cNvCxnSpPr>
              <a:stCxn id="102" idx="2"/>
            </p:cNvCxnSpPr>
            <p:nvPr/>
          </p:nvCxnSpPr>
          <p:spPr>
            <a:xfrm flipV="1">
              <a:off x="4260438" y="4208916"/>
              <a:ext cx="916400" cy="819799"/>
            </a:xfrm>
            <a:prstGeom prst="bentConnector3">
              <a:avLst>
                <a:gd name="adj1" fmla="val 64552"/>
              </a:avLst>
            </a:prstGeom>
            <a:grpFill/>
            <a:ln w="12700">
              <a:solidFill>
                <a:srgbClr val="68686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rot="10800000" flipV="1">
              <a:off x="4185380" y="4991186"/>
              <a:ext cx="75058" cy="75058"/>
            </a:xfrm>
            <a:prstGeom prst="ellipse">
              <a:avLst/>
            </a:prstGeom>
            <a:grpFill/>
            <a:ln>
              <a:solidFill>
                <a:srgbClr val="686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096125" y="3908425"/>
            <a:ext cx="972089" cy="876378"/>
            <a:chOff x="7096125" y="4204153"/>
            <a:chExt cx="972089" cy="876378"/>
          </a:xfrm>
          <a:solidFill>
            <a:srgbClr val="686868"/>
          </a:solidFill>
        </p:grpSpPr>
        <p:sp>
          <p:nvSpPr>
            <p:cNvPr id="104" name="椭圆 103"/>
            <p:cNvSpPr/>
            <p:nvPr/>
          </p:nvSpPr>
          <p:spPr>
            <a:xfrm rot="10800000">
              <a:off x="7993156" y="5005473"/>
              <a:ext cx="75058" cy="75058"/>
            </a:xfrm>
            <a:prstGeom prst="ellipse">
              <a:avLst/>
            </a:prstGeom>
            <a:grpFill/>
            <a:ln>
              <a:solidFill>
                <a:srgbClr val="686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686868"/>
                </a:solidFill>
                <a:cs typeface="+mn-ea"/>
                <a:sym typeface="+mn-lt"/>
              </a:endParaRPr>
            </a:p>
          </p:txBody>
        </p:sp>
        <p:cxnSp>
          <p:nvCxnSpPr>
            <p:cNvPr id="105" name="肘形连接符 104"/>
            <p:cNvCxnSpPr>
              <a:endCxn id="104" idx="6"/>
            </p:cNvCxnSpPr>
            <p:nvPr/>
          </p:nvCxnSpPr>
          <p:spPr>
            <a:xfrm>
              <a:off x="7096125" y="4204153"/>
              <a:ext cx="897031" cy="838849"/>
            </a:xfrm>
            <a:prstGeom prst="bentConnector3">
              <a:avLst>
                <a:gd name="adj1" fmla="val 37789"/>
              </a:avLst>
            </a:prstGeom>
            <a:grpFill/>
            <a:ln w="12700">
              <a:solidFill>
                <a:srgbClr val="68686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6B1FBF-AF07-4E58-87E0-A8EA8402588D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3CADA4AD-D4D8-4266-9284-8F323CA8F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2E114DA-2152-495D-8851-5392E3B5A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659329A-F206-44B6-9ACD-260D2B77E214}"/>
                </a:ext>
              </a:extLst>
            </p:cNvPr>
            <p:cNvGrpSpPr/>
            <p:nvPr/>
          </p:nvGrpSpPr>
          <p:grpSpPr>
            <a:xfrm>
              <a:off x="78277" y="215456"/>
              <a:ext cx="4775851" cy="1204298"/>
              <a:chOff x="78277" y="215456"/>
              <a:chExt cx="4775851" cy="1204298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F7D7D3-7EE7-4F6E-AFF1-45F3B2FEEB1B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265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应用场景及定位</a:t>
                </a:r>
              </a:p>
            </p:txBody>
          </p: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81DACD00-6A6D-4B56-9919-5D82549C7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F19F33AD-4F7C-48E3-9634-4307CF768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993">
        <p:random/>
      </p:transition>
    </mc:Choice>
    <mc:Fallback xmlns="">
      <p:transition spd="slow" advTm="8993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5">
            <a:extLst>
              <a:ext uri="{FF2B5EF4-FFF2-40B4-BE49-F238E27FC236}">
                <a16:creationId xmlns:a16="http://schemas.microsoft.com/office/drawing/2014/main" id="{B288E474-442E-4AC3-A32B-6179D7FC3A16}"/>
              </a:ext>
            </a:extLst>
          </p:cNvPr>
          <p:cNvSpPr>
            <a:spLocks/>
          </p:cNvSpPr>
          <p:nvPr/>
        </p:nvSpPr>
        <p:spPr bwMode="auto">
          <a:xfrm rot="18900000">
            <a:off x="4469405" y="1997542"/>
            <a:ext cx="3005962" cy="3005962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1D1F1F"/>
              </a:solidFill>
              <a:cs typeface="+mn-ea"/>
              <a:sym typeface="+mn-lt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BB5BFD-2698-40CB-A739-0F4C23D411D0}"/>
              </a:ext>
            </a:extLst>
          </p:cNvPr>
          <p:cNvSpPr txBox="1"/>
          <p:nvPr/>
        </p:nvSpPr>
        <p:spPr>
          <a:xfrm>
            <a:off x="5203494" y="3635495"/>
            <a:ext cx="1548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zh-CN" altLang="en-US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产品目标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D7E63A2-9FA3-4E9C-8294-3629404B9DA3}"/>
              </a:ext>
            </a:extLst>
          </p:cNvPr>
          <p:cNvSpPr txBox="1"/>
          <p:nvPr/>
        </p:nvSpPr>
        <p:spPr>
          <a:xfrm>
            <a:off x="5674529" y="28905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9" name="图片 178">
            <a:extLst>
              <a:ext uri="{FF2B5EF4-FFF2-40B4-BE49-F238E27FC236}">
                <a16:creationId xmlns:a16="http://schemas.microsoft.com/office/drawing/2014/main" id="{CFB90C11-745C-49A4-B23B-A4D059FDE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78" y="1980117"/>
            <a:ext cx="2226881" cy="14185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B6599B34-A7FC-4474-BF9B-B4020EB03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8" y="3958660"/>
            <a:ext cx="3961978" cy="1089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09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01">
        <p:random/>
      </p:transition>
    </mc:Choice>
    <mc:Fallback xmlns="">
      <p:transition spd="slow" advTm="190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 flipH="1">
            <a:off x="7959791" y="589593"/>
            <a:ext cx="2034921" cy="48396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200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登陆功能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32852" y="1089972"/>
            <a:ext cx="244799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ts val="1600"/>
              </a:lnSpc>
            </a:pPr>
            <a:r>
              <a:rPr lang="zh-CN" altLang="en-US" sz="140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保护用户隐私及数据的安全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48367" y="405620"/>
            <a:ext cx="981869" cy="981869"/>
            <a:chOff x="6646069" y="1621631"/>
            <a:chExt cx="981869" cy="981869"/>
          </a:xfrm>
          <a:solidFill>
            <a:srgbClr val="686868"/>
          </a:solidFill>
          <a:effectLst/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6855777" y="1860285"/>
              <a:ext cx="569913" cy="383873"/>
            </a:xfrm>
            <a:custGeom>
              <a:avLst/>
              <a:gdLst>
                <a:gd name="T0" fmla="*/ 153 w 435"/>
                <a:gd name="T1" fmla="*/ 50 h 293"/>
                <a:gd name="T2" fmla="*/ 70 w 435"/>
                <a:gd name="T3" fmla="*/ 202 h 293"/>
                <a:gd name="T4" fmla="*/ 81 w 435"/>
                <a:gd name="T5" fmla="*/ 135 h 293"/>
                <a:gd name="T6" fmla="*/ 358 w 435"/>
                <a:gd name="T7" fmla="*/ 202 h 293"/>
                <a:gd name="T8" fmla="*/ 216 w 435"/>
                <a:gd name="T9" fmla="*/ 202 h 293"/>
                <a:gd name="T10" fmla="*/ 141 w 435"/>
                <a:gd name="T11" fmla="*/ 293 h 293"/>
                <a:gd name="T12" fmla="*/ 158 w 435"/>
                <a:gd name="T13" fmla="*/ 225 h 293"/>
                <a:gd name="T14" fmla="*/ 277 w 435"/>
                <a:gd name="T15" fmla="*/ 225 h 293"/>
                <a:gd name="T16" fmla="*/ 305 w 435"/>
                <a:gd name="T17" fmla="*/ 225 h 293"/>
                <a:gd name="T18" fmla="*/ 424 w 435"/>
                <a:gd name="T19" fmla="*/ 225 h 293"/>
                <a:gd name="T20" fmla="*/ 87 w 435"/>
                <a:gd name="T21" fmla="*/ 97 h 293"/>
                <a:gd name="T22" fmla="*/ 100 w 435"/>
                <a:gd name="T23" fmla="*/ 41 h 293"/>
                <a:gd name="T24" fmla="*/ 51 w 435"/>
                <a:gd name="T25" fmla="*/ 72 h 293"/>
                <a:gd name="T26" fmla="*/ 92 w 435"/>
                <a:gd name="T27" fmla="*/ 52 h 293"/>
                <a:gd name="T28" fmla="*/ 76 w 435"/>
                <a:gd name="T29" fmla="*/ 61 h 293"/>
                <a:gd name="T30" fmla="*/ 74 w 435"/>
                <a:gd name="T31" fmla="*/ 112 h 293"/>
                <a:gd name="T32" fmla="*/ 77 w 435"/>
                <a:gd name="T33" fmla="*/ 104 h 293"/>
                <a:gd name="T34" fmla="*/ 65 w 435"/>
                <a:gd name="T35" fmla="*/ 75 h 293"/>
                <a:gd name="T36" fmla="*/ 57 w 435"/>
                <a:gd name="T37" fmla="*/ 74 h 293"/>
                <a:gd name="T38" fmla="*/ 392 w 435"/>
                <a:gd name="T39" fmla="*/ 190 h 293"/>
                <a:gd name="T40" fmla="*/ 403 w 435"/>
                <a:gd name="T41" fmla="*/ 162 h 293"/>
                <a:gd name="T42" fmla="*/ 377 w 435"/>
                <a:gd name="T43" fmla="*/ 146 h 293"/>
                <a:gd name="T44" fmla="*/ 385 w 435"/>
                <a:gd name="T45" fmla="*/ 176 h 293"/>
                <a:gd name="T46" fmla="*/ 396 w 435"/>
                <a:gd name="T47" fmla="*/ 158 h 293"/>
                <a:gd name="T48" fmla="*/ 394 w 435"/>
                <a:gd name="T49" fmla="*/ 179 h 293"/>
                <a:gd name="T50" fmla="*/ 391 w 435"/>
                <a:gd name="T51" fmla="*/ 174 h 293"/>
                <a:gd name="T52" fmla="*/ 386 w 435"/>
                <a:gd name="T53" fmla="*/ 154 h 293"/>
                <a:gd name="T54" fmla="*/ 376 w 435"/>
                <a:gd name="T55" fmla="*/ 171 h 293"/>
                <a:gd name="T56" fmla="*/ 110 w 435"/>
                <a:gd name="T57" fmla="*/ 42 h 293"/>
                <a:gd name="T58" fmla="*/ 139 w 435"/>
                <a:gd name="T59" fmla="*/ 30 h 293"/>
                <a:gd name="T60" fmla="*/ 131 w 435"/>
                <a:gd name="T61" fmla="*/ 0 h 293"/>
                <a:gd name="T62" fmla="*/ 115 w 435"/>
                <a:gd name="T63" fmla="*/ 27 h 293"/>
                <a:gd name="T64" fmla="*/ 116 w 435"/>
                <a:gd name="T65" fmla="*/ 37 h 293"/>
                <a:gd name="T66" fmla="*/ 120 w 435"/>
                <a:gd name="T67" fmla="*/ 35 h 293"/>
                <a:gd name="T68" fmla="*/ 136 w 435"/>
                <a:gd name="T69" fmla="*/ 21 h 293"/>
                <a:gd name="T70" fmla="*/ 114 w 435"/>
                <a:gd name="T71" fmla="*/ 20 h 293"/>
                <a:gd name="T72" fmla="*/ 130 w 435"/>
                <a:gd name="T73" fmla="*/ 7 h 293"/>
                <a:gd name="T74" fmla="*/ 114 w 435"/>
                <a:gd name="T75" fmla="*/ 20 h 293"/>
                <a:gd name="T76" fmla="*/ 320 w 435"/>
                <a:gd name="T77" fmla="*/ 98 h 293"/>
                <a:gd name="T78" fmla="*/ 318 w 435"/>
                <a:gd name="T79" fmla="*/ 78 h 293"/>
                <a:gd name="T80" fmla="*/ 297 w 435"/>
                <a:gd name="T81" fmla="*/ 77 h 293"/>
                <a:gd name="T82" fmla="*/ 307 w 435"/>
                <a:gd name="T83" fmla="*/ 92 h 293"/>
                <a:gd name="T84" fmla="*/ 307 w 435"/>
                <a:gd name="T85" fmla="*/ 87 h 293"/>
                <a:gd name="T86" fmla="*/ 322 w 435"/>
                <a:gd name="T87" fmla="*/ 83 h 293"/>
                <a:gd name="T88" fmla="*/ 323 w 435"/>
                <a:gd name="T89" fmla="*/ 82 h 293"/>
                <a:gd name="T90" fmla="*/ 309 w 435"/>
                <a:gd name="T91" fmla="*/ 79 h 293"/>
                <a:gd name="T92" fmla="*/ 310 w 435"/>
                <a:gd name="T93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5" h="293">
                  <a:moveTo>
                    <a:pt x="283" y="118"/>
                  </a:moveTo>
                  <a:lnTo>
                    <a:pt x="272" y="50"/>
                  </a:lnTo>
                  <a:lnTo>
                    <a:pt x="153" y="50"/>
                  </a:lnTo>
                  <a:lnTo>
                    <a:pt x="142" y="118"/>
                  </a:lnTo>
                  <a:lnTo>
                    <a:pt x="283" y="118"/>
                  </a:lnTo>
                  <a:close/>
                  <a:moveTo>
                    <a:pt x="70" y="202"/>
                  </a:moveTo>
                  <a:lnTo>
                    <a:pt x="211" y="202"/>
                  </a:lnTo>
                  <a:lnTo>
                    <a:pt x="199" y="135"/>
                  </a:lnTo>
                  <a:lnTo>
                    <a:pt x="81" y="135"/>
                  </a:lnTo>
                  <a:lnTo>
                    <a:pt x="70" y="202"/>
                  </a:lnTo>
                  <a:close/>
                  <a:moveTo>
                    <a:pt x="216" y="202"/>
                  </a:moveTo>
                  <a:lnTo>
                    <a:pt x="358" y="202"/>
                  </a:lnTo>
                  <a:lnTo>
                    <a:pt x="346" y="135"/>
                  </a:lnTo>
                  <a:lnTo>
                    <a:pt x="228" y="135"/>
                  </a:lnTo>
                  <a:lnTo>
                    <a:pt x="216" y="202"/>
                  </a:lnTo>
                  <a:close/>
                  <a:moveTo>
                    <a:pt x="11" y="225"/>
                  </a:moveTo>
                  <a:lnTo>
                    <a:pt x="0" y="293"/>
                  </a:lnTo>
                  <a:lnTo>
                    <a:pt x="141" y="293"/>
                  </a:lnTo>
                  <a:lnTo>
                    <a:pt x="130" y="225"/>
                  </a:lnTo>
                  <a:lnTo>
                    <a:pt x="11" y="225"/>
                  </a:lnTo>
                  <a:close/>
                  <a:moveTo>
                    <a:pt x="158" y="225"/>
                  </a:moveTo>
                  <a:lnTo>
                    <a:pt x="147" y="293"/>
                  </a:lnTo>
                  <a:lnTo>
                    <a:pt x="288" y="293"/>
                  </a:lnTo>
                  <a:lnTo>
                    <a:pt x="277" y="225"/>
                  </a:lnTo>
                  <a:lnTo>
                    <a:pt x="158" y="225"/>
                  </a:lnTo>
                  <a:close/>
                  <a:moveTo>
                    <a:pt x="424" y="225"/>
                  </a:moveTo>
                  <a:lnTo>
                    <a:pt x="305" y="225"/>
                  </a:lnTo>
                  <a:lnTo>
                    <a:pt x="294" y="293"/>
                  </a:lnTo>
                  <a:lnTo>
                    <a:pt x="435" y="293"/>
                  </a:lnTo>
                  <a:lnTo>
                    <a:pt x="424" y="225"/>
                  </a:lnTo>
                  <a:close/>
                  <a:moveTo>
                    <a:pt x="60" y="98"/>
                  </a:moveTo>
                  <a:lnTo>
                    <a:pt x="74" y="125"/>
                  </a:lnTo>
                  <a:lnTo>
                    <a:pt x="87" y="97"/>
                  </a:lnTo>
                  <a:lnTo>
                    <a:pt x="118" y="93"/>
                  </a:lnTo>
                  <a:lnTo>
                    <a:pt x="95" y="71"/>
                  </a:lnTo>
                  <a:lnTo>
                    <a:pt x="100" y="41"/>
                  </a:lnTo>
                  <a:lnTo>
                    <a:pt x="73" y="55"/>
                  </a:lnTo>
                  <a:lnTo>
                    <a:pt x="45" y="42"/>
                  </a:lnTo>
                  <a:lnTo>
                    <a:pt x="51" y="72"/>
                  </a:lnTo>
                  <a:lnTo>
                    <a:pt x="30" y="94"/>
                  </a:lnTo>
                  <a:lnTo>
                    <a:pt x="60" y="98"/>
                  </a:lnTo>
                  <a:close/>
                  <a:moveTo>
                    <a:pt x="92" y="52"/>
                  </a:moveTo>
                  <a:lnTo>
                    <a:pt x="91" y="5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92" y="52"/>
                  </a:lnTo>
                  <a:close/>
                  <a:moveTo>
                    <a:pt x="77" y="104"/>
                  </a:moveTo>
                  <a:lnTo>
                    <a:pt x="74" y="112"/>
                  </a:lnTo>
                  <a:lnTo>
                    <a:pt x="64" y="93"/>
                  </a:lnTo>
                  <a:lnTo>
                    <a:pt x="72" y="93"/>
                  </a:lnTo>
                  <a:lnTo>
                    <a:pt x="77" y="104"/>
                  </a:lnTo>
                  <a:close/>
                  <a:moveTo>
                    <a:pt x="53" y="53"/>
                  </a:moveTo>
                  <a:lnTo>
                    <a:pt x="62" y="57"/>
                  </a:lnTo>
                  <a:lnTo>
                    <a:pt x="65" y="75"/>
                  </a:lnTo>
                  <a:lnTo>
                    <a:pt x="50" y="90"/>
                  </a:lnTo>
                  <a:lnTo>
                    <a:pt x="42" y="89"/>
                  </a:lnTo>
                  <a:lnTo>
                    <a:pt x="57" y="74"/>
                  </a:lnTo>
                  <a:lnTo>
                    <a:pt x="53" y="53"/>
                  </a:lnTo>
                  <a:close/>
                  <a:moveTo>
                    <a:pt x="385" y="176"/>
                  </a:moveTo>
                  <a:lnTo>
                    <a:pt x="392" y="190"/>
                  </a:lnTo>
                  <a:lnTo>
                    <a:pt x="399" y="175"/>
                  </a:lnTo>
                  <a:lnTo>
                    <a:pt x="415" y="173"/>
                  </a:lnTo>
                  <a:lnTo>
                    <a:pt x="403" y="162"/>
                  </a:lnTo>
                  <a:lnTo>
                    <a:pt x="407" y="145"/>
                  </a:lnTo>
                  <a:lnTo>
                    <a:pt x="391" y="153"/>
                  </a:lnTo>
                  <a:lnTo>
                    <a:pt x="377" y="146"/>
                  </a:lnTo>
                  <a:lnTo>
                    <a:pt x="380" y="162"/>
                  </a:lnTo>
                  <a:lnTo>
                    <a:pt x="368" y="174"/>
                  </a:lnTo>
                  <a:lnTo>
                    <a:pt x="385" y="176"/>
                  </a:lnTo>
                  <a:close/>
                  <a:moveTo>
                    <a:pt x="402" y="151"/>
                  </a:moveTo>
                  <a:lnTo>
                    <a:pt x="402" y="155"/>
                  </a:lnTo>
                  <a:lnTo>
                    <a:pt x="396" y="158"/>
                  </a:lnTo>
                  <a:lnTo>
                    <a:pt x="393" y="156"/>
                  </a:lnTo>
                  <a:lnTo>
                    <a:pt x="402" y="151"/>
                  </a:lnTo>
                  <a:close/>
                  <a:moveTo>
                    <a:pt x="394" y="179"/>
                  </a:moveTo>
                  <a:lnTo>
                    <a:pt x="392" y="183"/>
                  </a:lnTo>
                  <a:lnTo>
                    <a:pt x="387" y="173"/>
                  </a:lnTo>
                  <a:lnTo>
                    <a:pt x="391" y="174"/>
                  </a:lnTo>
                  <a:lnTo>
                    <a:pt x="394" y="179"/>
                  </a:lnTo>
                  <a:close/>
                  <a:moveTo>
                    <a:pt x="381" y="151"/>
                  </a:moveTo>
                  <a:lnTo>
                    <a:pt x="386" y="154"/>
                  </a:lnTo>
                  <a:lnTo>
                    <a:pt x="387" y="164"/>
                  </a:lnTo>
                  <a:lnTo>
                    <a:pt x="380" y="172"/>
                  </a:lnTo>
                  <a:lnTo>
                    <a:pt x="376" y="171"/>
                  </a:lnTo>
                  <a:lnTo>
                    <a:pt x="383" y="163"/>
                  </a:lnTo>
                  <a:lnTo>
                    <a:pt x="381" y="151"/>
                  </a:lnTo>
                  <a:close/>
                  <a:moveTo>
                    <a:pt x="110" y="42"/>
                  </a:moveTo>
                  <a:lnTo>
                    <a:pt x="126" y="36"/>
                  </a:lnTo>
                  <a:lnTo>
                    <a:pt x="140" y="46"/>
                  </a:lnTo>
                  <a:lnTo>
                    <a:pt x="139" y="30"/>
                  </a:lnTo>
                  <a:lnTo>
                    <a:pt x="152" y="19"/>
                  </a:lnTo>
                  <a:lnTo>
                    <a:pt x="136" y="15"/>
                  </a:lnTo>
                  <a:lnTo>
                    <a:pt x="131" y="0"/>
                  </a:lnTo>
                  <a:lnTo>
                    <a:pt x="122" y="13"/>
                  </a:lnTo>
                  <a:lnTo>
                    <a:pt x="106" y="14"/>
                  </a:lnTo>
                  <a:lnTo>
                    <a:pt x="115" y="27"/>
                  </a:lnTo>
                  <a:lnTo>
                    <a:pt x="110" y="42"/>
                  </a:lnTo>
                  <a:close/>
                  <a:moveTo>
                    <a:pt x="120" y="35"/>
                  </a:moveTo>
                  <a:lnTo>
                    <a:pt x="116" y="37"/>
                  </a:lnTo>
                  <a:lnTo>
                    <a:pt x="119" y="26"/>
                  </a:lnTo>
                  <a:lnTo>
                    <a:pt x="122" y="29"/>
                  </a:lnTo>
                  <a:lnTo>
                    <a:pt x="120" y="35"/>
                  </a:lnTo>
                  <a:close/>
                  <a:moveTo>
                    <a:pt x="145" y="21"/>
                  </a:moveTo>
                  <a:lnTo>
                    <a:pt x="142" y="23"/>
                  </a:lnTo>
                  <a:lnTo>
                    <a:pt x="136" y="21"/>
                  </a:lnTo>
                  <a:lnTo>
                    <a:pt x="135" y="18"/>
                  </a:lnTo>
                  <a:lnTo>
                    <a:pt x="145" y="21"/>
                  </a:lnTo>
                  <a:close/>
                  <a:moveTo>
                    <a:pt x="114" y="20"/>
                  </a:moveTo>
                  <a:lnTo>
                    <a:pt x="112" y="16"/>
                  </a:lnTo>
                  <a:lnTo>
                    <a:pt x="123" y="16"/>
                  </a:lnTo>
                  <a:lnTo>
                    <a:pt x="130" y="7"/>
                  </a:lnTo>
                  <a:lnTo>
                    <a:pt x="132" y="11"/>
                  </a:lnTo>
                  <a:lnTo>
                    <a:pt x="126" y="20"/>
                  </a:lnTo>
                  <a:lnTo>
                    <a:pt x="114" y="20"/>
                  </a:lnTo>
                  <a:close/>
                  <a:moveTo>
                    <a:pt x="300" y="96"/>
                  </a:moveTo>
                  <a:lnTo>
                    <a:pt x="310" y="93"/>
                  </a:lnTo>
                  <a:lnTo>
                    <a:pt x="320" y="98"/>
                  </a:lnTo>
                  <a:lnTo>
                    <a:pt x="319" y="88"/>
                  </a:lnTo>
                  <a:lnTo>
                    <a:pt x="328" y="81"/>
                  </a:lnTo>
                  <a:lnTo>
                    <a:pt x="318" y="78"/>
                  </a:lnTo>
                  <a:lnTo>
                    <a:pt x="314" y="68"/>
                  </a:lnTo>
                  <a:lnTo>
                    <a:pt x="308" y="77"/>
                  </a:lnTo>
                  <a:lnTo>
                    <a:pt x="297" y="77"/>
                  </a:lnTo>
                  <a:lnTo>
                    <a:pt x="303" y="85"/>
                  </a:lnTo>
                  <a:lnTo>
                    <a:pt x="300" y="96"/>
                  </a:lnTo>
                  <a:close/>
                  <a:moveTo>
                    <a:pt x="307" y="92"/>
                  </a:moveTo>
                  <a:lnTo>
                    <a:pt x="304" y="93"/>
                  </a:lnTo>
                  <a:lnTo>
                    <a:pt x="306" y="85"/>
                  </a:lnTo>
                  <a:lnTo>
                    <a:pt x="307" y="87"/>
                  </a:lnTo>
                  <a:lnTo>
                    <a:pt x="307" y="92"/>
                  </a:lnTo>
                  <a:close/>
                  <a:moveTo>
                    <a:pt x="323" y="82"/>
                  </a:moveTo>
                  <a:lnTo>
                    <a:pt x="322" y="83"/>
                  </a:lnTo>
                  <a:lnTo>
                    <a:pt x="318" y="82"/>
                  </a:lnTo>
                  <a:lnTo>
                    <a:pt x="317" y="80"/>
                  </a:lnTo>
                  <a:lnTo>
                    <a:pt x="323" y="82"/>
                  </a:lnTo>
                  <a:close/>
                  <a:moveTo>
                    <a:pt x="303" y="81"/>
                  </a:moveTo>
                  <a:lnTo>
                    <a:pt x="301" y="79"/>
                  </a:lnTo>
                  <a:lnTo>
                    <a:pt x="309" y="79"/>
                  </a:lnTo>
                  <a:lnTo>
                    <a:pt x="313" y="73"/>
                  </a:lnTo>
                  <a:lnTo>
                    <a:pt x="314" y="76"/>
                  </a:lnTo>
                  <a:lnTo>
                    <a:pt x="310" y="81"/>
                  </a:lnTo>
                  <a:lnTo>
                    <a:pt x="303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6646069" y="1621631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9B08D6-AE6E-415C-B0C2-A0050CAB7121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F191C0B-337B-4596-8A67-3B0F5533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3FCA4D3-F361-4641-99CD-D3E43B7DA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D079FD-14E7-4942-BA95-E8F3926D6C9A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9BED254-1192-4620-908F-C96CEE4DD3B1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产品目标之功能需求</a:t>
                </a: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FC007697-B124-4BC9-A465-5929FC1D7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F5C1220-CD10-484E-9C1A-91AA3E830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B168629-30D2-45F4-AC79-5A2C2C45D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281" y="1969720"/>
            <a:ext cx="3072143" cy="2999856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722777-55ED-4C71-BC8D-AFC9F3353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0992" y="3207359"/>
            <a:ext cx="1079555" cy="889046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84D9B8-A83C-45C4-BDC6-DD40AC3E1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6076" y="2071841"/>
            <a:ext cx="2967560" cy="2999856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1F3CE62-A86C-407C-8678-B6873EEA79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4505" y="3207358"/>
            <a:ext cx="1164804" cy="88904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0" name="箭头: 右 39">
            <a:extLst>
              <a:ext uri="{FF2B5EF4-FFF2-40B4-BE49-F238E27FC236}">
                <a16:creationId xmlns:a16="http://schemas.microsoft.com/office/drawing/2014/main" id="{9FABD19C-8AF4-4C8C-B85B-F3204F9A168F}"/>
              </a:ext>
            </a:extLst>
          </p:cNvPr>
          <p:cNvSpPr/>
          <p:nvPr/>
        </p:nvSpPr>
        <p:spPr>
          <a:xfrm>
            <a:off x="3850850" y="3429000"/>
            <a:ext cx="539570" cy="51013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49F88080-1C6E-4D65-ADB0-3582EC9DE3E6}"/>
              </a:ext>
            </a:extLst>
          </p:cNvPr>
          <p:cNvSpPr/>
          <p:nvPr/>
        </p:nvSpPr>
        <p:spPr>
          <a:xfrm>
            <a:off x="5836506" y="3429000"/>
            <a:ext cx="539570" cy="51013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E473EB2A-6712-4718-AFFC-A6141EE89F6E}"/>
              </a:ext>
            </a:extLst>
          </p:cNvPr>
          <p:cNvSpPr/>
          <p:nvPr/>
        </p:nvSpPr>
        <p:spPr>
          <a:xfrm>
            <a:off x="9343636" y="3428999"/>
            <a:ext cx="539570" cy="51013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2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837">
        <p:random/>
      </p:transition>
    </mc:Choice>
    <mc:Fallback xmlns="">
      <p:transition spd="slow" advTm="8837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9B08D6-AE6E-415C-B0C2-A0050CAB7121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F191C0B-337B-4596-8A67-3B0F5533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3FCA4D3-F361-4641-99CD-D3E43B7DA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D079FD-14E7-4942-BA95-E8F3926D6C9A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9BED254-1192-4620-908F-C96CEE4DD3B1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产品目标之功能需求</a:t>
                </a: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FC007697-B124-4BC9-A465-5929FC1D7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F5C1220-CD10-484E-9C1A-91AA3E830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C2E3234-956C-49AA-8528-F0816F899E3F}"/>
              </a:ext>
            </a:extLst>
          </p:cNvPr>
          <p:cNvSpPr txBox="1"/>
          <p:nvPr/>
        </p:nvSpPr>
        <p:spPr>
          <a:xfrm flipH="1">
            <a:off x="10167613" y="295253"/>
            <a:ext cx="2034921" cy="48396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电影检索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A96E41-FB33-40BC-BF7C-EF1C963E3C07}"/>
              </a:ext>
            </a:extLst>
          </p:cNvPr>
          <p:cNvSpPr txBox="1"/>
          <p:nvPr/>
        </p:nvSpPr>
        <p:spPr>
          <a:xfrm>
            <a:off x="9864460" y="788335"/>
            <a:ext cx="181405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4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检索电影信息，方便快捷地获取有效信息</a:t>
            </a:r>
            <a:endParaRPr lang="zh-CN" altLang="en-US" sz="14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CD344B-707E-42DA-A087-3A430600425E}"/>
              </a:ext>
            </a:extLst>
          </p:cNvPr>
          <p:cNvSpPr txBox="1"/>
          <p:nvPr/>
        </p:nvSpPr>
        <p:spPr>
          <a:xfrm flipH="1">
            <a:off x="8255686" y="500780"/>
            <a:ext cx="670947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2868A97-F57F-4DA5-AE02-617703576BA0}"/>
              </a:ext>
            </a:extLst>
          </p:cNvPr>
          <p:cNvGrpSpPr/>
          <p:nvPr/>
        </p:nvGrpSpPr>
        <p:grpSpPr>
          <a:xfrm>
            <a:off x="8879884" y="288278"/>
            <a:ext cx="981869" cy="981869"/>
            <a:chOff x="4617244" y="2774156"/>
            <a:chExt cx="981869" cy="981869"/>
          </a:xfrm>
          <a:solidFill>
            <a:srgbClr val="686868"/>
          </a:solidFill>
          <a:effectLst/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FCA7EE5-E594-4D0E-A0AD-E4137D8B1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158" y="3053784"/>
              <a:ext cx="430271" cy="433177"/>
            </a:xfrm>
            <a:custGeom>
              <a:avLst/>
              <a:gdLst>
                <a:gd name="T0" fmla="*/ 0 w 373"/>
                <a:gd name="T1" fmla="*/ 28 h 375"/>
                <a:gd name="T2" fmla="*/ 345 w 373"/>
                <a:gd name="T3" fmla="*/ 375 h 375"/>
                <a:gd name="T4" fmla="*/ 345 w 373"/>
                <a:gd name="T5" fmla="*/ 0 h 375"/>
                <a:gd name="T6" fmla="*/ 74 w 373"/>
                <a:gd name="T7" fmla="*/ 299 h 375"/>
                <a:gd name="T8" fmla="*/ 73 w 373"/>
                <a:gd name="T9" fmla="*/ 228 h 375"/>
                <a:gd name="T10" fmla="*/ 130 w 373"/>
                <a:gd name="T11" fmla="*/ 228 h 375"/>
                <a:gd name="T12" fmla="*/ 74 w 373"/>
                <a:gd name="T13" fmla="*/ 284 h 375"/>
                <a:gd name="T14" fmla="*/ 131 w 373"/>
                <a:gd name="T15" fmla="*/ 284 h 375"/>
                <a:gd name="T16" fmla="*/ 157 w 373"/>
                <a:gd name="T17" fmla="*/ 299 h 375"/>
                <a:gd name="T18" fmla="*/ 157 w 373"/>
                <a:gd name="T19" fmla="*/ 228 h 375"/>
                <a:gd name="T20" fmla="*/ 214 w 373"/>
                <a:gd name="T21" fmla="*/ 228 h 375"/>
                <a:gd name="T22" fmla="*/ 158 w 373"/>
                <a:gd name="T23" fmla="*/ 284 h 375"/>
                <a:gd name="T24" fmla="*/ 214 w 373"/>
                <a:gd name="T25" fmla="*/ 284 h 375"/>
                <a:gd name="T26" fmla="*/ 243 w 373"/>
                <a:gd name="T27" fmla="*/ 299 h 375"/>
                <a:gd name="T28" fmla="*/ 243 w 373"/>
                <a:gd name="T29" fmla="*/ 228 h 375"/>
                <a:gd name="T30" fmla="*/ 299 w 373"/>
                <a:gd name="T31" fmla="*/ 228 h 375"/>
                <a:gd name="T32" fmla="*/ 243 w 373"/>
                <a:gd name="T33" fmla="*/ 284 h 375"/>
                <a:gd name="T34" fmla="*/ 300 w 373"/>
                <a:gd name="T35" fmla="*/ 284 h 375"/>
                <a:gd name="T36" fmla="*/ 63 w 373"/>
                <a:gd name="T37" fmla="*/ 154 h 375"/>
                <a:gd name="T38" fmla="*/ 63 w 373"/>
                <a:gd name="T39" fmla="*/ 33 h 375"/>
                <a:gd name="T40" fmla="*/ 334 w 373"/>
                <a:gd name="T41" fmla="*/ 126 h 375"/>
                <a:gd name="T42" fmla="*/ 215 w 373"/>
                <a:gd name="T43" fmla="*/ 120 h 375"/>
                <a:gd name="T44" fmla="*/ 215 w 373"/>
                <a:gd name="T45" fmla="*/ 129 h 375"/>
                <a:gd name="T46" fmla="*/ 227 w 373"/>
                <a:gd name="T47" fmla="*/ 129 h 375"/>
                <a:gd name="T48" fmla="*/ 227 w 373"/>
                <a:gd name="T49" fmla="*/ 120 h 375"/>
                <a:gd name="T50" fmla="*/ 171 w 373"/>
                <a:gd name="T51" fmla="*/ 88 h 375"/>
                <a:gd name="T52" fmla="*/ 171 w 373"/>
                <a:gd name="T53" fmla="*/ 110 h 375"/>
                <a:gd name="T54" fmla="*/ 191 w 373"/>
                <a:gd name="T55" fmla="*/ 110 h 375"/>
                <a:gd name="T56" fmla="*/ 191 w 373"/>
                <a:gd name="T57" fmla="*/ 88 h 375"/>
                <a:gd name="T58" fmla="*/ 171 w 373"/>
                <a:gd name="T59" fmla="*/ 117 h 375"/>
                <a:gd name="T60" fmla="*/ 171 w 373"/>
                <a:gd name="T61" fmla="*/ 139 h 375"/>
                <a:gd name="T62" fmla="*/ 197 w 373"/>
                <a:gd name="T63" fmla="*/ 117 h 375"/>
                <a:gd name="T64" fmla="*/ 96 w 373"/>
                <a:gd name="T65" fmla="*/ 132 h 375"/>
                <a:gd name="T66" fmla="*/ 71 w 373"/>
                <a:gd name="T67" fmla="*/ 116 h 375"/>
                <a:gd name="T68" fmla="*/ 96 w 373"/>
                <a:gd name="T69" fmla="*/ 139 h 375"/>
                <a:gd name="T70" fmla="*/ 96 w 373"/>
                <a:gd name="T71" fmla="*/ 116 h 375"/>
                <a:gd name="T72" fmla="*/ 77 w 373"/>
                <a:gd name="T73" fmla="*/ 88 h 375"/>
                <a:gd name="T74" fmla="*/ 77 w 373"/>
                <a:gd name="T75" fmla="*/ 109 h 375"/>
                <a:gd name="T76" fmla="*/ 96 w 373"/>
                <a:gd name="T77" fmla="*/ 109 h 375"/>
                <a:gd name="T78" fmla="*/ 96 w 373"/>
                <a:gd name="T79" fmla="*/ 88 h 375"/>
                <a:gd name="T80" fmla="*/ 118 w 373"/>
                <a:gd name="T81" fmla="*/ 95 h 375"/>
                <a:gd name="T82" fmla="*/ 124 w 373"/>
                <a:gd name="T83" fmla="*/ 95 h 375"/>
                <a:gd name="T84" fmla="*/ 150 w 373"/>
                <a:gd name="T85" fmla="*/ 109 h 375"/>
                <a:gd name="T86" fmla="*/ 144 w 373"/>
                <a:gd name="T87" fmla="*/ 132 h 375"/>
                <a:gd name="T88" fmla="*/ 118 w 373"/>
                <a:gd name="T89" fmla="*/ 116 h 375"/>
                <a:gd name="T90" fmla="*/ 144 w 373"/>
                <a:gd name="T91" fmla="*/ 139 h 375"/>
                <a:gd name="T92" fmla="*/ 144 w 373"/>
                <a:gd name="T93" fmla="*/ 116 h 375"/>
                <a:gd name="T94" fmla="*/ 247 w 373"/>
                <a:gd name="T95" fmla="*/ 88 h 375"/>
                <a:gd name="T96" fmla="*/ 247 w 373"/>
                <a:gd name="T97" fmla="*/ 111 h 375"/>
                <a:gd name="T98" fmla="*/ 266 w 373"/>
                <a:gd name="T99" fmla="*/ 111 h 375"/>
                <a:gd name="T100" fmla="*/ 266 w 373"/>
                <a:gd name="T101" fmla="*/ 88 h 375"/>
                <a:gd name="T102" fmla="*/ 247 w 373"/>
                <a:gd name="T103" fmla="*/ 118 h 375"/>
                <a:gd name="T104" fmla="*/ 247 w 373"/>
                <a:gd name="T105" fmla="*/ 139 h 375"/>
                <a:gd name="T106" fmla="*/ 272 w 373"/>
                <a:gd name="T107" fmla="*/ 118 h 375"/>
                <a:gd name="T108" fmla="*/ 313 w 373"/>
                <a:gd name="T109" fmla="*/ 132 h 375"/>
                <a:gd name="T110" fmla="*/ 287 w 373"/>
                <a:gd name="T111" fmla="*/ 119 h 375"/>
                <a:gd name="T112" fmla="*/ 313 w 373"/>
                <a:gd name="T113" fmla="*/ 139 h 375"/>
                <a:gd name="T114" fmla="*/ 313 w 373"/>
                <a:gd name="T115" fmla="*/ 119 h 375"/>
                <a:gd name="T116" fmla="*/ 294 w 373"/>
                <a:gd name="T117" fmla="*/ 88 h 375"/>
                <a:gd name="T118" fmla="*/ 294 w 373"/>
                <a:gd name="T119" fmla="*/ 112 h 375"/>
                <a:gd name="T120" fmla="*/ 313 w 373"/>
                <a:gd name="T121" fmla="*/ 112 h 375"/>
                <a:gd name="T122" fmla="*/ 313 w 373"/>
                <a:gd name="T123" fmla="*/ 8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375">
                  <a:moveTo>
                    <a:pt x="34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3"/>
                    <a:pt x="13" y="375"/>
                    <a:pt x="28" y="375"/>
                  </a:cubicBezTo>
                  <a:cubicBezTo>
                    <a:pt x="345" y="375"/>
                    <a:pt x="345" y="375"/>
                    <a:pt x="345" y="375"/>
                  </a:cubicBezTo>
                  <a:cubicBezTo>
                    <a:pt x="361" y="375"/>
                    <a:pt x="373" y="363"/>
                    <a:pt x="373" y="347"/>
                  </a:cubicBezTo>
                  <a:cubicBezTo>
                    <a:pt x="373" y="28"/>
                    <a:pt x="373" y="28"/>
                    <a:pt x="373" y="28"/>
                  </a:cubicBezTo>
                  <a:cubicBezTo>
                    <a:pt x="373" y="12"/>
                    <a:pt x="361" y="0"/>
                    <a:pt x="345" y="0"/>
                  </a:cubicBezTo>
                  <a:close/>
                  <a:moveTo>
                    <a:pt x="131" y="343"/>
                  </a:moveTo>
                  <a:cubicBezTo>
                    <a:pt x="74" y="343"/>
                    <a:pt x="74" y="343"/>
                    <a:pt x="74" y="343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131" y="299"/>
                    <a:pt x="131" y="299"/>
                    <a:pt x="131" y="299"/>
                  </a:cubicBezTo>
                  <a:lnTo>
                    <a:pt x="131" y="343"/>
                  </a:lnTo>
                  <a:close/>
                  <a:moveTo>
                    <a:pt x="73" y="228"/>
                  </a:moveTo>
                  <a:cubicBezTo>
                    <a:pt x="73" y="184"/>
                    <a:pt x="73" y="184"/>
                    <a:pt x="73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228"/>
                    <a:pt x="130" y="228"/>
                    <a:pt x="130" y="228"/>
                  </a:cubicBezTo>
                  <a:lnTo>
                    <a:pt x="73" y="228"/>
                  </a:lnTo>
                  <a:close/>
                  <a:moveTo>
                    <a:pt x="131" y="284"/>
                  </a:moveTo>
                  <a:cubicBezTo>
                    <a:pt x="74" y="284"/>
                    <a:pt x="74" y="284"/>
                    <a:pt x="74" y="284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131" y="240"/>
                    <a:pt x="131" y="240"/>
                    <a:pt x="131" y="240"/>
                  </a:cubicBezTo>
                  <a:lnTo>
                    <a:pt x="131" y="284"/>
                  </a:lnTo>
                  <a:close/>
                  <a:moveTo>
                    <a:pt x="214" y="343"/>
                  </a:moveTo>
                  <a:cubicBezTo>
                    <a:pt x="157" y="343"/>
                    <a:pt x="157" y="343"/>
                    <a:pt x="157" y="343"/>
                  </a:cubicBezTo>
                  <a:cubicBezTo>
                    <a:pt x="157" y="299"/>
                    <a:pt x="157" y="299"/>
                    <a:pt x="157" y="299"/>
                  </a:cubicBezTo>
                  <a:cubicBezTo>
                    <a:pt x="214" y="299"/>
                    <a:pt x="214" y="299"/>
                    <a:pt x="214" y="299"/>
                  </a:cubicBezTo>
                  <a:lnTo>
                    <a:pt x="214" y="343"/>
                  </a:lnTo>
                  <a:close/>
                  <a:moveTo>
                    <a:pt x="157" y="228"/>
                  </a:moveTo>
                  <a:cubicBezTo>
                    <a:pt x="157" y="184"/>
                    <a:pt x="157" y="184"/>
                    <a:pt x="157" y="184"/>
                  </a:cubicBezTo>
                  <a:cubicBezTo>
                    <a:pt x="214" y="184"/>
                    <a:pt x="214" y="184"/>
                    <a:pt x="214" y="184"/>
                  </a:cubicBezTo>
                  <a:cubicBezTo>
                    <a:pt x="214" y="228"/>
                    <a:pt x="214" y="228"/>
                    <a:pt x="214" y="228"/>
                  </a:cubicBezTo>
                  <a:lnTo>
                    <a:pt x="157" y="228"/>
                  </a:lnTo>
                  <a:close/>
                  <a:moveTo>
                    <a:pt x="214" y="284"/>
                  </a:moveTo>
                  <a:cubicBezTo>
                    <a:pt x="158" y="284"/>
                    <a:pt x="158" y="284"/>
                    <a:pt x="158" y="284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214" y="240"/>
                    <a:pt x="214" y="240"/>
                    <a:pt x="214" y="240"/>
                  </a:cubicBezTo>
                  <a:lnTo>
                    <a:pt x="214" y="284"/>
                  </a:lnTo>
                  <a:close/>
                  <a:moveTo>
                    <a:pt x="300" y="343"/>
                  </a:moveTo>
                  <a:cubicBezTo>
                    <a:pt x="243" y="343"/>
                    <a:pt x="243" y="343"/>
                    <a:pt x="243" y="343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300" y="299"/>
                    <a:pt x="300" y="299"/>
                    <a:pt x="300" y="299"/>
                  </a:cubicBezTo>
                  <a:lnTo>
                    <a:pt x="300" y="343"/>
                  </a:lnTo>
                  <a:close/>
                  <a:moveTo>
                    <a:pt x="243" y="228"/>
                  </a:moveTo>
                  <a:cubicBezTo>
                    <a:pt x="243" y="184"/>
                    <a:pt x="243" y="184"/>
                    <a:pt x="243" y="184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9" y="228"/>
                    <a:pt x="299" y="228"/>
                    <a:pt x="299" y="228"/>
                  </a:cubicBezTo>
                  <a:lnTo>
                    <a:pt x="243" y="228"/>
                  </a:lnTo>
                  <a:close/>
                  <a:moveTo>
                    <a:pt x="300" y="284"/>
                  </a:moveTo>
                  <a:cubicBezTo>
                    <a:pt x="243" y="284"/>
                    <a:pt x="243" y="284"/>
                    <a:pt x="243" y="28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300" y="240"/>
                    <a:pt x="300" y="240"/>
                    <a:pt x="300" y="240"/>
                  </a:cubicBezTo>
                  <a:lnTo>
                    <a:pt x="300" y="284"/>
                  </a:lnTo>
                  <a:close/>
                  <a:moveTo>
                    <a:pt x="334" y="126"/>
                  </a:moveTo>
                  <a:cubicBezTo>
                    <a:pt x="334" y="142"/>
                    <a:pt x="322" y="154"/>
                    <a:pt x="306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48" y="154"/>
                    <a:pt x="35" y="142"/>
                    <a:pt x="35" y="12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45"/>
                    <a:pt x="48" y="33"/>
                    <a:pt x="63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22" y="33"/>
                    <a:pt x="334" y="45"/>
                    <a:pt x="334" y="61"/>
                  </a:cubicBezTo>
                  <a:lnTo>
                    <a:pt x="334" y="126"/>
                  </a:lnTo>
                  <a:close/>
                  <a:moveTo>
                    <a:pt x="223" y="119"/>
                  </a:moveTo>
                  <a:cubicBezTo>
                    <a:pt x="219" y="119"/>
                    <a:pt x="219" y="119"/>
                    <a:pt x="219" y="119"/>
                  </a:cubicBezTo>
                  <a:cubicBezTo>
                    <a:pt x="217" y="119"/>
                    <a:pt x="216" y="119"/>
                    <a:pt x="215" y="120"/>
                  </a:cubicBezTo>
                  <a:cubicBezTo>
                    <a:pt x="215" y="121"/>
                    <a:pt x="215" y="121"/>
                    <a:pt x="215" y="123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5" y="128"/>
                    <a:pt x="215" y="128"/>
                    <a:pt x="215" y="129"/>
                  </a:cubicBezTo>
                  <a:cubicBezTo>
                    <a:pt x="216" y="131"/>
                    <a:pt x="217" y="131"/>
                    <a:pt x="219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5" y="131"/>
                    <a:pt x="226" y="131"/>
                    <a:pt x="227" y="129"/>
                  </a:cubicBezTo>
                  <a:cubicBezTo>
                    <a:pt x="227" y="128"/>
                    <a:pt x="227" y="128"/>
                    <a:pt x="227" y="126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1"/>
                    <a:pt x="227" y="121"/>
                    <a:pt x="227" y="120"/>
                  </a:cubicBezTo>
                  <a:cubicBezTo>
                    <a:pt x="226" y="119"/>
                    <a:pt x="225" y="119"/>
                    <a:pt x="223" y="119"/>
                  </a:cubicBezTo>
                  <a:close/>
                  <a:moveTo>
                    <a:pt x="191" y="88"/>
                  </a:moveTo>
                  <a:cubicBezTo>
                    <a:pt x="171" y="88"/>
                    <a:pt x="171" y="88"/>
                    <a:pt x="171" y="88"/>
                  </a:cubicBezTo>
                  <a:cubicBezTo>
                    <a:pt x="168" y="88"/>
                    <a:pt x="165" y="91"/>
                    <a:pt x="165" y="95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95"/>
                    <a:pt x="197" y="95"/>
                    <a:pt x="197" y="95"/>
                  </a:cubicBezTo>
                  <a:cubicBezTo>
                    <a:pt x="197" y="91"/>
                    <a:pt x="194" y="88"/>
                    <a:pt x="191" y="88"/>
                  </a:cubicBezTo>
                  <a:close/>
                  <a:moveTo>
                    <a:pt x="191" y="132"/>
                  </a:moveTo>
                  <a:cubicBezTo>
                    <a:pt x="171" y="132"/>
                    <a:pt x="171" y="132"/>
                    <a:pt x="171" y="132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36"/>
                    <a:pt x="168" y="139"/>
                    <a:pt x="171" y="13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4" y="139"/>
                    <a:pt x="197" y="136"/>
                    <a:pt x="197" y="132"/>
                  </a:cubicBezTo>
                  <a:cubicBezTo>
                    <a:pt x="197" y="117"/>
                    <a:pt x="197" y="117"/>
                    <a:pt x="197" y="117"/>
                  </a:cubicBezTo>
                  <a:cubicBezTo>
                    <a:pt x="191" y="117"/>
                    <a:pt x="191" y="117"/>
                    <a:pt x="191" y="117"/>
                  </a:cubicBezTo>
                  <a:lnTo>
                    <a:pt x="191" y="132"/>
                  </a:lnTo>
                  <a:close/>
                  <a:moveTo>
                    <a:pt x="96" y="132"/>
                  </a:moveTo>
                  <a:cubicBezTo>
                    <a:pt x="77" y="132"/>
                    <a:pt x="77" y="132"/>
                    <a:pt x="77" y="13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6"/>
                    <a:pt x="74" y="139"/>
                    <a:pt x="77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0" y="139"/>
                    <a:pt x="103" y="136"/>
                    <a:pt x="103" y="132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6" y="116"/>
                    <a:pt x="96" y="116"/>
                    <a:pt x="96" y="116"/>
                  </a:cubicBezTo>
                  <a:lnTo>
                    <a:pt x="96" y="132"/>
                  </a:lnTo>
                  <a:close/>
                  <a:moveTo>
                    <a:pt x="96" y="88"/>
                  </a:moveTo>
                  <a:cubicBezTo>
                    <a:pt x="77" y="88"/>
                    <a:pt x="77" y="88"/>
                    <a:pt x="77" y="88"/>
                  </a:cubicBezTo>
                  <a:cubicBezTo>
                    <a:pt x="74" y="88"/>
                    <a:pt x="71" y="91"/>
                    <a:pt x="71" y="95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0" y="88"/>
                    <a:pt x="96" y="88"/>
                  </a:cubicBezTo>
                  <a:close/>
                  <a:moveTo>
                    <a:pt x="144" y="88"/>
                  </a:moveTo>
                  <a:cubicBezTo>
                    <a:pt x="124" y="88"/>
                    <a:pt x="124" y="88"/>
                    <a:pt x="124" y="88"/>
                  </a:cubicBezTo>
                  <a:cubicBezTo>
                    <a:pt x="121" y="88"/>
                    <a:pt x="118" y="91"/>
                    <a:pt x="118" y="95"/>
                  </a:cubicBezTo>
                  <a:cubicBezTo>
                    <a:pt x="118" y="109"/>
                    <a:pt x="118" y="109"/>
                    <a:pt x="118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0" y="91"/>
                    <a:pt x="147" y="88"/>
                    <a:pt x="144" y="88"/>
                  </a:cubicBezTo>
                  <a:close/>
                  <a:moveTo>
                    <a:pt x="144" y="132"/>
                  </a:moveTo>
                  <a:cubicBezTo>
                    <a:pt x="124" y="132"/>
                    <a:pt x="124" y="132"/>
                    <a:pt x="124" y="132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8" y="136"/>
                    <a:pt x="121" y="139"/>
                    <a:pt x="12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7" y="139"/>
                    <a:pt x="150" y="136"/>
                    <a:pt x="150" y="13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4" y="116"/>
                    <a:pt x="144" y="116"/>
                    <a:pt x="144" y="116"/>
                  </a:cubicBezTo>
                  <a:lnTo>
                    <a:pt x="144" y="132"/>
                  </a:lnTo>
                  <a:close/>
                  <a:moveTo>
                    <a:pt x="266" y="88"/>
                  </a:moveTo>
                  <a:cubicBezTo>
                    <a:pt x="247" y="88"/>
                    <a:pt x="247" y="88"/>
                    <a:pt x="247" y="88"/>
                  </a:cubicBezTo>
                  <a:cubicBezTo>
                    <a:pt x="243" y="88"/>
                    <a:pt x="240" y="91"/>
                    <a:pt x="240" y="95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95"/>
                    <a:pt x="272" y="95"/>
                    <a:pt x="272" y="95"/>
                  </a:cubicBezTo>
                  <a:cubicBezTo>
                    <a:pt x="272" y="91"/>
                    <a:pt x="270" y="88"/>
                    <a:pt x="266" y="88"/>
                  </a:cubicBezTo>
                  <a:close/>
                  <a:moveTo>
                    <a:pt x="266" y="132"/>
                  </a:moveTo>
                  <a:cubicBezTo>
                    <a:pt x="247" y="132"/>
                    <a:pt x="247" y="132"/>
                    <a:pt x="247" y="13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6"/>
                    <a:pt x="243" y="139"/>
                    <a:pt x="247" y="139"/>
                  </a:cubicBezTo>
                  <a:cubicBezTo>
                    <a:pt x="266" y="139"/>
                    <a:pt x="266" y="139"/>
                    <a:pt x="266" y="139"/>
                  </a:cubicBezTo>
                  <a:cubicBezTo>
                    <a:pt x="270" y="139"/>
                    <a:pt x="272" y="136"/>
                    <a:pt x="272" y="132"/>
                  </a:cubicBezTo>
                  <a:cubicBezTo>
                    <a:pt x="272" y="118"/>
                    <a:pt x="272" y="118"/>
                    <a:pt x="272" y="118"/>
                  </a:cubicBezTo>
                  <a:cubicBezTo>
                    <a:pt x="266" y="118"/>
                    <a:pt x="266" y="118"/>
                    <a:pt x="266" y="118"/>
                  </a:cubicBezTo>
                  <a:lnTo>
                    <a:pt x="266" y="132"/>
                  </a:lnTo>
                  <a:close/>
                  <a:moveTo>
                    <a:pt x="313" y="132"/>
                  </a:moveTo>
                  <a:cubicBezTo>
                    <a:pt x="294" y="132"/>
                    <a:pt x="294" y="132"/>
                    <a:pt x="294" y="132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7" y="132"/>
                    <a:pt x="287" y="132"/>
                    <a:pt x="287" y="132"/>
                  </a:cubicBezTo>
                  <a:cubicBezTo>
                    <a:pt x="287" y="136"/>
                    <a:pt x="290" y="139"/>
                    <a:pt x="294" y="139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9"/>
                    <a:pt x="320" y="136"/>
                    <a:pt x="320" y="132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3" y="119"/>
                    <a:pt x="313" y="119"/>
                    <a:pt x="313" y="119"/>
                  </a:cubicBezTo>
                  <a:lnTo>
                    <a:pt x="313" y="132"/>
                  </a:lnTo>
                  <a:close/>
                  <a:moveTo>
                    <a:pt x="313" y="88"/>
                  </a:moveTo>
                  <a:cubicBezTo>
                    <a:pt x="294" y="88"/>
                    <a:pt x="294" y="88"/>
                    <a:pt x="294" y="88"/>
                  </a:cubicBezTo>
                  <a:cubicBezTo>
                    <a:pt x="290" y="88"/>
                    <a:pt x="287" y="91"/>
                    <a:pt x="287" y="95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112"/>
                    <a:pt x="313" y="112"/>
                    <a:pt x="313" y="112"/>
                  </a:cubicBezTo>
                  <a:cubicBezTo>
                    <a:pt x="320" y="112"/>
                    <a:pt x="320" y="112"/>
                    <a:pt x="320" y="112"/>
                  </a:cubicBezTo>
                  <a:cubicBezTo>
                    <a:pt x="320" y="95"/>
                    <a:pt x="320" y="95"/>
                    <a:pt x="320" y="95"/>
                  </a:cubicBezTo>
                  <a:cubicBezTo>
                    <a:pt x="320" y="91"/>
                    <a:pt x="317" y="88"/>
                    <a:pt x="3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FF9AD19-0ECF-40CB-AFA6-D50BE07D5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244" y="2774156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55AB599-AC7D-46AA-B8D1-B379E7914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19" y="1505134"/>
            <a:ext cx="8686761" cy="4883201"/>
          </a:xfrm>
          <a:prstGeom prst="rect">
            <a:avLst/>
          </a:prstGeom>
          <a:effectLst>
            <a:softEdge rad="1524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920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837">
        <p:random/>
      </p:transition>
    </mc:Choice>
    <mc:Fallback xmlns="">
      <p:transition spd="slow" advTm="8837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9B08D6-AE6E-415C-B0C2-A0050CAB7121}"/>
              </a:ext>
            </a:extLst>
          </p:cNvPr>
          <p:cNvGrpSpPr/>
          <p:nvPr/>
        </p:nvGrpSpPr>
        <p:grpSpPr>
          <a:xfrm>
            <a:off x="78277" y="215456"/>
            <a:ext cx="5057960" cy="6642543"/>
            <a:chOff x="78277" y="215456"/>
            <a:chExt cx="5057960" cy="6642543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F191C0B-337B-4596-8A67-3B0F5533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D079FD-14E7-4942-BA95-E8F3926D6C9A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9BED254-1192-4620-908F-C96CEE4DD3B1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产品目标之功能需求</a:t>
                </a: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FC007697-B124-4BC9-A465-5929FC1D7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F5C1220-CD10-484E-9C1A-91AA3E830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C2E3234-956C-49AA-8528-F0816F899E3F}"/>
              </a:ext>
            </a:extLst>
          </p:cNvPr>
          <p:cNvSpPr txBox="1"/>
          <p:nvPr/>
        </p:nvSpPr>
        <p:spPr>
          <a:xfrm flipH="1">
            <a:off x="9550624" y="333645"/>
            <a:ext cx="2034921" cy="48396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可视化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A96E41-FB33-40BC-BF7C-EF1C963E3C07}"/>
              </a:ext>
            </a:extLst>
          </p:cNvPr>
          <p:cNvSpPr txBox="1"/>
          <p:nvPr/>
        </p:nvSpPr>
        <p:spPr>
          <a:xfrm>
            <a:off x="9285033" y="788926"/>
            <a:ext cx="160655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4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可视化电影数据，让数据更生动化</a:t>
            </a:r>
            <a:endParaRPr lang="zh-CN" altLang="en-US" sz="14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CD344B-707E-42DA-A087-3A430600425E}"/>
              </a:ext>
            </a:extLst>
          </p:cNvPr>
          <p:cNvSpPr txBox="1"/>
          <p:nvPr/>
        </p:nvSpPr>
        <p:spPr>
          <a:xfrm flipH="1">
            <a:off x="8255686" y="500780"/>
            <a:ext cx="670947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2868A97-F57F-4DA5-AE02-617703576BA0}"/>
              </a:ext>
            </a:extLst>
          </p:cNvPr>
          <p:cNvGrpSpPr/>
          <p:nvPr/>
        </p:nvGrpSpPr>
        <p:grpSpPr>
          <a:xfrm>
            <a:off x="11094610" y="95204"/>
            <a:ext cx="981869" cy="981869"/>
            <a:chOff x="4617244" y="2774156"/>
            <a:chExt cx="981869" cy="981869"/>
          </a:xfrm>
          <a:solidFill>
            <a:srgbClr val="686868"/>
          </a:solidFill>
          <a:effectLst/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FCA7EE5-E594-4D0E-A0AD-E4137D8B1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158" y="3053784"/>
              <a:ext cx="430271" cy="433177"/>
            </a:xfrm>
            <a:custGeom>
              <a:avLst/>
              <a:gdLst>
                <a:gd name="T0" fmla="*/ 0 w 373"/>
                <a:gd name="T1" fmla="*/ 28 h 375"/>
                <a:gd name="T2" fmla="*/ 345 w 373"/>
                <a:gd name="T3" fmla="*/ 375 h 375"/>
                <a:gd name="T4" fmla="*/ 345 w 373"/>
                <a:gd name="T5" fmla="*/ 0 h 375"/>
                <a:gd name="T6" fmla="*/ 74 w 373"/>
                <a:gd name="T7" fmla="*/ 299 h 375"/>
                <a:gd name="T8" fmla="*/ 73 w 373"/>
                <a:gd name="T9" fmla="*/ 228 h 375"/>
                <a:gd name="T10" fmla="*/ 130 w 373"/>
                <a:gd name="T11" fmla="*/ 228 h 375"/>
                <a:gd name="T12" fmla="*/ 74 w 373"/>
                <a:gd name="T13" fmla="*/ 284 h 375"/>
                <a:gd name="T14" fmla="*/ 131 w 373"/>
                <a:gd name="T15" fmla="*/ 284 h 375"/>
                <a:gd name="T16" fmla="*/ 157 w 373"/>
                <a:gd name="T17" fmla="*/ 299 h 375"/>
                <a:gd name="T18" fmla="*/ 157 w 373"/>
                <a:gd name="T19" fmla="*/ 228 h 375"/>
                <a:gd name="T20" fmla="*/ 214 w 373"/>
                <a:gd name="T21" fmla="*/ 228 h 375"/>
                <a:gd name="T22" fmla="*/ 158 w 373"/>
                <a:gd name="T23" fmla="*/ 284 h 375"/>
                <a:gd name="T24" fmla="*/ 214 w 373"/>
                <a:gd name="T25" fmla="*/ 284 h 375"/>
                <a:gd name="T26" fmla="*/ 243 w 373"/>
                <a:gd name="T27" fmla="*/ 299 h 375"/>
                <a:gd name="T28" fmla="*/ 243 w 373"/>
                <a:gd name="T29" fmla="*/ 228 h 375"/>
                <a:gd name="T30" fmla="*/ 299 w 373"/>
                <a:gd name="T31" fmla="*/ 228 h 375"/>
                <a:gd name="T32" fmla="*/ 243 w 373"/>
                <a:gd name="T33" fmla="*/ 284 h 375"/>
                <a:gd name="T34" fmla="*/ 300 w 373"/>
                <a:gd name="T35" fmla="*/ 284 h 375"/>
                <a:gd name="T36" fmla="*/ 63 w 373"/>
                <a:gd name="T37" fmla="*/ 154 h 375"/>
                <a:gd name="T38" fmla="*/ 63 w 373"/>
                <a:gd name="T39" fmla="*/ 33 h 375"/>
                <a:gd name="T40" fmla="*/ 334 w 373"/>
                <a:gd name="T41" fmla="*/ 126 h 375"/>
                <a:gd name="T42" fmla="*/ 215 w 373"/>
                <a:gd name="T43" fmla="*/ 120 h 375"/>
                <a:gd name="T44" fmla="*/ 215 w 373"/>
                <a:gd name="T45" fmla="*/ 129 h 375"/>
                <a:gd name="T46" fmla="*/ 227 w 373"/>
                <a:gd name="T47" fmla="*/ 129 h 375"/>
                <a:gd name="T48" fmla="*/ 227 w 373"/>
                <a:gd name="T49" fmla="*/ 120 h 375"/>
                <a:gd name="T50" fmla="*/ 171 w 373"/>
                <a:gd name="T51" fmla="*/ 88 h 375"/>
                <a:gd name="T52" fmla="*/ 171 w 373"/>
                <a:gd name="T53" fmla="*/ 110 h 375"/>
                <a:gd name="T54" fmla="*/ 191 w 373"/>
                <a:gd name="T55" fmla="*/ 110 h 375"/>
                <a:gd name="T56" fmla="*/ 191 w 373"/>
                <a:gd name="T57" fmla="*/ 88 h 375"/>
                <a:gd name="T58" fmla="*/ 171 w 373"/>
                <a:gd name="T59" fmla="*/ 117 h 375"/>
                <a:gd name="T60" fmla="*/ 171 w 373"/>
                <a:gd name="T61" fmla="*/ 139 h 375"/>
                <a:gd name="T62" fmla="*/ 197 w 373"/>
                <a:gd name="T63" fmla="*/ 117 h 375"/>
                <a:gd name="T64" fmla="*/ 96 w 373"/>
                <a:gd name="T65" fmla="*/ 132 h 375"/>
                <a:gd name="T66" fmla="*/ 71 w 373"/>
                <a:gd name="T67" fmla="*/ 116 h 375"/>
                <a:gd name="T68" fmla="*/ 96 w 373"/>
                <a:gd name="T69" fmla="*/ 139 h 375"/>
                <a:gd name="T70" fmla="*/ 96 w 373"/>
                <a:gd name="T71" fmla="*/ 116 h 375"/>
                <a:gd name="T72" fmla="*/ 77 w 373"/>
                <a:gd name="T73" fmla="*/ 88 h 375"/>
                <a:gd name="T74" fmla="*/ 77 w 373"/>
                <a:gd name="T75" fmla="*/ 109 h 375"/>
                <a:gd name="T76" fmla="*/ 96 w 373"/>
                <a:gd name="T77" fmla="*/ 109 h 375"/>
                <a:gd name="T78" fmla="*/ 96 w 373"/>
                <a:gd name="T79" fmla="*/ 88 h 375"/>
                <a:gd name="T80" fmla="*/ 118 w 373"/>
                <a:gd name="T81" fmla="*/ 95 h 375"/>
                <a:gd name="T82" fmla="*/ 124 w 373"/>
                <a:gd name="T83" fmla="*/ 95 h 375"/>
                <a:gd name="T84" fmla="*/ 150 w 373"/>
                <a:gd name="T85" fmla="*/ 109 h 375"/>
                <a:gd name="T86" fmla="*/ 144 w 373"/>
                <a:gd name="T87" fmla="*/ 132 h 375"/>
                <a:gd name="T88" fmla="*/ 118 w 373"/>
                <a:gd name="T89" fmla="*/ 116 h 375"/>
                <a:gd name="T90" fmla="*/ 144 w 373"/>
                <a:gd name="T91" fmla="*/ 139 h 375"/>
                <a:gd name="T92" fmla="*/ 144 w 373"/>
                <a:gd name="T93" fmla="*/ 116 h 375"/>
                <a:gd name="T94" fmla="*/ 247 w 373"/>
                <a:gd name="T95" fmla="*/ 88 h 375"/>
                <a:gd name="T96" fmla="*/ 247 w 373"/>
                <a:gd name="T97" fmla="*/ 111 h 375"/>
                <a:gd name="T98" fmla="*/ 266 w 373"/>
                <a:gd name="T99" fmla="*/ 111 h 375"/>
                <a:gd name="T100" fmla="*/ 266 w 373"/>
                <a:gd name="T101" fmla="*/ 88 h 375"/>
                <a:gd name="T102" fmla="*/ 247 w 373"/>
                <a:gd name="T103" fmla="*/ 118 h 375"/>
                <a:gd name="T104" fmla="*/ 247 w 373"/>
                <a:gd name="T105" fmla="*/ 139 h 375"/>
                <a:gd name="T106" fmla="*/ 272 w 373"/>
                <a:gd name="T107" fmla="*/ 118 h 375"/>
                <a:gd name="T108" fmla="*/ 313 w 373"/>
                <a:gd name="T109" fmla="*/ 132 h 375"/>
                <a:gd name="T110" fmla="*/ 287 w 373"/>
                <a:gd name="T111" fmla="*/ 119 h 375"/>
                <a:gd name="T112" fmla="*/ 313 w 373"/>
                <a:gd name="T113" fmla="*/ 139 h 375"/>
                <a:gd name="T114" fmla="*/ 313 w 373"/>
                <a:gd name="T115" fmla="*/ 119 h 375"/>
                <a:gd name="T116" fmla="*/ 294 w 373"/>
                <a:gd name="T117" fmla="*/ 88 h 375"/>
                <a:gd name="T118" fmla="*/ 294 w 373"/>
                <a:gd name="T119" fmla="*/ 112 h 375"/>
                <a:gd name="T120" fmla="*/ 313 w 373"/>
                <a:gd name="T121" fmla="*/ 112 h 375"/>
                <a:gd name="T122" fmla="*/ 313 w 373"/>
                <a:gd name="T123" fmla="*/ 8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375">
                  <a:moveTo>
                    <a:pt x="34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3"/>
                    <a:pt x="13" y="375"/>
                    <a:pt x="28" y="375"/>
                  </a:cubicBezTo>
                  <a:cubicBezTo>
                    <a:pt x="345" y="375"/>
                    <a:pt x="345" y="375"/>
                    <a:pt x="345" y="375"/>
                  </a:cubicBezTo>
                  <a:cubicBezTo>
                    <a:pt x="361" y="375"/>
                    <a:pt x="373" y="363"/>
                    <a:pt x="373" y="347"/>
                  </a:cubicBezTo>
                  <a:cubicBezTo>
                    <a:pt x="373" y="28"/>
                    <a:pt x="373" y="28"/>
                    <a:pt x="373" y="28"/>
                  </a:cubicBezTo>
                  <a:cubicBezTo>
                    <a:pt x="373" y="12"/>
                    <a:pt x="361" y="0"/>
                    <a:pt x="345" y="0"/>
                  </a:cubicBezTo>
                  <a:close/>
                  <a:moveTo>
                    <a:pt x="131" y="343"/>
                  </a:moveTo>
                  <a:cubicBezTo>
                    <a:pt x="74" y="343"/>
                    <a:pt x="74" y="343"/>
                    <a:pt x="74" y="343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131" y="299"/>
                    <a:pt x="131" y="299"/>
                    <a:pt x="131" y="299"/>
                  </a:cubicBezTo>
                  <a:lnTo>
                    <a:pt x="131" y="343"/>
                  </a:lnTo>
                  <a:close/>
                  <a:moveTo>
                    <a:pt x="73" y="228"/>
                  </a:moveTo>
                  <a:cubicBezTo>
                    <a:pt x="73" y="184"/>
                    <a:pt x="73" y="184"/>
                    <a:pt x="73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228"/>
                    <a:pt x="130" y="228"/>
                    <a:pt x="130" y="228"/>
                  </a:cubicBezTo>
                  <a:lnTo>
                    <a:pt x="73" y="228"/>
                  </a:lnTo>
                  <a:close/>
                  <a:moveTo>
                    <a:pt x="131" y="284"/>
                  </a:moveTo>
                  <a:cubicBezTo>
                    <a:pt x="74" y="284"/>
                    <a:pt x="74" y="284"/>
                    <a:pt x="74" y="284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131" y="240"/>
                    <a:pt x="131" y="240"/>
                    <a:pt x="131" y="240"/>
                  </a:cubicBezTo>
                  <a:lnTo>
                    <a:pt x="131" y="284"/>
                  </a:lnTo>
                  <a:close/>
                  <a:moveTo>
                    <a:pt x="214" y="343"/>
                  </a:moveTo>
                  <a:cubicBezTo>
                    <a:pt x="157" y="343"/>
                    <a:pt x="157" y="343"/>
                    <a:pt x="157" y="343"/>
                  </a:cubicBezTo>
                  <a:cubicBezTo>
                    <a:pt x="157" y="299"/>
                    <a:pt x="157" y="299"/>
                    <a:pt x="157" y="299"/>
                  </a:cubicBezTo>
                  <a:cubicBezTo>
                    <a:pt x="214" y="299"/>
                    <a:pt x="214" y="299"/>
                    <a:pt x="214" y="299"/>
                  </a:cubicBezTo>
                  <a:lnTo>
                    <a:pt x="214" y="343"/>
                  </a:lnTo>
                  <a:close/>
                  <a:moveTo>
                    <a:pt x="157" y="228"/>
                  </a:moveTo>
                  <a:cubicBezTo>
                    <a:pt x="157" y="184"/>
                    <a:pt x="157" y="184"/>
                    <a:pt x="157" y="184"/>
                  </a:cubicBezTo>
                  <a:cubicBezTo>
                    <a:pt x="214" y="184"/>
                    <a:pt x="214" y="184"/>
                    <a:pt x="214" y="184"/>
                  </a:cubicBezTo>
                  <a:cubicBezTo>
                    <a:pt x="214" y="228"/>
                    <a:pt x="214" y="228"/>
                    <a:pt x="214" y="228"/>
                  </a:cubicBezTo>
                  <a:lnTo>
                    <a:pt x="157" y="228"/>
                  </a:lnTo>
                  <a:close/>
                  <a:moveTo>
                    <a:pt x="214" y="284"/>
                  </a:moveTo>
                  <a:cubicBezTo>
                    <a:pt x="158" y="284"/>
                    <a:pt x="158" y="284"/>
                    <a:pt x="158" y="284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214" y="240"/>
                    <a:pt x="214" y="240"/>
                    <a:pt x="214" y="240"/>
                  </a:cubicBezTo>
                  <a:lnTo>
                    <a:pt x="214" y="284"/>
                  </a:lnTo>
                  <a:close/>
                  <a:moveTo>
                    <a:pt x="300" y="343"/>
                  </a:moveTo>
                  <a:cubicBezTo>
                    <a:pt x="243" y="343"/>
                    <a:pt x="243" y="343"/>
                    <a:pt x="243" y="343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300" y="299"/>
                    <a:pt x="300" y="299"/>
                    <a:pt x="300" y="299"/>
                  </a:cubicBezTo>
                  <a:lnTo>
                    <a:pt x="300" y="343"/>
                  </a:lnTo>
                  <a:close/>
                  <a:moveTo>
                    <a:pt x="243" y="228"/>
                  </a:moveTo>
                  <a:cubicBezTo>
                    <a:pt x="243" y="184"/>
                    <a:pt x="243" y="184"/>
                    <a:pt x="243" y="184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9" y="228"/>
                    <a:pt x="299" y="228"/>
                    <a:pt x="299" y="228"/>
                  </a:cubicBezTo>
                  <a:lnTo>
                    <a:pt x="243" y="228"/>
                  </a:lnTo>
                  <a:close/>
                  <a:moveTo>
                    <a:pt x="300" y="284"/>
                  </a:moveTo>
                  <a:cubicBezTo>
                    <a:pt x="243" y="284"/>
                    <a:pt x="243" y="284"/>
                    <a:pt x="243" y="28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300" y="240"/>
                    <a:pt x="300" y="240"/>
                    <a:pt x="300" y="240"/>
                  </a:cubicBezTo>
                  <a:lnTo>
                    <a:pt x="300" y="284"/>
                  </a:lnTo>
                  <a:close/>
                  <a:moveTo>
                    <a:pt x="334" y="126"/>
                  </a:moveTo>
                  <a:cubicBezTo>
                    <a:pt x="334" y="142"/>
                    <a:pt x="322" y="154"/>
                    <a:pt x="306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48" y="154"/>
                    <a:pt x="35" y="142"/>
                    <a:pt x="35" y="12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45"/>
                    <a:pt x="48" y="33"/>
                    <a:pt x="63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22" y="33"/>
                    <a:pt x="334" y="45"/>
                    <a:pt x="334" y="61"/>
                  </a:cubicBezTo>
                  <a:lnTo>
                    <a:pt x="334" y="126"/>
                  </a:lnTo>
                  <a:close/>
                  <a:moveTo>
                    <a:pt x="223" y="119"/>
                  </a:moveTo>
                  <a:cubicBezTo>
                    <a:pt x="219" y="119"/>
                    <a:pt x="219" y="119"/>
                    <a:pt x="219" y="119"/>
                  </a:cubicBezTo>
                  <a:cubicBezTo>
                    <a:pt x="217" y="119"/>
                    <a:pt x="216" y="119"/>
                    <a:pt x="215" y="120"/>
                  </a:cubicBezTo>
                  <a:cubicBezTo>
                    <a:pt x="215" y="121"/>
                    <a:pt x="215" y="121"/>
                    <a:pt x="215" y="123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5" y="128"/>
                    <a:pt x="215" y="128"/>
                    <a:pt x="215" y="129"/>
                  </a:cubicBezTo>
                  <a:cubicBezTo>
                    <a:pt x="216" y="131"/>
                    <a:pt x="217" y="131"/>
                    <a:pt x="219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5" y="131"/>
                    <a:pt x="226" y="131"/>
                    <a:pt x="227" y="129"/>
                  </a:cubicBezTo>
                  <a:cubicBezTo>
                    <a:pt x="227" y="128"/>
                    <a:pt x="227" y="128"/>
                    <a:pt x="227" y="126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1"/>
                    <a:pt x="227" y="121"/>
                    <a:pt x="227" y="120"/>
                  </a:cubicBezTo>
                  <a:cubicBezTo>
                    <a:pt x="226" y="119"/>
                    <a:pt x="225" y="119"/>
                    <a:pt x="223" y="119"/>
                  </a:cubicBezTo>
                  <a:close/>
                  <a:moveTo>
                    <a:pt x="191" y="88"/>
                  </a:moveTo>
                  <a:cubicBezTo>
                    <a:pt x="171" y="88"/>
                    <a:pt x="171" y="88"/>
                    <a:pt x="171" y="88"/>
                  </a:cubicBezTo>
                  <a:cubicBezTo>
                    <a:pt x="168" y="88"/>
                    <a:pt x="165" y="91"/>
                    <a:pt x="165" y="95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95"/>
                    <a:pt x="197" y="95"/>
                    <a:pt x="197" y="95"/>
                  </a:cubicBezTo>
                  <a:cubicBezTo>
                    <a:pt x="197" y="91"/>
                    <a:pt x="194" y="88"/>
                    <a:pt x="191" y="88"/>
                  </a:cubicBezTo>
                  <a:close/>
                  <a:moveTo>
                    <a:pt x="191" y="132"/>
                  </a:moveTo>
                  <a:cubicBezTo>
                    <a:pt x="171" y="132"/>
                    <a:pt x="171" y="132"/>
                    <a:pt x="171" y="132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36"/>
                    <a:pt x="168" y="139"/>
                    <a:pt x="171" y="13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4" y="139"/>
                    <a:pt x="197" y="136"/>
                    <a:pt x="197" y="132"/>
                  </a:cubicBezTo>
                  <a:cubicBezTo>
                    <a:pt x="197" y="117"/>
                    <a:pt x="197" y="117"/>
                    <a:pt x="197" y="117"/>
                  </a:cubicBezTo>
                  <a:cubicBezTo>
                    <a:pt x="191" y="117"/>
                    <a:pt x="191" y="117"/>
                    <a:pt x="191" y="117"/>
                  </a:cubicBezTo>
                  <a:lnTo>
                    <a:pt x="191" y="132"/>
                  </a:lnTo>
                  <a:close/>
                  <a:moveTo>
                    <a:pt x="96" y="132"/>
                  </a:moveTo>
                  <a:cubicBezTo>
                    <a:pt x="77" y="132"/>
                    <a:pt x="77" y="132"/>
                    <a:pt x="77" y="13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6"/>
                    <a:pt x="74" y="139"/>
                    <a:pt x="77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0" y="139"/>
                    <a:pt x="103" y="136"/>
                    <a:pt x="103" y="132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6" y="116"/>
                    <a:pt x="96" y="116"/>
                    <a:pt x="96" y="116"/>
                  </a:cubicBezTo>
                  <a:lnTo>
                    <a:pt x="96" y="132"/>
                  </a:lnTo>
                  <a:close/>
                  <a:moveTo>
                    <a:pt x="96" y="88"/>
                  </a:moveTo>
                  <a:cubicBezTo>
                    <a:pt x="77" y="88"/>
                    <a:pt x="77" y="88"/>
                    <a:pt x="77" y="88"/>
                  </a:cubicBezTo>
                  <a:cubicBezTo>
                    <a:pt x="74" y="88"/>
                    <a:pt x="71" y="91"/>
                    <a:pt x="71" y="95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0" y="88"/>
                    <a:pt x="96" y="88"/>
                  </a:cubicBezTo>
                  <a:close/>
                  <a:moveTo>
                    <a:pt x="144" y="88"/>
                  </a:moveTo>
                  <a:cubicBezTo>
                    <a:pt x="124" y="88"/>
                    <a:pt x="124" y="88"/>
                    <a:pt x="124" y="88"/>
                  </a:cubicBezTo>
                  <a:cubicBezTo>
                    <a:pt x="121" y="88"/>
                    <a:pt x="118" y="91"/>
                    <a:pt x="118" y="95"/>
                  </a:cubicBezTo>
                  <a:cubicBezTo>
                    <a:pt x="118" y="109"/>
                    <a:pt x="118" y="109"/>
                    <a:pt x="118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0" y="91"/>
                    <a:pt x="147" y="88"/>
                    <a:pt x="144" y="88"/>
                  </a:cubicBezTo>
                  <a:close/>
                  <a:moveTo>
                    <a:pt x="144" y="132"/>
                  </a:moveTo>
                  <a:cubicBezTo>
                    <a:pt x="124" y="132"/>
                    <a:pt x="124" y="132"/>
                    <a:pt x="124" y="132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8" y="136"/>
                    <a:pt x="121" y="139"/>
                    <a:pt x="12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7" y="139"/>
                    <a:pt x="150" y="136"/>
                    <a:pt x="150" y="13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4" y="116"/>
                    <a:pt x="144" y="116"/>
                    <a:pt x="144" y="116"/>
                  </a:cubicBezTo>
                  <a:lnTo>
                    <a:pt x="144" y="132"/>
                  </a:lnTo>
                  <a:close/>
                  <a:moveTo>
                    <a:pt x="266" y="88"/>
                  </a:moveTo>
                  <a:cubicBezTo>
                    <a:pt x="247" y="88"/>
                    <a:pt x="247" y="88"/>
                    <a:pt x="247" y="88"/>
                  </a:cubicBezTo>
                  <a:cubicBezTo>
                    <a:pt x="243" y="88"/>
                    <a:pt x="240" y="91"/>
                    <a:pt x="240" y="95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95"/>
                    <a:pt x="272" y="95"/>
                    <a:pt x="272" y="95"/>
                  </a:cubicBezTo>
                  <a:cubicBezTo>
                    <a:pt x="272" y="91"/>
                    <a:pt x="270" y="88"/>
                    <a:pt x="266" y="88"/>
                  </a:cubicBezTo>
                  <a:close/>
                  <a:moveTo>
                    <a:pt x="266" y="132"/>
                  </a:moveTo>
                  <a:cubicBezTo>
                    <a:pt x="247" y="132"/>
                    <a:pt x="247" y="132"/>
                    <a:pt x="247" y="13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6"/>
                    <a:pt x="243" y="139"/>
                    <a:pt x="247" y="139"/>
                  </a:cubicBezTo>
                  <a:cubicBezTo>
                    <a:pt x="266" y="139"/>
                    <a:pt x="266" y="139"/>
                    <a:pt x="266" y="139"/>
                  </a:cubicBezTo>
                  <a:cubicBezTo>
                    <a:pt x="270" y="139"/>
                    <a:pt x="272" y="136"/>
                    <a:pt x="272" y="132"/>
                  </a:cubicBezTo>
                  <a:cubicBezTo>
                    <a:pt x="272" y="118"/>
                    <a:pt x="272" y="118"/>
                    <a:pt x="272" y="118"/>
                  </a:cubicBezTo>
                  <a:cubicBezTo>
                    <a:pt x="266" y="118"/>
                    <a:pt x="266" y="118"/>
                    <a:pt x="266" y="118"/>
                  </a:cubicBezTo>
                  <a:lnTo>
                    <a:pt x="266" y="132"/>
                  </a:lnTo>
                  <a:close/>
                  <a:moveTo>
                    <a:pt x="313" y="132"/>
                  </a:moveTo>
                  <a:cubicBezTo>
                    <a:pt x="294" y="132"/>
                    <a:pt x="294" y="132"/>
                    <a:pt x="294" y="132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7" y="132"/>
                    <a:pt x="287" y="132"/>
                    <a:pt x="287" y="132"/>
                  </a:cubicBezTo>
                  <a:cubicBezTo>
                    <a:pt x="287" y="136"/>
                    <a:pt x="290" y="139"/>
                    <a:pt x="294" y="139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9"/>
                    <a:pt x="320" y="136"/>
                    <a:pt x="320" y="132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3" y="119"/>
                    <a:pt x="313" y="119"/>
                    <a:pt x="313" y="119"/>
                  </a:cubicBezTo>
                  <a:lnTo>
                    <a:pt x="313" y="132"/>
                  </a:lnTo>
                  <a:close/>
                  <a:moveTo>
                    <a:pt x="313" y="88"/>
                  </a:moveTo>
                  <a:cubicBezTo>
                    <a:pt x="294" y="88"/>
                    <a:pt x="294" y="88"/>
                    <a:pt x="294" y="88"/>
                  </a:cubicBezTo>
                  <a:cubicBezTo>
                    <a:pt x="290" y="88"/>
                    <a:pt x="287" y="91"/>
                    <a:pt x="287" y="95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112"/>
                    <a:pt x="313" y="112"/>
                    <a:pt x="313" y="112"/>
                  </a:cubicBezTo>
                  <a:cubicBezTo>
                    <a:pt x="320" y="112"/>
                    <a:pt x="320" y="112"/>
                    <a:pt x="320" y="112"/>
                  </a:cubicBezTo>
                  <a:cubicBezTo>
                    <a:pt x="320" y="95"/>
                    <a:pt x="320" y="95"/>
                    <a:pt x="320" y="95"/>
                  </a:cubicBezTo>
                  <a:cubicBezTo>
                    <a:pt x="320" y="91"/>
                    <a:pt x="317" y="88"/>
                    <a:pt x="3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FF9AD19-0ECF-40CB-AFA6-D50BE07D5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244" y="2774156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E0AC3AD-6942-4C9E-894B-0D3719192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0457" y="1292838"/>
            <a:ext cx="3959572" cy="2780073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51C0D-B8F0-473A-901F-485E8A9B6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5515" y="4072911"/>
            <a:ext cx="4114514" cy="2785089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0D8CF4-73B8-431A-9977-2EF717E24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4616" y="1355520"/>
            <a:ext cx="3881989" cy="2711470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962C30-5F08-433E-81DE-AB3B48FD9B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6731" y="4066990"/>
            <a:ext cx="3869874" cy="2791009"/>
          </a:xfrm>
          <a:prstGeom prst="rect">
            <a:avLst/>
          </a:prstGeom>
          <a:effectLst>
            <a:softEdge rad="889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33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837">
        <p:random/>
      </p:transition>
    </mc:Choice>
    <mc:Fallback xmlns="">
      <p:transition spd="slow" advTm="8837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909B08D6-AE6E-415C-B0C2-A0050CAB7121}"/>
              </a:ext>
            </a:extLst>
          </p:cNvPr>
          <p:cNvGrpSpPr/>
          <p:nvPr/>
        </p:nvGrpSpPr>
        <p:grpSpPr>
          <a:xfrm>
            <a:off x="78277" y="215456"/>
            <a:ext cx="12104391" cy="6642544"/>
            <a:chOff x="78277" y="215456"/>
            <a:chExt cx="12104391" cy="66425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F191C0B-337B-4596-8A67-3B0F5533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8" t="19583" r="80000"/>
            <a:stretch/>
          </p:blipFill>
          <p:spPr>
            <a:xfrm>
              <a:off x="286625" y="4977495"/>
              <a:ext cx="688544" cy="18805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3FCA4D3-F361-4641-99CD-D3E43B7DA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15" t="57324" r="680"/>
            <a:stretch/>
          </p:blipFill>
          <p:spPr>
            <a:xfrm>
              <a:off x="9205899" y="5384839"/>
              <a:ext cx="2976769" cy="1473161"/>
            </a:xfrm>
            <a:prstGeom prst="rect">
              <a:avLst/>
            </a:prstGeom>
          </p:spPr>
        </p:pic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ED079FD-14E7-4942-BA95-E8F3926D6C9A}"/>
                </a:ext>
              </a:extLst>
            </p:cNvPr>
            <p:cNvGrpSpPr/>
            <p:nvPr/>
          </p:nvGrpSpPr>
          <p:grpSpPr>
            <a:xfrm>
              <a:off x="78277" y="215456"/>
              <a:ext cx="5057960" cy="1204298"/>
              <a:chOff x="78277" y="215456"/>
              <a:chExt cx="5057960" cy="120429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9BED254-1192-4620-908F-C96CEE4DD3B1}"/>
                  </a:ext>
                </a:extLst>
              </p:cNvPr>
              <p:cNvSpPr txBox="1"/>
              <p:nvPr/>
            </p:nvSpPr>
            <p:spPr>
              <a:xfrm>
                <a:off x="2588199" y="506948"/>
                <a:ext cx="25480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gradFill>
                      <a:gsLst>
                        <a:gs pos="97000">
                          <a:srgbClr val="F0CB30">
                            <a:lumMod val="82000"/>
                          </a:srgbClr>
                        </a:gs>
                        <a:gs pos="0">
                          <a:srgbClr val="F4ECA3"/>
                        </a:gs>
                        <a:gs pos="75000">
                          <a:srgbClr val="F6E65D">
                            <a:lumMod val="90000"/>
                          </a:srgbClr>
                        </a:gs>
                      </a:gsLst>
                      <a:lin ang="36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b="0" dirty="0">
                    <a:solidFill>
                      <a:srgbClr val="1D1F1F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产品目标之功能需求</a:t>
                </a:r>
              </a:p>
            </p:txBody>
          </p: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FC007697-B124-4BC9-A465-5929FC1D7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9281" y="215456"/>
                <a:ext cx="2241742" cy="1204298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F5C1220-CD10-484E-9C1A-91AA3E830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8277" y="431998"/>
                <a:ext cx="2548038" cy="61399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C2E3234-956C-49AA-8528-F0816F899E3F}"/>
              </a:ext>
            </a:extLst>
          </p:cNvPr>
          <p:cNvSpPr txBox="1"/>
          <p:nvPr/>
        </p:nvSpPr>
        <p:spPr>
          <a:xfrm flipH="1">
            <a:off x="10167613" y="295253"/>
            <a:ext cx="2034921" cy="48396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686868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生成报表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A96E41-FB33-40BC-BF7C-EF1C963E3C07}"/>
              </a:ext>
            </a:extLst>
          </p:cNvPr>
          <p:cNvSpPr txBox="1"/>
          <p:nvPr/>
        </p:nvSpPr>
        <p:spPr>
          <a:xfrm>
            <a:off x="9941462" y="788926"/>
            <a:ext cx="181405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400" b="0" dirty="0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实现对可视化数据的保存，便于日后再用</a:t>
            </a:r>
            <a:endParaRPr lang="zh-CN" altLang="en-US" sz="1400" dirty="0">
              <a:solidFill>
                <a:srgbClr val="686868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CD344B-707E-42DA-A087-3A430600425E}"/>
              </a:ext>
            </a:extLst>
          </p:cNvPr>
          <p:cNvSpPr txBox="1"/>
          <p:nvPr/>
        </p:nvSpPr>
        <p:spPr>
          <a:xfrm flipH="1">
            <a:off x="8255686" y="500780"/>
            <a:ext cx="670947" cy="576293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2868A97-F57F-4DA5-AE02-617703576BA0}"/>
              </a:ext>
            </a:extLst>
          </p:cNvPr>
          <p:cNvGrpSpPr/>
          <p:nvPr/>
        </p:nvGrpSpPr>
        <p:grpSpPr>
          <a:xfrm>
            <a:off x="8879884" y="288278"/>
            <a:ext cx="981869" cy="981869"/>
            <a:chOff x="4617244" y="2774156"/>
            <a:chExt cx="981869" cy="981869"/>
          </a:xfrm>
          <a:solidFill>
            <a:srgbClr val="686868"/>
          </a:solidFill>
          <a:effectLst/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FCA7EE5-E594-4D0E-A0AD-E4137D8B1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158" y="3053784"/>
              <a:ext cx="430271" cy="433177"/>
            </a:xfrm>
            <a:custGeom>
              <a:avLst/>
              <a:gdLst>
                <a:gd name="T0" fmla="*/ 0 w 373"/>
                <a:gd name="T1" fmla="*/ 28 h 375"/>
                <a:gd name="T2" fmla="*/ 345 w 373"/>
                <a:gd name="T3" fmla="*/ 375 h 375"/>
                <a:gd name="T4" fmla="*/ 345 w 373"/>
                <a:gd name="T5" fmla="*/ 0 h 375"/>
                <a:gd name="T6" fmla="*/ 74 w 373"/>
                <a:gd name="T7" fmla="*/ 299 h 375"/>
                <a:gd name="T8" fmla="*/ 73 w 373"/>
                <a:gd name="T9" fmla="*/ 228 h 375"/>
                <a:gd name="T10" fmla="*/ 130 w 373"/>
                <a:gd name="T11" fmla="*/ 228 h 375"/>
                <a:gd name="T12" fmla="*/ 74 w 373"/>
                <a:gd name="T13" fmla="*/ 284 h 375"/>
                <a:gd name="T14" fmla="*/ 131 w 373"/>
                <a:gd name="T15" fmla="*/ 284 h 375"/>
                <a:gd name="T16" fmla="*/ 157 w 373"/>
                <a:gd name="T17" fmla="*/ 299 h 375"/>
                <a:gd name="T18" fmla="*/ 157 w 373"/>
                <a:gd name="T19" fmla="*/ 228 h 375"/>
                <a:gd name="T20" fmla="*/ 214 w 373"/>
                <a:gd name="T21" fmla="*/ 228 h 375"/>
                <a:gd name="T22" fmla="*/ 158 w 373"/>
                <a:gd name="T23" fmla="*/ 284 h 375"/>
                <a:gd name="T24" fmla="*/ 214 w 373"/>
                <a:gd name="T25" fmla="*/ 284 h 375"/>
                <a:gd name="T26" fmla="*/ 243 w 373"/>
                <a:gd name="T27" fmla="*/ 299 h 375"/>
                <a:gd name="T28" fmla="*/ 243 w 373"/>
                <a:gd name="T29" fmla="*/ 228 h 375"/>
                <a:gd name="T30" fmla="*/ 299 w 373"/>
                <a:gd name="T31" fmla="*/ 228 h 375"/>
                <a:gd name="T32" fmla="*/ 243 w 373"/>
                <a:gd name="T33" fmla="*/ 284 h 375"/>
                <a:gd name="T34" fmla="*/ 300 w 373"/>
                <a:gd name="T35" fmla="*/ 284 h 375"/>
                <a:gd name="T36" fmla="*/ 63 w 373"/>
                <a:gd name="T37" fmla="*/ 154 h 375"/>
                <a:gd name="T38" fmla="*/ 63 w 373"/>
                <a:gd name="T39" fmla="*/ 33 h 375"/>
                <a:gd name="T40" fmla="*/ 334 w 373"/>
                <a:gd name="T41" fmla="*/ 126 h 375"/>
                <a:gd name="T42" fmla="*/ 215 w 373"/>
                <a:gd name="T43" fmla="*/ 120 h 375"/>
                <a:gd name="T44" fmla="*/ 215 w 373"/>
                <a:gd name="T45" fmla="*/ 129 h 375"/>
                <a:gd name="T46" fmla="*/ 227 w 373"/>
                <a:gd name="T47" fmla="*/ 129 h 375"/>
                <a:gd name="T48" fmla="*/ 227 w 373"/>
                <a:gd name="T49" fmla="*/ 120 h 375"/>
                <a:gd name="T50" fmla="*/ 171 w 373"/>
                <a:gd name="T51" fmla="*/ 88 h 375"/>
                <a:gd name="T52" fmla="*/ 171 w 373"/>
                <a:gd name="T53" fmla="*/ 110 h 375"/>
                <a:gd name="T54" fmla="*/ 191 w 373"/>
                <a:gd name="T55" fmla="*/ 110 h 375"/>
                <a:gd name="T56" fmla="*/ 191 w 373"/>
                <a:gd name="T57" fmla="*/ 88 h 375"/>
                <a:gd name="T58" fmla="*/ 171 w 373"/>
                <a:gd name="T59" fmla="*/ 117 h 375"/>
                <a:gd name="T60" fmla="*/ 171 w 373"/>
                <a:gd name="T61" fmla="*/ 139 h 375"/>
                <a:gd name="T62" fmla="*/ 197 w 373"/>
                <a:gd name="T63" fmla="*/ 117 h 375"/>
                <a:gd name="T64" fmla="*/ 96 w 373"/>
                <a:gd name="T65" fmla="*/ 132 h 375"/>
                <a:gd name="T66" fmla="*/ 71 w 373"/>
                <a:gd name="T67" fmla="*/ 116 h 375"/>
                <a:gd name="T68" fmla="*/ 96 w 373"/>
                <a:gd name="T69" fmla="*/ 139 h 375"/>
                <a:gd name="T70" fmla="*/ 96 w 373"/>
                <a:gd name="T71" fmla="*/ 116 h 375"/>
                <a:gd name="T72" fmla="*/ 77 w 373"/>
                <a:gd name="T73" fmla="*/ 88 h 375"/>
                <a:gd name="T74" fmla="*/ 77 w 373"/>
                <a:gd name="T75" fmla="*/ 109 h 375"/>
                <a:gd name="T76" fmla="*/ 96 w 373"/>
                <a:gd name="T77" fmla="*/ 109 h 375"/>
                <a:gd name="T78" fmla="*/ 96 w 373"/>
                <a:gd name="T79" fmla="*/ 88 h 375"/>
                <a:gd name="T80" fmla="*/ 118 w 373"/>
                <a:gd name="T81" fmla="*/ 95 h 375"/>
                <a:gd name="T82" fmla="*/ 124 w 373"/>
                <a:gd name="T83" fmla="*/ 95 h 375"/>
                <a:gd name="T84" fmla="*/ 150 w 373"/>
                <a:gd name="T85" fmla="*/ 109 h 375"/>
                <a:gd name="T86" fmla="*/ 144 w 373"/>
                <a:gd name="T87" fmla="*/ 132 h 375"/>
                <a:gd name="T88" fmla="*/ 118 w 373"/>
                <a:gd name="T89" fmla="*/ 116 h 375"/>
                <a:gd name="T90" fmla="*/ 144 w 373"/>
                <a:gd name="T91" fmla="*/ 139 h 375"/>
                <a:gd name="T92" fmla="*/ 144 w 373"/>
                <a:gd name="T93" fmla="*/ 116 h 375"/>
                <a:gd name="T94" fmla="*/ 247 w 373"/>
                <a:gd name="T95" fmla="*/ 88 h 375"/>
                <a:gd name="T96" fmla="*/ 247 w 373"/>
                <a:gd name="T97" fmla="*/ 111 h 375"/>
                <a:gd name="T98" fmla="*/ 266 w 373"/>
                <a:gd name="T99" fmla="*/ 111 h 375"/>
                <a:gd name="T100" fmla="*/ 266 w 373"/>
                <a:gd name="T101" fmla="*/ 88 h 375"/>
                <a:gd name="T102" fmla="*/ 247 w 373"/>
                <a:gd name="T103" fmla="*/ 118 h 375"/>
                <a:gd name="T104" fmla="*/ 247 w 373"/>
                <a:gd name="T105" fmla="*/ 139 h 375"/>
                <a:gd name="T106" fmla="*/ 272 w 373"/>
                <a:gd name="T107" fmla="*/ 118 h 375"/>
                <a:gd name="T108" fmla="*/ 313 w 373"/>
                <a:gd name="T109" fmla="*/ 132 h 375"/>
                <a:gd name="T110" fmla="*/ 287 w 373"/>
                <a:gd name="T111" fmla="*/ 119 h 375"/>
                <a:gd name="T112" fmla="*/ 313 w 373"/>
                <a:gd name="T113" fmla="*/ 139 h 375"/>
                <a:gd name="T114" fmla="*/ 313 w 373"/>
                <a:gd name="T115" fmla="*/ 119 h 375"/>
                <a:gd name="T116" fmla="*/ 294 w 373"/>
                <a:gd name="T117" fmla="*/ 88 h 375"/>
                <a:gd name="T118" fmla="*/ 294 w 373"/>
                <a:gd name="T119" fmla="*/ 112 h 375"/>
                <a:gd name="T120" fmla="*/ 313 w 373"/>
                <a:gd name="T121" fmla="*/ 112 h 375"/>
                <a:gd name="T122" fmla="*/ 313 w 373"/>
                <a:gd name="T123" fmla="*/ 8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375">
                  <a:moveTo>
                    <a:pt x="34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3"/>
                    <a:pt x="13" y="375"/>
                    <a:pt x="28" y="375"/>
                  </a:cubicBezTo>
                  <a:cubicBezTo>
                    <a:pt x="345" y="375"/>
                    <a:pt x="345" y="375"/>
                    <a:pt x="345" y="375"/>
                  </a:cubicBezTo>
                  <a:cubicBezTo>
                    <a:pt x="361" y="375"/>
                    <a:pt x="373" y="363"/>
                    <a:pt x="373" y="347"/>
                  </a:cubicBezTo>
                  <a:cubicBezTo>
                    <a:pt x="373" y="28"/>
                    <a:pt x="373" y="28"/>
                    <a:pt x="373" y="28"/>
                  </a:cubicBezTo>
                  <a:cubicBezTo>
                    <a:pt x="373" y="12"/>
                    <a:pt x="361" y="0"/>
                    <a:pt x="345" y="0"/>
                  </a:cubicBezTo>
                  <a:close/>
                  <a:moveTo>
                    <a:pt x="131" y="343"/>
                  </a:moveTo>
                  <a:cubicBezTo>
                    <a:pt x="74" y="343"/>
                    <a:pt x="74" y="343"/>
                    <a:pt x="74" y="343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131" y="299"/>
                    <a:pt x="131" y="299"/>
                    <a:pt x="131" y="299"/>
                  </a:cubicBezTo>
                  <a:lnTo>
                    <a:pt x="131" y="343"/>
                  </a:lnTo>
                  <a:close/>
                  <a:moveTo>
                    <a:pt x="73" y="228"/>
                  </a:moveTo>
                  <a:cubicBezTo>
                    <a:pt x="73" y="184"/>
                    <a:pt x="73" y="184"/>
                    <a:pt x="73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228"/>
                    <a:pt x="130" y="228"/>
                    <a:pt x="130" y="228"/>
                  </a:cubicBezTo>
                  <a:lnTo>
                    <a:pt x="73" y="228"/>
                  </a:lnTo>
                  <a:close/>
                  <a:moveTo>
                    <a:pt x="131" y="284"/>
                  </a:moveTo>
                  <a:cubicBezTo>
                    <a:pt x="74" y="284"/>
                    <a:pt x="74" y="284"/>
                    <a:pt x="74" y="284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131" y="240"/>
                    <a:pt x="131" y="240"/>
                    <a:pt x="131" y="240"/>
                  </a:cubicBezTo>
                  <a:lnTo>
                    <a:pt x="131" y="284"/>
                  </a:lnTo>
                  <a:close/>
                  <a:moveTo>
                    <a:pt x="214" y="343"/>
                  </a:moveTo>
                  <a:cubicBezTo>
                    <a:pt x="157" y="343"/>
                    <a:pt x="157" y="343"/>
                    <a:pt x="157" y="343"/>
                  </a:cubicBezTo>
                  <a:cubicBezTo>
                    <a:pt x="157" y="299"/>
                    <a:pt x="157" y="299"/>
                    <a:pt x="157" y="299"/>
                  </a:cubicBezTo>
                  <a:cubicBezTo>
                    <a:pt x="214" y="299"/>
                    <a:pt x="214" y="299"/>
                    <a:pt x="214" y="299"/>
                  </a:cubicBezTo>
                  <a:lnTo>
                    <a:pt x="214" y="343"/>
                  </a:lnTo>
                  <a:close/>
                  <a:moveTo>
                    <a:pt x="157" y="228"/>
                  </a:moveTo>
                  <a:cubicBezTo>
                    <a:pt x="157" y="184"/>
                    <a:pt x="157" y="184"/>
                    <a:pt x="157" y="184"/>
                  </a:cubicBezTo>
                  <a:cubicBezTo>
                    <a:pt x="214" y="184"/>
                    <a:pt x="214" y="184"/>
                    <a:pt x="214" y="184"/>
                  </a:cubicBezTo>
                  <a:cubicBezTo>
                    <a:pt x="214" y="228"/>
                    <a:pt x="214" y="228"/>
                    <a:pt x="214" y="228"/>
                  </a:cubicBezTo>
                  <a:lnTo>
                    <a:pt x="157" y="228"/>
                  </a:lnTo>
                  <a:close/>
                  <a:moveTo>
                    <a:pt x="214" y="284"/>
                  </a:moveTo>
                  <a:cubicBezTo>
                    <a:pt x="158" y="284"/>
                    <a:pt x="158" y="284"/>
                    <a:pt x="158" y="284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214" y="240"/>
                    <a:pt x="214" y="240"/>
                    <a:pt x="214" y="240"/>
                  </a:cubicBezTo>
                  <a:lnTo>
                    <a:pt x="214" y="284"/>
                  </a:lnTo>
                  <a:close/>
                  <a:moveTo>
                    <a:pt x="300" y="343"/>
                  </a:moveTo>
                  <a:cubicBezTo>
                    <a:pt x="243" y="343"/>
                    <a:pt x="243" y="343"/>
                    <a:pt x="243" y="343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300" y="299"/>
                    <a:pt x="300" y="299"/>
                    <a:pt x="300" y="299"/>
                  </a:cubicBezTo>
                  <a:lnTo>
                    <a:pt x="300" y="343"/>
                  </a:lnTo>
                  <a:close/>
                  <a:moveTo>
                    <a:pt x="243" y="228"/>
                  </a:moveTo>
                  <a:cubicBezTo>
                    <a:pt x="243" y="184"/>
                    <a:pt x="243" y="184"/>
                    <a:pt x="243" y="184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9" y="228"/>
                    <a:pt x="299" y="228"/>
                    <a:pt x="299" y="228"/>
                  </a:cubicBezTo>
                  <a:lnTo>
                    <a:pt x="243" y="228"/>
                  </a:lnTo>
                  <a:close/>
                  <a:moveTo>
                    <a:pt x="300" y="284"/>
                  </a:moveTo>
                  <a:cubicBezTo>
                    <a:pt x="243" y="284"/>
                    <a:pt x="243" y="284"/>
                    <a:pt x="243" y="28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300" y="240"/>
                    <a:pt x="300" y="240"/>
                    <a:pt x="300" y="240"/>
                  </a:cubicBezTo>
                  <a:lnTo>
                    <a:pt x="300" y="284"/>
                  </a:lnTo>
                  <a:close/>
                  <a:moveTo>
                    <a:pt x="334" y="126"/>
                  </a:moveTo>
                  <a:cubicBezTo>
                    <a:pt x="334" y="142"/>
                    <a:pt x="322" y="154"/>
                    <a:pt x="306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48" y="154"/>
                    <a:pt x="35" y="142"/>
                    <a:pt x="35" y="12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45"/>
                    <a:pt x="48" y="33"/>
                    <a:pt x="63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22" y="33"/>
                    <a:pt x="334" y="45"/>
                    <a:pt x="334" y="61"/>
                  </a:cubicBezTo>
                  <a:lnTo>
                    <a:pt x="334" y="126"/>
                  </a:lnTo>
                  <a:close/>
                  <a:moveTo>
                    <a:pt x="223" y="119"/>
                  </a:moveTo>
                  <a:cubicBezTo>
                    <a:pt x="219" y="119"/>
                    <a:pt x="219" y="119"/>
                    <a:pt x="219" y="119"/>
                  </a:cubicBezTo>
                  <a:cubicBezTo>
                    <a:pt x="217" y="119"/>
                    <a:pt x="216" y="119"/>
                    <a:pt x="215" y="120"/>
                  </a:cubicBezTo>
                  <a:cubicBezTo>
                    <a:pt x="215" y="121"/>
                    <a:pt x="215" y="121"/>
                    <a:pt x="215" y="123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5" y="128"/>
                    <a:pt x="215" y="128"/>
                    <a:pt x="215" y="129"/>
                  </a:cubicBezTo>
                  <a:cubicBezTo>
                    <a:pt x="216" y="131"/>
                    <a:pt x="217" y="131"/>
                    <a:pt x="219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5" y="131"/>
                    <a:pt x="226" y="131"/>
                    <a:pt x="227" y="129"/>
                  </a:cubicBezTo>
                  <a:cubicBezTo>
                    <a:pt x="227" y="128"/>
                    <a:pt x="227" y="128"/>
                    <a:pt x="227" y="126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1"/>
                    <a:pt x="227" y="121"/>
                    <a:pt x="227" y="120"/>
                  </a:cubicBezTo>
                  <a:cubicBezTo>
                    <a:pt x="226" y="119"/>
                    <a:pt x="225" y="119"/>
                    <a:pt x="223" y="119"/>
                  </a:cubicBezTo>
                  <a:close/>
                  <a:moveTo>
                    <a:pt x="191" y="88"/>
                  </a:moveTo>
                  <a:cubicBezTo>
                    <a:pt x="171" y="88"/>
                    <a:pt x="171" y="88"/>
                    <a:pt x="171" y="88"/>
                  </a:cubicBezTo>
                  <a:cubicBezTo>
                    <a:pt x="168" y="88"/>
                    <a:pt x="165" y="91"/>
                    <a:pt x="165" y="95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95"/>
                    <a:pt x="197" y="95"/>
                    <a:pt x="197" y="95"/>
                  </a:cubicBezTo>
                  <a:cubicBezTo>
                    <a:pt x="197" y="91"/>
                    <a:pt x="194" y="88"/>
                    <a:pt x="191" y="88"/>
                  </a:cubicBezTo>
                  <a:close/>
                  <a:moveTo>
                    <a:pt x="191" y="132"/>
                  </a:moveTo>
                  <a:cubicBezTo>
                    <a:pt x="171" y="132"/>
                    <a:pt x="171" y="132"/>
                    <a:pt x="171" y="132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36"/>
                    <a:pt x="168" y="139"/>
                    <a:pt x="171" y="13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4" y="139"/>
                    <a:pt x="197" y="136"/>
                    <a:pt x="197" y="132"/>
                  </a:cubicBezTo>
                  <a:cubicBezTo>
                    <a:pt x="197" y="117"/>
                    <a:pt x="197" y="117"/>
                    <a:pt x="197" y="117"/>
                  </a:cubicBezTo>
                  <a:cubicBezTo>
                    <a:pt x="191" y="117"/>
                    <a:pt x="191" y="117"/>
                    <a:pt x="191" y="117"/>
                  </a:cubicBezTo>
                  <a:lnTo>
                    <a:pt x="191" y="132"/>
                  </a:lnTo>
                  <a:close/>
                  <a:moveTo>
                    <a:pt x="96" y="132"/>
                  </a:moveTo>
                  <a:cubicBezTo>
                    <a:pt x="77" y="132"/>
                    <a:pt x="77" y="132"/>
                    <a:pt x="77" y="13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6"/>
                    <a:pt x="74" y="139"/>
                    <a:pt x="77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0" y="139"/>
                    <a:pt x="103" y="136"/>
                    <a:pt x="103" y="132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6" y="116"/>
                    <a:pt x="96" y="116"/>
                    <a:pt x="96" y="116"/>
                  </a:cubicBezTo>
                  <a:lnTo>
                    <a:pt x="96" y="132"/>
                  </a:lnTo>
                  <a:close/>
                  <a:moveTo>
                    <a:pt x="96" y="88"/>
                  </a:moveTo>
                  <a:cubicBezTo>
                    <a:pt x="77" y="88"/>
                    <a:pt x="77" y="88"/>
                    <a:pt x="77" y="88"/>
                  </a:cubicBezTo>
                  <a:cubicBezTo>
                    <a:pt x="74" y="88"/>
                    <a:pt x="71" y="91"/>
                    <a:pt x="71" y="95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0" y="88"/>
                    <a:pt x="96" y="88"/>
                  </a:cubicBezTo>
                  <a:close/>
                  <a:moveTo>
                    <a:pt x="144" y="88"/>
                  </a:moveTo>
                  <a:cubicBezTo>
                    <a:pt x="124" y="88"/>
                    <a:pt x="124" y="88"/>
                    <a:pt x="124" y="88"/>
                  </a:cubicBezTo>
                  <a:cubicBezTo>
                    <a:pt x="121" y="88"/>
                    <a:pt x="118" y="91"/>
                    <a:pt x="118" y="95"/>
                  </a:cubicBezTo>
                  <a:cubicBezTo>
                    <a:pt x="118" y="109"/>
                    <a:pt x="118" y="109"/>
                    <a:pt x="118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0" y="91"/>
                    <a:pt x="147" y="88"/>
                    <a:pt x="144" y="88"/>
                  </a:cubicBezTo>
                  <a:close/>
                  <a:moveTo>
                    <a:pt x="144" y="132"/>
                  </a:moveTo>
                  <a:cubicBezTo>
                    <a:pt x="124" y="132"/>
                    <a:pt x="124" y="132"/>
                    <a:pt x="124" y="132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8" y="136"/>
                    <a:pt x="121" y="139"/>
                    <a:pt x="12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7" y="139"/>
                    <a:pt x="150" y="136"/>
                    <a:pt x="150" y="13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4" y="116"/>
                    <a:pt x="144" y="116"/>
                    <a:pt x="144" y="116"/>
                  </a:cubicBezTo>
                  <a:lnTo>
                    <a:pt x="144" y="132"/>
                  </a:lnTo>
                  <a:close/>
                  <a:moveTo>
                    <a:pt x="266" y="88"/>
                  </a:moveTo>
                  <a:cubicBezTo>
                    <a:pt x="247" y="88"/>
                    <a:pt x="247" y="88"/>
                    <a:pt x="247" y="88"/>
                  </a:cubicBezTo>
                  <a:cubicBezTo>
                    <a:pt x="243" y="88"/>
                    <a:pt x="240" y="91"/>
                    <a:pt x="240" y="95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95"/>
                    <a:pt x="272" y="95"/>
                    <a:pt x="272" y="95"/>
                  </a:cubicBezTo>
                  <a:cubicBezTo>
                    <a:pt x="272" y="91"/>
                    <a:pt x="270" y="88"/>
                    <a:pt x="266" y="88"/>
                  </a:cubicBezTo>
                  <a:close/>
                  <a:moveTo>
                    <a:pt x="266" y="132"/>
                  </a:moveTo>
                  <a:cubicBezTo>
                    <a:pt x="247" y="132"/>
                    <a:pt x="247" y="132"/>
                    <a:pt x="247" y="13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6"/>
                    <a:pt x="243" y="139"/>
                    <a:pt x="247" y="139"/>
                  </a:cubicBezTo>
                  <a:cubicBezTo>
                    <a:pt x="266" y="139"/>
                    <a:pt x="266" y="139"/>
                    <a:pt x="266" y="139"/>
                  </a:cubicBezTo>
                  <a:cubicBezTo>
                    <a:pt x="270" y="139"/>
                    <a:pt x="272" y="136"/>
                    <a:pt x="272" y="132"/>
                  </a:cubicBezTo>
                  <a:cubicBezTo>
                    <a:pt x="272" y="118"/>
                    <a:pt x="272" y="118"/>
                    <a:pt x="272" y="118"/>
                  </a:cubicBezTo>
                  <a:cubicBezTo>
                    <a:pt x="266" y="118"/>
                    <a:pt x="266" y="118"/>
                    <a:pt x="266" y="118"/>
                  </a:cubicBezTo>
                  <a:lnTo>
                    <a:pt x="266" y="132"/>
                  </a:lnTo>
                  <a:close/>
                  <a:moveTo>
                    <a:pt x="313" y="132"/>
                  </a:moveTo>
                  <a:cubicBezTo>
                    <a:pt x="294" y="132"/>
                    <a:pt x="294" y="132"/>
                    <a:pt x="294" y="132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7" y="132"/>
                    <a:pt x="287" y="132"/>
                    <a:pt x="287" y="132"/>
                  </a:cubicBezTo>
                  <a:cubicBezTo>
                    <a:pt x="287" y="136"/>
                    <a:pt x="290" y="139"/>
                    <a:pt x="294" y="139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9"/>
                    <a:pt x="320" y="136"/>
                    <a:pt x="320" y="132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3" y="119"/>
                    <a:pt x="313" y="119"/>
                    <a:pt x="313" y="119"/>
                  </a:cubicBezTo>
                  <a:lnTo>
                    <a:pt x="313" y="132"/>
                  </a:lnTo>
                  <a:close/>
                  <a:moveTo>
                    <a:pt x="313" y="88"/>
                  </a:moveTo>
                  <a:cubicBezTo>
                    <a:pt x="294" y="88"/>
                    <a:pt x="294" y="88"/>
                    <a:pt x="294" y="88"/>
                  </a:cubicBezTo>
                  <a:cubicBezTo>
                    <a:pt x="290" y="88"/>
                    <a:pt x="287" y="91"/>
                    <a:pt x="287" y="95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112"/>
                    <a:pt x="313" y="112"/>
                    <a:pt x="313" y="112"/>
                  </a:cubicBezTo>
                  <a:cubicBezTo>
                    <a:pt x="320" y="112"/>
                    <a:pt x="320" y="112"/>
                    <a:pt x="320" y="112"/>
                  </a:cubicBezTo>
                  <a:cubicBezTo>
                    <a:pt x="320" y="95"/>
                    <a:pt x="320" y="95"/>
                    <a:pt x="320" y="95"/>
                  </a:cubicBezTo>
                  <a:cubicBezTo>
                    <a:pt x="320" y="91"/>
                    <a:pt x="317" y="88"/>
                    <a:pt x="3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FF9AD19-0ECF-40CB-AFA6-D50BE07D5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244" y="2774156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686868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248AC58-43D5-40C6-B63B-00C826E3B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9432" y="1482649"/>
            <a:ext cx="8296977" cy="4664086"/>
          </a:xfrm>
          <a:prstGeom prst="rect">
            <a:avLst/>
          </a:prstGeom>
          <a:effectLst>
            <a:softEdge rad="889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3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837">
        <p:random/>
      </p:transition>
    </mc:Choice>
    <mc:Fallback xmlns="">
      <p:transition spd="slow" advTm="8837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4|0.6|0.5|0.2|0.3|0.3|0.3|0.3|0.3|0.3|0.3|0.3|0.3|0.2|0.3|0.4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4|0.6|0.5|0.2|0.3|0.3|0.3|0.3|0.3|0.3|0.3|0.3|0.3|0.2|0.3|0.4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|0.3|0.3|0.3|0.3|0.3|0.4|0.3|0.2|0.2|0.2|0.2|0.2|0.2|0.3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|0.3|0.3|0.3|0.3|0.3|0.4|0.3|0.2|0.2|0.2|0.2|0.2|0.2|0.3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3|0.3|0.3|0.3|0.3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2.2|1.1|0.7|0.8|0.6|1.1|1.9|0.8|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5|0.3|0.2|0.2|0.2|0.2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5|0.4|0.5|0.7|0.6|0.3|0.4|0.3|0.3|0.3|0.2|0.3|0.3|0.3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4|0.6|0.5|0.2|0.3|0.3|0.3|0.3|0.3|0.3|0.3|0.3|0.3|0.2|0.3|0.4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4|0.6|0.5|0.2|0.3|0.3|0.3|0.3|0.3|0.3|0.3|0.3|0.3|0.2|0.3|0.4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4|0.4|0.6|0.5|0.2|0.3|0.3|0.3|0.3|0.3|0.3|0.3|0.3|0.3|0.2|0.3|0.4|0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975</Words>
  <Application>Microsoft Office PowerPoint</Application>
  <PresentationFormat>宽屏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华文行楷</vt:lpstr>
      <vt:lpstr>幼圆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中国风古风类</dc:title>
  <dc:subject>RP</dc:subject>
  <dc:creator>Windows 用户</dc:creator>
  <cp:keywords>RP</cp:keywords>
  <dc:description>RP</dc:description>
  <cp:lastModifiedBy>Administrator</cp:lastModifiedBy>
  <cp:revision>426</cp:revision>
  <dcterms:created xsi:type="dcterms:W3CDTF">2016-04-17T10:16:15Z</dcterms:created>
  <dcterms:modified xsi:type="dcterms:W3CDTF">2018-12-27T04:46:22Z</dcterms:modified>
  <cp:category>RP</cp:category>
  <cp:contentStatus>RP</cp:contentStatus>
</cp:coreProperties>
</file>