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98611641.png"></Relationship><Relationship Id="rId3" Type="http://schemas.openxmlformats.org/officeDocument/2006/relationships/image" Target="../media/fImage444451218467.png"></Relationship><Relationship Id="rId4" Type="http://schemas.openxmlformats.org/officeDocument/2006/relationships/image" Target="../media/fImage334211236334.png"></Relationship><Relationship Id="rId5" Type="http://schemas.openxmlformats.org/officeDocument/2006/relationships/image" Target="../media/fImage725481256500.png"></Relationship><Relationship Id="rId6" Type="http://schemas.openxmlformats.org/officeDocument/2006/relationships/image" Target="../media/fImage407211269169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72731405724.png"></Relationship><Relationship Id="rId3" Type="http://schemas.openxmlformats.org/officeDocument/2006/relationships/image" Target="../media/fImage204031691478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56761709358.png"></Relationship><Relationship Id="rId3" Type="http://schemas.openxmlformats.org/officeDocument/2006/relationships/image" Target="../media/fImage2808910041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011836962.png"></Relationship><Relationship Id="rId3" Type="http://schemas.openxmlformats.org/officeDocument/2006/relationships/image" Target="../media/fImage247861844464.png"></Relationship><Relationship Id="rId4" Type="http://schemas.openxmlformats.org/officeDocument/2006/relationships/image" Target="../media/fImage342081855705.png"></Relationship><Relationship Id="rId5" Type="http://schemas.openxmlformats.org/officeDocument/2006/relationships/image" Target="../media/fImage402691868145.png"></Relationship><Relationship Id="rId6" Type="http://schemas.openxmlformats.org/officeDocument/2006/relationships/image" Target="../media/fImage3032033281.png"></Relationship><Relationship Id="rId7" Type="http://schemas.openxmlformats.org/officeDocument/2006/relationships/image" Target="../media/fImage3032056827.png"></Relationship><Relationship Id="rId8" Type="http://schemas.openxmlformats.org/officeDocument/2006/relationships/image" Target="../media/fImage3032069961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8823195491.png"></Relationship><Relationship Id="rId3" Type="http://schemas.openxmlformats.org/officeDocument/2006/relationships/image" Target="../media/fImage444451962995.png"></Relationship><Relationship Id="rId4" Type="http://schemas.openxmlformats.org/officeDocument/2006/relationships/image" Target="../media/fImage131561991942.png"></Relationship><Relationship Id="rId5" Type="http://schemas.openxmlformats.org/officeDocument/2006/relationships/image" Target="../media/fImage3032074827.png"></Relationship><Relationship Id="rId6" Type="http://schemas.openxmlformats.org/officeDocument/2006/relationships/image" Target="../media/fImage3032085436.png"></Relationship><Relationship Id="rId7" Type="http://schemas.openxmlformats.org/officeDocument/2006/relationships/image" Target="../media/fImage5166818467.png"></Relationship><Relationship Id="rId8" Type="http://schemas.openxmlformats.org/officeDocument/2006/relationships/image" Target="../media/fImage11773826334.png"></Relationship><Relationship Id="rId9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45601856500.png"></Relationship><Relationship Id="rId2" Type="http://schemas.openxmlformats.org/officeDocument/2006/relationships/image" Target="../media/fImage4016909169.png"></Relationship><Relationship Id="rId3" Type="http://schemas.openxmlformats.org/officeDocument/2006/relationships/image" Target="../media/fImage402691868145.png"></Relationship><Relationship Id="rId4" Type="http://schemas.openxmlformats.org/officeDocument/2006/relationships/image" Target="../media/fImage3032033281.png"></Relationship><Relationship Id="rId5" Type="http://schemas.openxmlformats.org/officeDocument/2006/relationships/image" Target="../media/fImage247861844464.pn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393700" y="2562225"/>
            <a:ext cx="11400790" cy="17329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6000">
                <a:latin typeface="나눔고딕 ExtraBold" charset="0"/>
                <a:ea typeface="나눔고딕 ExtraBold" charset="0"/>
              </a:rPr>
              <a:t>바람만 안나오는 선풍기</a:t>
            </a:r>
            <a:endParaRPr lang="ko-KR" altLang="en-US" sz="6000"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8131810" y="4669790"/>
            <a:ext cx="44088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201821341 안성우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home/AppData/Roaming/PolarisOffice/ETemp/7328_23110272/fImage10398611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25" y="607695"/>
            <a:ext cx="4654550" cy="5643880"/>
          </a:xfrm>
          <a:prstGeom prst="rect"/>
          <a:noFill/>
        </p:spPr>
      </p:pic>
      <p:pic>
        <p:nvPicPr>
          <p:cNvPr id="3" name="그림 10" descr="C:/Users/home/AppData/Roaming/PolarisOffice/ETemp/7328_23110272/fImage4444512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4095" y="417195"/>
            <a:ext cx="2336800" cy="1423035"/>
          </a:xfrm>
          <a:prstGeom prst="rect"/>
          <a:noFill/>
        </p:spPr>
      </p:pic>
      <p:pic>
        <p:nvPicPr>
          <p:cNvPr id="4" name="그림 12" descr="C:/Users/home/AppData/Roaming/PolarisOffice/ETemp/7328_23110272/fImage33421123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3070" y="412115"/>
            <a:ext cx="1816100" cy="2543175"/>
          </a:xfrm>
          <a:prstGeom prst="rect"/>
          <a:noFill/>
        </p:spPr>
      </p:pic>
      <p:pic>
        <p:nvPicPr>
          <p:cNvPr id="5" name="그림 14" descr="C:/Users/home/AppData/Roaming/PolarisOffice/ETemp/7328_23110272/fImage72548125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42985" y="2188210"/>
            <a:ext cx="2775585" cy="3200400"/>
          </a:xfrm>
          <a:prstGeom prst="rect"/>
          <a:noFill/>
        </p:spPr>
      </p:pic>
      <p:pic>
        <p:nvPicPr>
          <p:cNvPr id="6" name="그림 15" descr="C:/Users/home/AppData/Roaming/PolarisOffice/ETemp/7328_23110272/fImage40721126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99075" y="4510405"/>
            <a:ext cx="2901950" cy="1884680"/>
          </a:xfrm>
          <a:prstGeom prst="rect"/>
          <a:noFill/>
        </p:spPr>
      </p:pic>
      <p:sp>
        <p:nvSpPr>
          <p:cNvPr id="7" name="도형 17"/>
          <p:cNvSpPr>
            <a:spLocks/>
          </p:cNvSpPr>
          <p:nvPr/>
        </p:nvSpPr>
        <p:spPr>
          <a:xfrm rot="0">
            <a:off x="503555" y="700405"/>
            <a:ext cx="2628265" cy="2584450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2"/>
          <p:cNvCxnSpPr/>
          <p:nvPr/>
        </p:nvCxnSpPr>
        <p:spPr>
          <a:xfrm rot="0" flipV="1">
            <a:off x="2835275" y="645795"/>
            <a:ext cx="2628265" cy="47180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25"/>
          <p:cNvCxnSpPr/>
          <p:nvPr/>
        </p:nvCxnSpPr>
        <p:spPr>
          <a:xfrm rot="0" flipV="1">
            <a:off x="7411720" y="601980"/>
            <a:ext cx="1117600" cy="2286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29"/>
          <p:cNvSpPr>
            <a:spLocks/>
          </p:cNvSpPr>
          <p:nvPr/>
        </p:nvSpPr>
        <p:spPr>
          <a:xfrm rot="0">
            <a:off x="3152775" y="3536315"/>
            <a:ext cx="909320" cy="182880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34"/>
          <p:cNvCxnSpPr/>
          <p:nvPr/>
        </p:nvCxnSpPr>
        <p:spPr>
          <a:xfrm rot="0" flipV="1">
            <a:off x="4056380" y="4998085"/>
            <a:ext cx="1117600" cy="2286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5"/>
          <p:cNvSpPr>
            <a:spLocks/>
          </p:cNvSpPr>
          <p:nvPr/>
        </p:nvSpPr>
        <p:spPr>
          <a:xfrm rot="0">
            <a:off x="3071495" y="2824480"/>
            <a:ext cx="1264285" cy="5321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36"/>
          <p:cNvCxnSpPr/>
          <p:nvPr/>
        </p:nvCxnSpPr>
        <p:spPr>
          <a:xfrm rot="0">
            <a:off x="4335145" y="3273425"/>
            <a:ext cx="4259580" cy="6667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7"/>
          <p:cNvSpPr>
            <a:spLocks/>
          </p:cNvSpPr>
          <p:nvPr/>
        </p:nvSpPr>
        <p:spPr>
          <a:xfrm rot="0">
            <a:off x="8742045" y="2408555"/>
            <a:ext cx="629920" cy="581025"/>
          </a:xfrm>
          <a:prstGeom prst="rect"/>
          <a:noFill/>
          <a:ln w="5715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40"/>
          <p:cNvSpPr>
            <a:spLocks/>
          </p:cNvSpPr>
          <p:nvPr/>
        </p:nvSpPr>
        <p:spPr>
          <a:xfrm rot="0">
            <a:off x="6640195" y="2178685"/>
            <a:ext cx="684530" cy="719455"/>
          </a:xfrm>
          <a:prstGeom prst="rect"/>
          <a:noFill/>
          <a:ln w="5715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1"/>
          <p:cNvSpPr>
            <a:spLocks/>
          </p:cNvSpPr>
          <p:nvPr/>
        </p:nvSpPr>
        <p:spPr>
          <a:xfrm rot="0">
            <a:off x="5320665" y="4664075"/>
            <a:ext cx="744855" cy="718185"/>
          </a:xfrm>
          <a:prstGeom prst="rect"/>
          <a:noFill/>
          <a:ln w="57150" cap="flat" cmpd="sng">
            <a:solidFill>
              <a:schemeClr val="accent5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26870" y="0"/>
            <a:ext cx="9113520" cy="6858635"/>
          </a:xfrm>
          <a:prstGeom prst="rect"/>
          <a:noFill/>
        </p:spPr>
      </p:pic>
      <p:sp>
        <p:nvSpPr>
          <p:cNvPr id="3" name="도형 43"/>
          <p:cNvSpPr>
            <a:spLocks/>
          </p:cNvSpPr>
          <p:nvPr/>
        </p:nvSpPr>
        <p:spPr>
          <a:xfrm rot="0">
            <a:off x="1473200" y="1236980"/>
            <a:ext cx="3070860" cy="5321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7" descr="C:/Users/home/AppData/Roaming/PolarisOffice/ETemp/3808_20047144/fImage2040316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629920" y="3553460"/>
            <a:ext cx="5306060" cy="2464435"/>
          </a:xfrm>
          <a:prstGeom prst="rect"/>
          <a:noFill/>
        </p:spPr>
      </p:pic>
      <p:cxnSp>
        <p:nvCxnSpPr>
          <p:cNvPr id="4" name="도형 45"/>
          <p:cNvCxnSpPr/>
          <p:nvPr/>
        </p:nvCxnSpPr>
        <p:spPr>
          <a:xfrm rot="0" flipH="1">
            <a:off x="2506980" y="1773555"/>
            <a:ext cx="1391920" cy="260286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2995" y="854075"/>
            <a:ext cx="9987915" cy="4622800"/>
          </a:xfrm>
          <a:prstGeom prst="rect"/>
          <a:noFill/>
        </p:spPr>
      </p:pic>
      <p:sp>
        <p:nvSpPr>
          <p:cNvPr id="4" name="도형 63"/>
          <p:cNvSpPr>
            <a:spLocks/>
          </p:cNvSpPr>
          <p:nvPr/>
        </p:nvSpPr>
        <p:spPr>
          <a:xfrm rot="0">
            <a:off x="1226185" y="1762760"/>
            <a:ext cx="1248410" cy="1292225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3" descr="C:/Users/home/AppData/Roaming/PolarisOffice/ETemp/12844_16510752/fImage2808910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4235" y="978535"/>
            <a:ext cx="2210435" cy="1311275"/>
          </a:xfrm>
          <a:prstGeom prst="rect"/>
          <a:noFill/>
        </p:spPr>
      </p:pic>
      <p:cxnSp>
        <p:nvCxnSpPr>
          <p:cNvPr id="6" name="도형 24"/>
          <p:cNvCxnSpPr>
            <a:endCxn id="5" idx="1"/>
          </p:cNvCxnSpPr>
          <p:nvPr/>
        </p:nvCxnSpPr>
        <p:spPr>
          <a:xfrm rot="0" flipV="1">
            <a:off x="7948295" y="1633855"/>
            <a:ext cx="1806575" cy="40894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9" descr="C:/Users/home/AppData/Roaming/PolarisOffice/ETemp/7328_23110272/fImage2920118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720" y="470535"/>
            <a:ext cx="4686935" cy="2720975"/>
          </a:xfrm>
          <a:prstGeom prst="rect"/>
          <a:noFill/>
        </p:spPr>
      </p:pic>
      <p:pic>
        <p:nvPicPr>
          <p:cNvPr id="3" name="그림 60" descr="C:/Users/home/AppData/Roaming/PolarisOffice/ETemp/7328_23110272/fImage2478618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255" y="467360"/>
            <a:ext cx="4679315" cy="2682875"/>
          </a:xfrm>
          <a:prstGeom prst="rect"/>
          <a:noFill/>
        </p:spPr>
      </p:pic>
      <p:pic>
        <p:nvPicPr>
          <p:cNvPr id="4" name="그림 61" descr="C:/Users/home/AppData/Roaming/PolarisOffice/ETemp/7328_23110272/fImage34208185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700780"/>
            <a:ext cx="4664075" cy="2675255"/>
          </a:xfrm>
          <a:prstGeom prst="rect"/>
          <a:noFill/>
        </p:spPr>
      </p:pic>
      <p:pic>
        <p:nvPicPr>
          <p:cNvPr id="5" name="그림 62" descr="C:/Users/home/AppData/Roaming/PolarisOffice/ETemp/7328_23110272/fImage40269186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9270" y="3510915"/>
            <a:ext cx="4680585" cy="2682875"/>
          </a:xfrm>
          <a:prstGeom prst="rect"/>
          <a:noFill/>
        </p:spPr>
      </p:pic>
      <p:sp>
        <p:nvSpPr>
          <p:cNvPr id="6" name="도형 64"/>
          <p:cNvSpPr>
            <a:spLocks/>
          </p:cNvSpPr>
          <p:nvPr/>
        </p:nvSpPr>
        <p:spPr>
          <a:xfrm rot="0">
            <a:off x="2069465" y="1324610"/>
            <a:ext cx="426720" cy="383540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5"/>
          <p:cNvSpPr>
            <a:spLocks/>
          </p:cNvSpPr>
          <p:nvPr/>
        </p:nvSpPr>
        <p:spPr>
          <a:xfrm rot="5400000">
            <a:off x="2449830" y="1870075"/>
            <a:ext cx="903605" cy="30734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67"/>
          <p:cNvSpPr>
            <a:spLocks/>
          </p:cNvSpPr>
          <p:nvPr/>
        </p:nvSpPr>
        <p:spPr>
          <a:xfrm rot="0">
            <a:off x="3837940" y="4648200"/>
            <a:ext cx="426720" cy="383540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68"/>
          <p:cNvSpPr>
            <a:spLocks/>
          </p:cNvSpPr>
          <p:nvPr/>
        </p:nvSpPr>
        <p:spPr>
          <a:xfrm rot="10800000">
            <a:off x="7719060" y="1751965"/>
            <a:ext cx="2157730" cy="52959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70"/>
          <p:cNvSpPr>
            <a:spLocks/>
          </p:cNvSpPr>
          <p:nvPr/>
        </p:nvSpPr>
        <p:spPr>
          <a:xfrm rot="10800000">
            <a:off x="8294370" y="5316220"/>
            <a:ext cx="1986915" cy="58610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79" descr="C:/Users/home/AppData/Roaming/PolarisOffice/ETemp/7328_23110272/fImage303203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3655" y="4145280"/>
            <a:ext cx="280035" cy="138430"/>
          </a:xfrm>
          <a:prstGeom prst="rect"/>
          <a:noFill/>
        </p:spPr>
      </p:pic>
      <p:pic>
        <p:nvPicPr>
          <p:cNvPr id="12" name="그림 81" descr="C:/Users/home/AppData/Roaming/PolarisOffice/ETemp/7328_23110272/fImage303205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8125" y="4507230"/>
            <a:ext cx="280035" cy="138430"/>
          </a:xfrm>
          <a:prstGeom prst="rect"/>
          <a:noFill/>
        </p:spPr>
      </p:pic>
      <p:pic>
        <p:nvPicPr>
          <p:cNvPr id="13" name="그림 82" descr="C:/Users/home/AppData/Roaming/PolarisOffice/ETemp/7328_23110272/fImage303206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5230" y="1186180"/>
            <a:ext cx="280035" cy="138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383155" y="-64135"/>
            <a:ext cx="12192635" cy="4555490"/>
          </a:xfrm>
          <a:prstGeom prst="rect"/>
          <a:noFill/>
        </p:spPr>
      </p:pic>
      <p:pic>
        <p:nvPicPr>
          <p:cNvPr id="3" name="그림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480" y="4324350"/>
            <a:ext cx="3952875" cy="2411095"/>
          </a:xfrm>
          <a:prstGeom prst="rect"/>
          <a:noFill/>
        </p:spPr>
      </p:pic>
      <p:sp>
        <p:nvSpPr>
          <p:cNvPr id="4" name="도형 73"/>
          <p:cNvSpPr>
            <a:spLocks/>
          </p:cNvSpPr>
          <p:nvPr/>
        </p:nvSpPr>
        <p:spPr>
          <a:xfrm rot="0">
            <a:off x="7211695" y="288290"/>
            <a:ext cx="1040130" cy="581025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62390" y="287655"/>
            <a:ext cx="3420110" cy="1991360"/>
          </a:xfrm>
          <a:prstGeom prst="rect"/>
          <a:noFill/>
        </p:spPr>
      </p:pic>
      <p:cxnSp>
        <p:nvCxnSpPr>
          <p:cNvPr id="6" name="도형 76"/>
          <p:cNvCxnSpPr/>
          <p:nvPr/>
        </p:nvCxnSpPr>
        <p:spPr>
          <a:xfrm rot="0">
            <a:off x="8234680" y="645160"/>
            <a:ext cx="1324610" cy="15557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03465" y="401955"/>
            <a:ext cx="222885" cy="108585"/>
          </a:xfrm>
          <a:prstGeom prst="rect"/>
          <a:noFill/>
        </p:spPr>
      </p:pic>
      <p:pic>
        <p:nvPicPr>
          <p:cNvPr id="8" name="그림 8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2160" y="605155"/>
            <a:ext cx="280035" cy="138430"/>
          </a:xfrm>
          <a:prstGeom prst="rect"/>
          <a:noFill/>
        </p:spPr>
      </p:pic>
      <p:sp>
        <p:nvSpPr>
          <p:cNvPr id="9" name="도형 1"/>
          <p:cNvSpPr>
            <a:spLocks/>
          </p:cNvSpPr>
          <p:nvPr/>
        </p:nvSpPr>
        <p:spPr>
          <a:xfrm rot="0">
            <a:off x="132715" y="4330065"/>
            <a:ext cx="4088130" cy="245364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"/>
          <p:cNvSpPr txBox="1">
            <a:spLocks/>
          </p:cNvSpPr>
          <p:nvPr/>
        </p:nvSpPr>
        <p:spPr>
          <a:xfrm rot="0">
            <a:off x="2383790" y="5134610"/>
            <a:ext cx="169354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0      1     2     3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"/>
          <p:cNvSpPr txBox="1">
            <a:spLocks/>
          </p:cNvSpPr>
          <p:nvPr/>
        </p:nvSpPr>
        <p:spPr>
          <a:xfrm rot="0">
            <a:off x="2383790" y="5645150"/>
            <a:ext cx="169354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4      5     6     7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 rot="0">
            <a:off x="2383790" y="6066790"/>
            <a:ext cx="169354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8      9    10   11 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9220" y="4702175"/>
            <a:ext cx="3399155" cy="1882775"/>
          </a:xfrm>
          <a:prstGeom prst="rect"/>
          <a:noFill/>
        </p:spPr>
      </p:pic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33155" y="2773045"/>
            <a:ext cx="3406775" cy="1722755"/>
          </a:xfrm>
          <a:prstGeom prst="rect"/>
          <a:noFill/>
        </p:spPr>
      </p:pic>
      <p:cxnSp>
        <p:nvCxnSpPr>
          <p:cNvPr id="15" name="도형 7"/>
          <p:cNvCxnSpPr/>
          <p:nvPr/>
        </p:nvCxnSpPr>
        <p:spPr>
          <a:xfrm rot="0">
            <a:off x="6181090" y="4079240"/>
            <a:ext cx="843915" cy="61912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8"/>
          <p:cNvCxnSpPr/>
          <p:nvPr/>
        </p:nvCxnSpPr>
        <p:spPr>
          <a:xfrm rot="0">
            <a:off x="6837045" y="1721485"/>
            <a:ext cx="3376930" cy="104711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0"/>
          <p:cNvSpPr>
            <a:spLocks/>
          </p:cNvSpPr>
          <p:nvPr/>
        </p:nvSpPr>
        <p:spPr>
          <a:xfrm rot="0">
            <a:off x="7511415" y="3918585"/>
            <a:ext cx="998220" cy="518160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22"/>
          <p:cNvCxnSpPr/>
          <p:nvPr/>
        </p:nvCxnSpPr>
        <p:spPr>
          <a:xfrm rot="0">
            <a:off x="1369695" y="1346200"/>
            <a:ext cx="19685" cy="299974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home/AppData/Roaming/PolarisOffice/ETemp/12844_16510752/fImage4560185650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469390" y="500380"/>
            <a:ext cx="12192635" cy="3414395"/>
          </a:xfrm>
          <a:prstGeom prst="rect"/>
          <a:noFill/>
        </p:spPr>
      </p:pic>
      <p:sp>
        <p:nvSpPr>
          <p:cNvPr id="3" name="도형 11"/>
          <p:cNvSpPr>
            <a:spLocks/>
          </p:cNvSpPr>
          <p:nvPr/>
        </p:nvSpPr>
        <p:spPr>
          <a:xfrm rot="0">
            <a:off x="8629015" y="2841625"/>
            <a:ext cx="1040765" cy="581660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12"/>
          <p:cNvCxnSpPr/>
          <p:nvPr/>
        </p:nvCxnSpPr>
        <p:spPr>
          <a:xfrm rot="0">
            <a:off x="7545070" y="2258060"/>
            <a:ext cx="188595" cy="177482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4" descr="C:/Users/home/AppData/Roaming/PolarisOffice/ETemp/12844_16510752/fImage40169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9650" y="4031615"/>
            <a:ext cx="2764155" cy="1557020"/>
          </a:xfrm>
          <a:prstGeom prst="rect"/>
          <a:noFill/>
        </p:spPr>
      </p:pic>
      <p:pic>
        <p:nvPicPr>
          <p:cNvPr id="6" name="그림 15" descr="C:/Users/home/AppData/Roaming/PolarisOffice/ETemp/12844_16510752/fImage4026918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4405" y="3788410"/>
            <a:ext cx="4681220" cy="2683510"/>
          </a:xfrm>
          <a:prstGeom prst="rect"/>
          <a:noFill/>
        </p:spPr>
      </p:pic>
      <p:sp>
        <p:nvSpPr>
          <p:cNvPr id="7" name="도형 16"/>
          <p:cNvSpPr>
            <a:spLocks/>
          </p:cNvSpPr>
          <p:nvPr/>
        </p:nvSpPr>
        <p:spPr>
          <a:xfrm rot="10800000">
            <a:off x="2389505" y="5593715"/>
            <a:ext cx="1987550" cy="58674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7" descr="C:/Users/home/AppData/Roaming/PolarisOffice/ETemp/12844_16510752/fImage303203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18790" y="4422775"/>
            <a:ext cx="280670" cy="139065"/>
          </a:xfrm>
          <a:prstGeom prst="rect"/>
          <a:noFill/>
        </p:spPr>
      </p:pic>
      <p:cxnSp>
        <p:nvCxnSpPr>
          <p:cNvPr id="9" name="도형 18"/>
          <p:cNvCxnSpPr/>
          <p:nvPr/>
        </p:nvCxnSpPr>
        <p:spPr>
          <a:xfrm rot="0" flipH="1">
            <a:off x="3700145" y="2258060"/>
            <a:ext cx="3200400" cy="149669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19" descr="C:/Users/home/AppData/Roaming/PolarisOffice/ETemp/12844_16510752/fImage24786184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75140" y="3816985"/>
            <a:ext cx="2703830" cy="2273935"/>
          </a:xfrm>
          <a:prstGeom prst="rect"/>
          <a:noFill/>
        </p:spPr>
      </p:pic>
      <p:sp>
        <p:nvSpPr>
          <p:cNvPr id="11" name="도형 20"/>
          <p:cNvSpPr>
            <a:spLocks/>
          </p:cNvSpPr>
          <p:nvPr/>
        </p:nvSpPr>
        <p:spPr>
          <a:xfrm rot="10800000">
            <a:off x="9717405" y="4932680"/>
            <a:ext cx="1474470" cy="45339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21"/>
          <p:cNvCxnSpPr/>
          <p:nvPr/>
        </p:nvCxnSpPr>
        <p:spPr>
          <a:xfrm rot="0">
            <a:off x="9632950" y="3216910"/>
            <a:ext cx="815340" cy="58293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096260" y="2766695"/>
            <a:ext cx="6007735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8800"/>
              <a:t>감사합니다!</a:t>
            </a:r>
            <a:endParaRPr lang="ko-KR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안성우</dc:creator>
  <cp:lastModifiedBy>tjddnxodzm12</cp:lastModifiedBy>
  <dc:title>PowerPoint 프레젠테이션</dc:title>
  <cp:version>9.104.137.47964</cp:version>
</cp:coreProperties>
</file>