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'1.0' encoding='UTF-8' standalone='yes'?>
<Relationships xmlns='http://schemas.openxmlformats.org/package/2006/relationships'>
<Relationship Id='rId1' Type='http://schemas.openxmlformats.org/officeDocument/2006/relationships/officeDocument' Target='ppt/presentation.xml'/>
</Relationships>
</file>

<file path=ppt/presentation.xml><?xml version="1.0" encoding="utf-8"?>
<p:presentation xmlns:p="http://schemas.openxmlformats.org/presentationml/2006/main">
  <p:sldIdLst>
    <p:sldId xmlns:r="http://schemas.openxmlformats.org/officeDocument/2006/relationships" id="256" r:id="rId1"/>
    <p:sldId xmlns:r="http://schemas.openxmlformats.org/officeDocument/2006/relationships" id="257" r:id="rId2"/>
    <p:sldId xmlns:r="http://schemas.openxmlformats.org/officeDocument/2006/relationships" id="258" r:id="rId3"/>
    <p:sldId xmlns:r="http://schemas.openxmlformats.org/officeDocument/2006/relationships" id="259" r:id="rId4"/>
    <p:sldId xmlns:r="http://schemas.openxmlformats.org/officeDocument/2006/relationships" id="260" r:id="rId5"/>
    <p:sldId xmlns:r="http://schemas.openxmlformats.org/officeDocument/2006/relationships" id="261" r:id="rId6"/>
    <p:sldId xmlns:r="http://schemas.openxmlformats.org/officeDocument/2006/relationships" id="262" r:id="rId7"/>
    <p:sldId xmlns:r="http://schemas.openxmlformats.org/officeDocument/2006/relationships" id="263" r:id="rId8"/>
  </p:sldIdLst>
  <p:sldSz cx="9144000" cy="6858000"/>
</p:presentation>
</file>

<file path=ppt/_rels/presentation.xml.rels><?xml version='1.0' encoding='UTF-8' standalone='yes'?>
<Relationships xmlns='http://schemas.openxmlformats.org/package/2006/relationships'>
<Relationship Id='rId1' Type='http://schemas.openxmlformats.org/officeDocument/2006/relationships/slide' Target='slides/slide1.xml'/>
<Relationship Id='rId2' Type='http://schemas.openxmlformats.org/officeDocument/2006/relationships/slide' Target='slides/slide2.xml'/>
<Relationship Id='rId3' Type='http://schemas.openxmlformats.org/officeDocument/2006/relationships/slide' Target='slides/slide3.xml'/>
<Relationship Id='rId4' Type='http://schemas.openxmlformats.org/officeDocument/2006/relationships/slide' Target='slides/slide4.xml'/>
<Relationship Id='rId5' Type='http://schemas.openxmlformats.org/officeDocument/2006/relationships/slide' Target='slides/slide5.xml'/>
<Relationship Id='rId6' Type='http://schemas.openxmlformats.org/officeDocument/2006/relationships/slide' Target='slides/slide6.xml'/>
<Relationship Id='rId7' Type='http://schemas.openxmlformats.org/officeDocument/2006/relationships/slide' Target='slides/slide7.xml'/>
<Relationship Id='rId8' Type='http://schemas.openxmlformats.org/officeDocument/2006/relationships/slide' Target='slides/slide8.xml'/>
</Relationships>
</file>

<file path=ppt/slides/slide1.xml><?xml version='1.0' encoding='UTF-8' standalone='yes'?>
<p:sld xmlns:p='http://schemas.openxmlformats.org/presentationml/2006/main' xmlns:a='http://schemas.openxmlformats.org/drawingml/2006/main'>
<p:cSld>
<p:spTree>
<p:nvGrpSpPr><p:cNvPr id='1' name=''/><p:cNvGrpSpPr/><p:nvPr/></p:nvGrpSpPr>
<p:grpSpPr><a:xfrm><a:off x='0' y='0'/><a:ext cx='0' cy='0'/><a:chOff x='0' y='0'/><a:chExt cx='0' cy='0'/></a:xfrm></p:grpSpPr>
<p:sp>
<p:nvSpPr><p:cNvPr id='2' name='Title'/><p:cNvSpPr><a:spLocks noGrp='1'/></p:cNvSpPr><p:nvPr><p:ph type='ctrTitle'/></p:nvPr></p:nvSpPr>
<p:spPr/>
<p:txBody>
<a:bodyPr/>
<a:lstStyle/>
<p:p><a:r><a:t>FortiGate Nextrade</a:t></a:r></p:p>
</p:txBody>
</p:sp>
<p:sp>
<p:nvSpPr><p:cNvPr id='3' name='Content'/><p:cNvSpPr><a:spLocks noGrp='1'/></p:cNvSpPr><p:nvPr><p:ph idx='1'/></p:nvPr></p:nvSpPr>
<p:spPr/>
<p:txBody>
<a:bodyPr/>
<a:lstStyle/>
<p:p><a:r><a:t>네트워크 모니터링 & 보안 관리 플랫폼

🛡️ 실시간  🤖 AI기반  🔒 보안강화</a:t></a:r></p:p>
</p:txBody>
</p:sp>
</p:spTree>
</p:cSld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p:p>
            <a:r>
              <a:t>🛠️ 기술 스택</a:t>
            </a:r>
          </p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p:p>
            <a:r>
              <a:t>Backend
• Python 3.11 + Flask
• SQLite Database
• Redis Cache
Frontend
• HTML5 + Bootstrap
• JavaScript + WebSocket
DevOps
• Docker 컨테이너
• GitHub Actions CI/CD</a:t>
            </a:r>
          </p:p>
        </p:txBody>
      </p:sp>
    </p:spTree>
  </p:cSld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p:p>
            <a:r>
              <a:t>🏗️ 시스템 아키텍처</a:t>
            </a:r>
          </p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p:p>
            <a:r>
              <a:t>FortiGate 방화벽
      ↓
FortiManager 중앙관리
      ↓
FortiGate Nextrade 플랫폼
      ↓
웹 대시보드 인터페이스
✨ 실시간 데이터 수집 및 분석
✨ 정책 자동화 및 배포</a:t>
            </a:r>
          </p:p>
        </p:txBody>
      </p:sp>
    </p:spTree>
  </p:cSld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p:p>
            <a:r>
              <a:t>🚀 주요 기능</a:t>
            </a:r>
          </p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p:p>
            <a:r>
              <a:t>📈 실시간 모니터링
• 네트워크 트래픽 분석
• 방화벽 정책 상태 확인
⚙️ 정책 자동화
• 중앙화된 정책 관리
• 자동 배포 시스템
🔬 Mock 시스템
• 하드웨어 없는 개발/테스트</a:t>
            </a:r>
          </p:p>
        </p:txBody>
      </p:sp>
    </p:spTree>
  </p:cSld>
</p:sld>
</file>

<file path=ppt/slides/slide5.xml><?xml version='1.0' encoding='UTF-8' standalone='yes'?>
<p:sld xmlns:p='http://schemas.openxmlformats.org/presentationml/2006/main' xmlns:a='http://schemas.openxmlformats.org/drawingml/2006/main'>
<p:cSld>
<p:spTree>
<p:nvGrpSpPr><p:cNvPr id='1' name=''/><p:cNvGrpSpPr/><p:nvPr/></p:nvGrpSpPr>
<p:grpSpPr><a:xfrm><a:off x='0' y='0'/><a:ext cx='0' cy='0'/><a:chOff x='0' y='0'/><a:chExt cx='0' cy='0'/></a:xfrm></p:grpSpPr>
<p:sp>
<p:nvSpPr><p:cNvPr id='2' name='Title'/><p:cNvSpPr><a:spLocks noGrp='1'/></p:cNvSpPr><p:nvPr><p:ph type='ctrTitle'/></p:nvPr></p:nvSpPr>
<p:spPr/>
<p:txBody>
<a:bodyPr/>
<a:lstStyle/>
<p:p><a:r><a:t>📊 성능 지표</a:t></a:r></p:p>
</p:txBody>
</p:sp>
<p:sp>
<p:nvSpPr><p:cNvPr id='3' name='Content'/><p:cNvSpPr><a:spLocks noGrp='1'/></p:cNvSpPr><p:nvPr><p:ph idx='1'/></p:nvPr></p:nvSpPr>
<p:spPr/>
<p:txBody>
<a:bodyPr/>
<a:lstStyle/>
<p:p><a:r><a:t>⚡ 하드웨어 성능
• CPU: 4코어 지원
• 메모리: 4GB 활용
• 동시 연결: 1,000+
• 응답 시간: < 2초

🚀 최적화 특징
• Docker 기반 컨테이너화
• 자동 스케일링 지원</a:t></a:r></p:p>
</p:txBody>
</p:sp>
</p:spTree>
</p:cSld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p:p>
            <a:r>
              <a:t>🚀 간편한 배포</a:t>
            </a:r>
          </p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p:p>
            <a:r>
              <a:t>원클릭 배포
./scripts/deploy.sh
상태 확인
./scripts/deploy.sh status
문제 해결
./scripts/troubleshoot.sh
🔄 CI/CD 파이프라인
Code Push → 자동 테스트 → 자동 배포</a:t>
            </a:r>
          </p:p>
        </p:txBody>
      </p:sp>
    </p:spTree>
  </p:cSld>
</p:sld>
</file>

<file path=ppt/slides/slide7.xml><?xml version='1.0' encoding='UTF-8' standalone='yes'?>
<p:sld xmlns:p='http://schemas.openxmlformats.org/presentationml/2006/main' xmlns:a='http://schemas.openxmlformats.org/drawingml/2006/main'>
<p:cSld>
<p:spTree>
<p:nvGrpSpPr><p:cNvPr id='1' name=''/><p:cNvGrpSpPr/><p:nvPr/></p:nvGrpSpPr>
<p:grpSpPr><a:xfrm><a:off x='0' y='0'/><a:ext cx='0' cy='0'/><a:chOff x='0' y='0'/><a:chExt cx='0' cy='0'/></a:xfrm></p:grpSpPr>
<p:sp>
<p:nvSpPr><p:cNvPr id='2' name='Title'/><p:cNvSpPr><a:spLocks noGrp='1'/></p:cNvSpPr><p:nvPr><p:ph type='ctrTitle'/></p:nvPr></p:nvSpPr>
<p:spPr/>
<p:txBody>
<a:bodyPr/>
<a:lstStyle/>
<p:p><a:r><a:t>🎯 활용 분야</a:t></a:r></p:p>
</p:txBody>
</p:sp>
<p:sp>
<p:nvSpPr><p:cNvPr id='3' name='Content'/><p:cNvSpPr><a:spLocks noGrp='1'/></p:cNvSpPr><p:nvPr><p:ph idx='1'/></p:nvPr></p:nvSpPr>
<p:spPr/>
<p:txBody>
<a:bodyPr/>
<a:lstStyle/>
<p:p><a:r><a:t>🏢 기업 네트워크
• 중소기업 방화벽 관리
• 정책 자동화

🎓 교육 & 훈련
• 네트워크 보안 교육
• 실습 환경 제공

⚡ 개발 & 테스트
• API 개발 환경
• 자동화 테스트</a:t></a:r></p:p>
</p:txBody>
</p:sp>
</p:spTree>
</p:cSld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/>
        <p:txBody>
          <a:bodyPr/>
          <a:lstStyle/>
          <p:p>
            <a:r>
              <a:t>🎉 감사합니다\!</a:t>
            </a:r>
          </p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p:p>
            <a:r>
              <a:t>더 스마트한 네트워크 관리를 경험하세요
📞 연락처
🔗 GitHub: github.com/JCLEE94/fortinet
🌐 Demo: http://localhost:7777
🐳 Registry: registry.jclee.me/fortinet
FortiGate Nextrade로
네트워크 보안을 한 단계 업그레이드하세요\!</a:t>
            </a:r>
          </p:p>
        </p:txBody>
      </p:sp>
    </p:spTree>
  </p:cSld>
</p:sld>
</file>