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ormorant Garamond Bold Italics" pitchFamily="2" charset="0"/>
      <p:regular r:id="rId16"/>
      <p:bold r:id="rId17"/>
      <p:italic r:id="rId18"/>
      <p:boldItalic r:id="rId19"/>
    </p:embeddedFont>
    <p:embeddedFont>
      <p:font typeface="Quicksand" pitchFamily="2" charset="0"/>
      <p:regular r:id="rId20"/>
    </p:embeddedFont>
    <p:embeddedFont>
      <p:font typeface="Quicksand Bo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0" autoAdjust="0"/>
    <p:restoredTop sz="94558" autoAdjust="0"/>
  </p:normalViewPr>
  <p:slideViewPr>
    <p:cSldViewPr>
      <p:cViewPr varScale="1">
        <p:scale>
          <a:sx n="80" d="100"/>
          <a:sy n="80" d="100"/>
        </p:scale>
        <p:origin x="80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AutoShape 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TextBox 5"/>
          <p:cNvSpPr txBox="1"/>
          <p:nvPr/>
        </p:nvSpPr>
        <p:spPr>
          <a:xfrm>
            <a:off x="2752274" y="6731680"/>
            <a:ext cx="12812922" cy="1871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24"/>
              </a:lnSpc>
              <a:spcBef>
                <a:spcPct val="0"/>
              </a:spcBef>
            </a:pPr>
            <a:r>
              <a:rPr lang="en-US" sz="35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張祐嘉 41047055s</a:t>
            </a:r>
          </a:p>
          <a:p>
            <a:pPr marL="0" lvl="0" indent="0" algn="ctr">
              <a:lnSpc>
                <a:spcPts val="5024"/>
              </a:lnSpc>
              <a:spcBef>
                <a:spcPct val="0"/>
              </a:spcBef>
            </a:pPr>
            <a:r>
              <a:rPr lang="en-US" sz="358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彭鈺婷 41047010s</a:t>
            </a:r>
          </a:p>
          <a:p>
            <a:pPr marL="0" lvl="0" indent="0" algn="ctr">
              <a:lnSpc>
                <a:spcPts val="5024"/>
              </a:lnSpc>
              <a:spcBef>
                <a:spcPct val="0"/>
              </a:spcBef>
            </a:pPr>
            <a:r>
              <a:rPr lang="en-US" sz="358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蕭乃云 41047046s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group 1</a:t>
            </a:r>
          </a:p>
        </p:txBody>
      </p:sp>
      <p:sp>
        <p:nvSpPr>
          <p:cNvPr id="7" name="Freeform 7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4777520" y="3565595"/>
            <a:ext cx="9243280" cy="1913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53"/>
              </a:lnSpc>
              <a:spcBef>
                <a:spcPct val="0"/>
              </a:spcBef>
            </a:pPr>
            <a:r>
              <a:rPr lang="en-US" sz="11538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OverCooked</a:t>
            </a:r>
            <a:endParaRPr lang="en-US" sz="11538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07270" y="1836035"/>
            <a:ext cx="7193533" cy="7193533"/>
          </a:xfrm>
          <a:custGeom>
            <a:avLst/>
            <a:gdLst/>
            <a:ahLst/>
            <a:cxnLst/>
            <a:rect l="l" t="t" r="r" b="b"/>
            <a:pathLst>
              <a:path w="7193533" h="7193533">
                <a:moveTo>
                  <a:pt x="0" y="0"/>
                </a:moveTo>
                <a:lnTo>
                  <a:pt x="7193534" y="0"/>
                </a:lnTo>
                <a:lnTo>
                  <a:pt x="7193534" y="7193533"/>
                </a:lnTo>
                <a:lnTo>
                  <a:pt x="0" y="7193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1231016" y="2618744"/>
            <a:ext cx="5725105" cy="818914"/>
            <a:chOff x="0" y="0"/>
            <a:chExt cx="1507846" cy="2156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07847" cy="215681"/>
            </a:xfrm>
            <a:custGeom>
              <a:avLst/>
              <a:gdLst/>
              <a:ahLst/>
              <a:cxnLst/>
              <a:rect l="l" t="t" r="r" b="b"/>
              <a:pathLst>
                <a:path w="1507847" h="215681">
                  <a:moveTo>
                    <a:pt x="0" y="0"/>
                  </a:moveTo>
                  <a:lnTo>
                    <a:pt x="1507847" y="0"/>
                  </a:lnTo>
                  <a:lnTo>
                    <a:pt x="1507847" y="215681"/>
                  </a:lnTo>
                  <a:lnTo>
                    <a:pt x="0" y="2156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507846" cy="3395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599709"/>
            <a:ext cx="675067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Chef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09947" y="1842355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Default constructor + </a:t>
            </a: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update()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pattern 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Parameterized ctor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04771" y="1314575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初始化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04771" y="6792694"/>
            <a:ext cx="8769690" cy="5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0"/>
              </a:lnSpc>
            </a:pPr>
            <a:r>
              <a:rPr lang="en-US" sz="268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安全性</a:t>
            </a:r>
          </a:p>
        </p:txBody>
      </p:sp>
      <p:sp>
        <p:nvSpPr>
          <p:cNvPr id="15" name="Freeform 15"/>
          <p:cNvSpPr/>
          <p:nvPr/>
        </p:nvSpPr>
        <p:spPr>
          <a:xfrm>
            <a:off x="9031381" y="4954897"/>
            <a:ext cx="4145212" cy="1094847"/>
          </a:xfrm>
          <a:custGeom>
            <a:avLst/>
            <a:gdLst/>
            <a:ahLst/>
            <a:cxnLst/>
            <a:rect l="l" t="t" r="r" b="b"/>
            <a:pathLst>
              <a:path w="4145212" h="1094847">
                <a:moveTo>
                  <a:pt x="0" y="0"/>
                </a:moveTo>
                <a:lnTo>
                  <a:pt x="4145213" y="0"/>
                </a:lnTo>
                <a:lnTo>
                  <a:pt x="4145213" y="1094847"/>
                </a:lnTo>
                <a:lnTo>
                  <a:pt x="0" y="1094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7936" b="-180675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Freeform 16"/>
          <p:cNvSpPr/>
          <p:nvPr/>
        </p:nvSpPr>
        <p:spPr>
          <a:xfrm>
            <a:off x="13432185" y="4985310"/>
            <a:ext cx="4235824" cy="1064435"/>
          </a:xfrm>
          <a:custGeom>
            <a:avLst/>
            <a:gdLst/>
            <a:ahLst/>
            <a:cxnLst/>
            <a:rect l="l" t="t" r="r" b="b"/>
            <a:pathLst>
              <a:path w="4235824" h="1064435">
                <a:moveTo>
                  <a:pt x="0" y="0"/>
                </a:moveTo>
                <a:lnTo>
                  <a:pt x="4235824" y="0"/>
                </a:lnTo>
                <a:lnTo>
                  <a:pt x="4235824" y="1064434"/>
                </a:lnTo>
                <a:lnTo>
                  <a:pt x="0" y="1064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7073" b="-8086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8968076" y="4253363"/>
            <a:ext cx="860668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Default ctor + </a:t>
            </a: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update()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pattern or parameterized ctor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68076" y="3594955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如何使用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95800" y="7423194"/>
            <a:ext cx="8606683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Internal guard (</a:t>
            </a: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ensureInitialized()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 catches misses immediately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07270" y="1836035"/>
            <a:ext cx="7193533" cy="7193533"/>
          </a:xfrm>
          <a:custGeom>
            <a:avLst/>
            <a:gdLst/>
            <a:ahLst/>
            <a:cxnLst/>
            <a:rect l="l" t="t" r="r" b="b"/>
            <a:pathLst>
              <a:path w="7193533" h="7193533">
                <a:moveTo>
                  <a:pt x="0" y="0"/>
                </a:moveTo>
                <a:lnTo>
                  <a:pt x="7193534" y="0"/>
                </a:lnTo>
                <a:lnTo>
                  <a:pt x="7193534" y="7193533"/>
                </a:lnTo>
                <a:lnTo>
                  <a:pt x="0" y="7193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1220879" y="3429742"/>
            <a:ext cx="5532493" cy="798639"/>
            <a:chOff x="0" y="0"/>
            <a:chExt cx="1457117" cy="2103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57117" cy="210341"/>
            </a:xfrm>
            <a:custGeom>
              <a:avLst/>
              <a:gdLst/>
              <a:ahLst/>
              <a:cxnLst/>
              <a:rect l="l" t="t" r="r" b="b"/>
              <a:pathLst>
                <a:path w="1457117" h="210341">
                  <a:moveTo>
                    <a:pt x="0" y="0"/>
                  </a:moveTo>
                  <a:lnTo>
                    <a:pt x="1457117" y="0"/>
                  </a:lnTo>
                  <a:lnTo>
                    <a:pt x="1457117" y="210341"/>
                  </a:lnTo>
                  <a:lnTo>
                    <a:pt x="0" y="2103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457117" cy="334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599709"/>
            <a:ext cx="675067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Chef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65603" y="5308977"/>
            <a:ext cx="8234063" cy="47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me.hasItem("DOUGH");         // check for a single item 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15624" y="1149674"/>
            <a:ext cx="8769690" cy="5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0"/>
              </a:lnSpc>
            </a:pPr>
            <a:r>
              <a:rPr lang="en-US" sz="268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檢查持有資源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19842" y="6566582"/>
            <a:ext cx="5471668" cy="565477"/>
            <a:chOff x="0" y="0"/>
            <a:chExt cx="1441098" cy="1489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41098" cy="148932"/>
            </a:xfrm>
            <a:custGeom>
              <a:avLst/>
              <a:gdLst/>
              <a:ahLst/>
              <a:cxnLst/>
              <a:rect l="l" t="t" r="r" b="b"/>
              <a:pathLst>
                <a:path w="1441098" h="148932">
                  <a:moveTo>
                    <a:pt x="0" y="0"/>
                  </a:moveTo>
                  <a:lnTo>
                    <a:pt x="1441098" y="0"/>
                  </a:lnTo>
                  <a:lnTo>
                    <a:pt x="1441098" y="148932"/>
                  </a:lnTo>
                  <a:lnTo>
                    <a:pt x="0" y="148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23825"/>
              <a:ext cx="1441098" cy="272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815624" y="1780174"/>
            <a:ext cx="8234063" cy="195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pos_ 和 item_ 是 private data member</a:t>
            </a:r>
          </a:p>
          <a:p>
            <a:pPr marL="991454" lvl="2" indent="-330485" algn="l">
              <a:lnSpc>
                <a:spcPts val="3903"/>
              </a:lnSpc>
              <a:buFont typeface="Arial"/>
              <a:buChar char="⚬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me.getItems(); // raw list of held tokens </a:t>
            </a:r>
          </a:p>
          <a:p>
            <a:pPr marL="991454" lvl="2" indent="-330485" algn="l">
              <a:lnSpc>
                <a:spcPts val="3903"/>
              </a:lnSpc>
              <a:buFont typeface="Arial"/>
              <a:buChar char="⚬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me.getPosition(); // current coordinates </a:t>
            </a:r>
          </a:p>
          <a:p>
            <a:pPr algn="l">
              <a:lnSpc>
                <a:spcPts val="3903"/>
              </a:lnSpc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173977" y="3824890"/>
            <a:ext cx="5185509" cy="1487795"/>
          </a:xfrm>
          <a:custGeom>
            <a:avLst/>
            <a:gdLst/>
            <a:ahLst/>
            <a:cxnLst/>
            <a:rect l="l" t="t" r="r" b="b"/>
            <a:pathLst>
              <a:path w="5185509" h="1487795">
                <a:moveTo>
                  <a:pt x="0" y="0"/>
                </a:moveTo>
                <a:lnTo>
                  <a:pt x="5185510" y="0"/>
                </a:lnTo>
                <a:lnTo>
                  <a:pt x="5185510" y="1487795"/>
                </a:lnTo>
                <a:lnTo>
                  <a:pt x="0" y="14877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80" t="-133011" r="-3210" b="-139891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9" name="TextBox 19"/>
          <p:cNvSpPr txBox="1"/>
          <p:nvPr/>
        </p:nvSpPr>
        <p:spPr>
          <a:xfrm>
            <a:off x="8815624" y="3280480"/>
            <a:ext cx="8134021" cy="45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704" lvl="1" indent="-244852" algn="l">
              <a:lnSpc>
                <a:spcPts val="3855"/>
              </a:lnSpc>
              <a:buFont typeface="Arial"/>
              <a:buChar char="•"/>
            </a:pPr>
            <a:r>
              <a:rPr lang="en-US" sz="22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me.isEmptyHanded();         // true if holding nothing 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15624" y="7108103"/>
            <a:ext cx="8234063" cy="96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me.canServeCustomer(customer);    // true if you hold all required items  </a:t>
            </a:r>
          </a:p>
        </p:txBody>
      </p:sp>
      <p:sp>
        <p:nvSpPr>
          <p:cNvPr id="21" name="Freeform 21"/>
          <p:cNvSpPr/>
          <p:nvPr/>
        </p:nvSpPr>
        <p:spPr>
          <a:xfrm>
            <a:off x="9622448" y="5998156"/>
            <a:ext cx="7156042" cy="1063421"/>
          </a:xfrm>
          <a:custGeom>
            <a:avLst/>
            <a:gdLst/>
            <a:ahLst/>
            <a:cxnLst/>
            <a:rect l="l" t="t" r="r" b="b"/>
            <a:pathLst>
              <a:path w="7156042" h="1063421">
                <a:moveTo>
                  <a:pt x="0" y="0"/>
                </a:moveTo>
                <a:lnTo>
                  <a:pt x="7156042" y="0"/>
                </a:lnTo>
                <a:lnTo>
                  <a:pt x="7156042" y="1063421"/>
                </a:lnTo>
                <a:lnTo>
                  <a:pt x="0" y="10634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98379" r="-3399" b="-297426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2" name="Freeform 22"/>
          <p:cNvSpPr/>
          <p:nvPr/>
        </p:nvSpPr>
        <p:spPr>
          <a:xfrm>
            <a:off x="9737868" y="8156014"/>
            <a:ext cx="6925202" cy="1659886"/>
          </a:xfrm>
          <a:custGeom>
            <a:avLst/>
            <a:gdLst/>
            <a:ahLst/>
            <a:cxnLst/>
            <a:rect l="l" t="t" r="r" b="b"/>
            <a:pathLst>
              <a:path w="6925202" h="1659886">
                <a:moveTo>
                  <a:pt x="0" y="0"/>
                </a:moveTo>
                <a:lnTo>
                  <a:pt x="6925202" y="0"/>
                </a:lnTo>
                <a:lnTo>
                  <a:pt x="6925202" y="1659886"/>
                </a:lnTo>
                <a:lnTo>
                  <a:pt x="0" y="16598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72" t="-159896" r="-614" b="-166023"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07270" y="1836035"/>
            <a:ext cx="7193533" cy="7193533"/>
          </a:xfrm>
          <a:custGeom>
            <a:avLst/>
            <a:gdLst/>
            <a:ahLst/>
            <a:cxnLst/>
            <a:rect l="l" t="t" r="r" b="b"/>
            <a:pathLst>
              <a:path w="7193533" h="7193533">
                <a:moveTo>
                  <a:pt x="0" y="0"/>
                </a:moveTo>
                <a:lnTo>
                  <a:pt x="7193534" y="0"/>
                </a:lnTo>
                <a:lnTo>
                  <a:pt x="7193534" y="7193533"/>
                </a:lnTo>
                <a:lnTo>
                  <a:pt x="0" y="7193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599709"/>
            <a:ext cx="675067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Chef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15624" y="1149674"/>
            <a:ext cx="8769690" cy="5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0"/>
              </a:lnSpc>
            </a:pPr>
            <a:r>
              <a:rPr lang="en-US" sz="268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執行動作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77824" y="1721735"/>
            <a:ext cx="8134021" cy="1428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704" lvl="1" indent="-244852" algn="l">
              <a:lnSpc>
                <a:spcPts val="3855"/>
              </a:lnSpc>
              <a:buFont typeface="Arial"/>
              <a:buChar char="•"/>
            </a:pPr>
            <a:r>
              <a:rPr lang="en-US" sz="22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me.doAction("MOVE", targetPos, "go chop");  </a:t>
            </a:r>
          </a:p>
          <a:p>
            <a:pPr marL="489704" lvl="1" indent="-244852" algn="l">
              <a:lnSpc>
                <a:spcPts val="3855"/>
              </a:lnSpc>
              <a:buFont typeface="Arial"/>
              <a:buChar char="•"/>
            </a:pPr>
            <a:r>
              <a:rPr lang="en-US" sz="22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me.doAction("USE", targetPos, "pick up");  </a:t>
            </a:r>
          </a:p>
          <a:p>
            <a:pPr marL="489704" lvl="1" indent="-244852" algn="l">
              <a:lnSpc>
                <a:spcPts val="3855"/>
              </a:lnSpc>
              <a:buFont typeface="Arial"/>
              <a:buChar char="•"/>
            </a:pPr>
            <a:r>
              <a:rPr lang="en-US" sz="22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me.doAction("WAIT");               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20879" y="4228381"/>
            <a:ext cx="5542630" cy="2372449"/>
            <a:chOff x="0" y="0"/>
            <a:chExt cx="1459787" cy="6248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59787" cy="624842"/>
            </a:xfrm>
            <a:custGeom>
              <a:avLst/>
              <a:gdLst/>
              <a:ahLst/>
              <a:cxnLst/>
              <a:rect l="l" t="t" r="r" b="b"/>
              <a:pathLst>
                <a:path w="1459787" h="624842">
                  <a:moveTo>
                    <a:pt x="0" y="0"/>
                  </a:moveTo>
                  <a:lnTo>
                    <a:pt x="1459787" y="0"/>
                  </a:lnTo>
                  <a:lnTo>
                    <a:pt x="1459787" y="624842"/>
                  </a:lnTo>
                  <a:lnTo>
                    <a:pt x="0" y="6248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1459787" cy="748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977824" y="6685609"/>
            <a:ext cx="8134021" cy="1428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endParaRPr/>
          </a:p>
          <a:p>
            <a:pPr marL="489704" lvl="1" indent="-244852" algn="l">
              <a:lnSpc>
                <a:spcPts val="3855"/>
              </a:lnSpc>
              <a:buFont typeface="Arial"/>
              <a:buChar char="•"/>
            </a:pPr>
            <a:r>
              <a:rPr lang="en-US" sz="226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me.dropItem(tablePos, "drop here");  // USE or WAIT if empty  </a:t>
            </a:r>
          </a:p>
        </p:txBody>
      </p:sp>
      <p:sp>
        <p:nvSpPr>
          <p:cNvPr id="15" name="Freeform 15"/>
          <p:cNvSpPr/>
          <p:nvPr/>
        </p:nvSpPr>
        <p:spPr>
          <a:xfrm>
            <a:off x="8873171" y="3369388"/>
            <a:ext cx="8712144" cy="3531895"/>
          </a:xfrm>
          <a:custGeom>
            <a:avLst/>
            <a:gdLst/>
            <a:ahLst/>
            <a:cxnLst/>
            <a:rect l="l" t="t" r="r" b="b"/>
            <a:pathLst>
              <a:path w="8712144" h="3531895">
                <a:moveTo>
                  <a:pt x="0" y="0"/>
                </a:moveTo>
                <a:lnTo>
                  <a:pt x="8712143" y="0"/>
                </a:lnTo>
                <a:lnTo>
                  <a:pt x="8712143" y="3531896"/>
                </a:lnTo>
                <a:lnTo>
                  <a:pt x="0" y="3531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6923" r="-2559" b="-76061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Freeform 16"/>
          <p:cNvSpPr/>
          <p:nvPr/>
        </p:nvSpPr>
        <p:spPr>
          <a:xfrm>
            <a:off x="8873171" y="8448823"/>
            <a:ext cx="8607491" cy="975630"/>
          </a:xfrm>
          <a:custGeom>
            <a:avLst/>
            <a:gdLst/>
            <a:ahLst/>
            <a:cxnLst/>
            <a:rect l="l" t="t" r="r" b="b"/>
            <a:pathLst>
              <a:path w="8607491" h="975630">
                <a:moveTo>
                  <a:pt x="0" y="0"/>
                </a:moveTo>
                <a:lnTo>
                  <a:pt x="8607490" y="0"/>
                </a:lnTo>
                <a:lnTo>
                  <a:pt x="8607490" y="975630"/>
                </a:lnTo>
                <a:lnTo>
                  <a:pt x="0" y="975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6276" r="-2688" b="-399688"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8815624" y="3149317"/>
            <a:ext cx="8234063" cy="47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距離(x, y)最接近的空桌子。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15624" y="4293950"/>
            <a:ext cx="8234063" cy="96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尋找“name”的座標位置，若不存在回傳(-1, -1)。</a:t>
            </a:r>
          </a:p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name可為任意string，如：設備、物品等。</a:t>
            </a:r>
          </a:p>
        </p:txBody>
      </p:sp>
      <p:sp>
        <p:nvSpPr>
          <p:cNvPr id="9" name="Freeform 9"/>
          <p:cNvSpPr/>
          <p:nvPr/>
        </p:nvSpPr>
        <p:spPr>
          <a:xfrm>
            <a:off x="353949" y="1655686"/>
            <a:ext cx="7602614" cy="7602614"/>
          </a:xfrm>
          <a:custGeom>
            <a:avLst/>
            <a:gdLst/>
            <a:ahLst/>
            <a:cxnLst/>
            <a:rect l="l" t="t" r="r" b="b"/>
            <a:pathLst>
              <a:path w="7602614" h="7602614">
                <a:moveTo>
                  <a:pt x="0" y="0"/>
                </a:moveTo>
                <a:lnTo>
                  <a:pt x="7602614" y="0"/>
                </a:lnTo>
                <a:lnTo>
                  <a:pt x="7602614" y="7602614"/>
                </a:lnTo>
                <a:lnTo>
                  <a:pt x="0" y="7602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AutoShape 10"/>
          <p:cNvSpPr/>
          <p:nvPr/>
        </p:nvSpPr>
        <p:spPr>
          <a:xfrm flipV="1">
            <a:off x="7059903" y="3619422"/>
            <a:ext cx="1755721" cy="798353"/>
          </a:xfrm>
          <a:prstGeom prst="line">
            <a:avLst/>
          </a:prstGeom>
          <a:ln w="38100" cap="flat">
            <a:solidFill>
              <a:srgbClr val="7A958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" name="AutoShape 11"/>
          <p:cNvSpPr/>
          <p:nvPr/>
        </p:nvSpPr>
        <p:spPr>
          <a:xfrm>
            <a:off x="7214607" y="4713332"/>
            <a:ext cx="1601017" cy="123623"/>
          </a:xfrm>
          <a:prstGeom prst="line">
            <a:avLst/>
          </a:prstGeom>
          <a:ln w="38100" cap="flat">
            <a:solidFill>
              <a:srgbClr val="7A958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8815624" y="1764098"/>
            <a:ext cx="8234063" cy="47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初始化廚房地圖。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15624" y="2336035"/>
            <a:ext cx="8234063" cy="47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更新每輪table的狀態。</a:t>
            </a:r>
          </a:p>
        </p:txBody>
      </p:sp>
      <p:sp>
        <p:nvSpPr>
          <p:cNvPr id="14" name="AutoShape 14"/>
          <p:cNvSpPr/>
          <p:nvPr/>
        </p:nvSpPr>
        <p:spPr>
          <a:xfrm flipV="1">
            <a:off x="2593807" y="2061062"/>
            <a:ext cx="6221817" cy="1667131"/>
          </a:xfrm>
          <a:prstGeom prst="line">
            <a:avLst/>
          </a:prstGeom>
          <a:ln w="38100" cap="flat">
            <a:solidFill>
              <a:srgbClr val="7A958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15"/>
          <p:cNvSpPr/>
          <p:nvPr/>
        </p:nvSpPr>
        <p:spPr>
          <a:xfrm flipV="1">
            <a:off x="3101869" y="2632999"/>
            <a:ext cx="5713755" cy="1336070"/>
          </a:xfrm>
          <a:prstGeom prst="line">
            <a:avLst/>
          </a:prstGeom>
          <a:ln w="38100" cap="flat">
            <a:solidFill>
              <a:srgbClr val="7A958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8815624" y="6503911"/>
            <a:ext cx="8234063" cy="47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廚房地圖。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4491173" y="6800876"/>
            <a:ext cx="4324451" cy="499672"/>
          </a:xfrm>
          <a:prstGeom prst="line">
            <a:avLst/>
          </a:prstGeom>
          <a:ln w="38100" cap="flat">
            <a:solidFill>
              <a:srgbClr val="7A958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8815624" y="7284264"/>
            <a:ext cx="8234063" cy="47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設備位置。</a:t>
            </a:r>
          </a:p>
        </p:txBody>
      </p:sp>
      <p:sp>
        <p:nvSpPr>
          <p:cNvPr id="19" name="AutoShape 19"/>
          <p:cNvSpPr/>
          <p:nvPr/>
        </p:nvSpPr>
        <p:spPr>
          <a:xfrm>
            <a:off x="5919068" y="7581229"/>
            <a:ext cx="2896556" cy="0"/>
          </a:xfrm>
          <a:prstGeom prst="line">
            <a:avLst/>
          </a:prstGeom>
          <a:ln w="38100" cap="flat">
            <a:solidFill>
              <a:srgbClr val="7A958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AutoShape 20"/>
          <p:cNvSpPr/>
          <p:nvPr/>
        </p:nvSpPr>
        <p:spPr>
          <a:xfrm>
            <a:off x="3684566" y="7888164"/>
            <a:ext cx="5131058" cy="457053"/>
          </a:xfrm>
          <a:prstGeom prst="line">
            <a:avLst/>
          </a:prstGeom>
          <a:ln w="38100" cap="flat">
            <a:solidFill>
              <a:srgbClr val="7A958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309229" y="599709"/>
            <a:ext cx="675067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Kitchen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815624" y="8048252"/>
            <a:ext cx="8234063" cy="47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727" lvl="1" indent="-247863" algn="l">
              <a:lnSpc>
                <a:spcPts val="3903"/>
              </a:lnSpc>
              <a:buFont typeface="Arial"/>
              <a:buChar char="•"/>
            </a:pPr>
            <a:r>
              <a:rPr lang="en-US" sz="229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被廚師放上桌的物品。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AutoShape 3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 </a:t>
            </a:r>
          </a:p>
        </p:txBody>
      </p:sp>
      <p:sp>
        <p:nvSpPr>
          <p:cNvPr id="6" name="Freeform 6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3514308" y="3683999"/>
            <a:ext cx="11259384" cy="30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Classes: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Position, Chef, Customer, Kitchen, Items, Table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4799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99709"/>
            <a:ext cx="6750674" cy="108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Position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09947" y="1842355"/>
            <a:ext cx="8606683" cy="100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`distanceTo(const Position&amp; other)`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計算兩個位置間的距離。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97128" y="1317780"/>
            <a:ext cx="8606683" cy="518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功能函式</a:t>
            </a:r>
          </a:p>
        </p:txBody>
      </p:sp>
      <p:sp>
        <p:nvSpPr>
          <p:cNvPr id="10" name="Freeform 10"/>
          <p:cNvSpPr/>
          <p:nvPr/>
        </p:nvSpPr>
        <p:spPr>
          <a:xfrm>
            <a:off x="767502" y="1836035"/>
            <a:ext cx="7292120" cy="7292120"/>
          </a:xfrm>
          <a:custGeom>
            <a:avLst/>
            <a:gdLst/>
            <a:ahLst/>
            <a:cxnLst/>
            <a:rect l="l" t="t" r="r" b="b"/>
            <a:pathLst>
              <a:path w="7292120" h="7292120">
                <a:moveTo>
                  <a:pt x="0" y="0"/>
                </a:moveTo>
                <a:lnTo>
                  <a:pt x="7292120" y="0"/>
                </a:lnTo>
                <a:lnTo>
                  <a:pt x="7292120" y="7292120"/>
                </a:lnTo>
                <a:lnTo>
                  <a:pt x="0" y="729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8809947" y="4160156"/>
            <a:ext cx="8606683" cy="100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`isAdjacentTo(const Position&amp; other)`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這個函式會判斷兩個位置是否是「相鄰」的關係。</a:t>
            </a:r>
          </a:p>
        </p:txBody>
      </p:sp>
      <p:sp>
        <p:nvSpPr>
          <p:cNvPr id="12" name="Freeform 12"/>
          <p:cNvSpPr/>
          <p:nvPr/>
        </p:nvSpPr>
        <p:spPr>
          <a:xfrm>
            <a:off x="9716569" y="2975938"/>
            <a:ext cx="6793440" cy="936567"/>
          </a:xfrm>
          <a:custGeom>
            <a:avLst/>
            <a:gdLst/>
            <a:ahLst/>
            <a:cxnLst/>
            <a:rect l="l" t="t" r="r" b="b"/>
            <a:pathLst>
              <a:path w="6793440" h="936567">
                <a:moveTo>
                  <a:pt x="0" y="0"/>
                </a:moveTo>
                <a:lnTo>
                  <a:pt x="6793439" y="0"/>
                </a:lnTo>
                <a:lnTo>
                  <a:pt x="6793439" y="936568"/>
                </a:lnTo>
                <a:lnTo>
                  <a:pt x="0" y="93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2365" b="-302990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3" name="Freeform 13"/>
          <p:cNvSpPr/>
          <p:nvPr/>
        </p:nvSpPr>
        <p:spPr>
          <a:xfrm>
            <a:off x="9716569" y="5293739"/>
            <a:ext cx="6793440" cy="1525680"/>
          </a:xfrm>
          <a:custGeom>
            <a:avLst/>
            <a:gdLst/>
            <a:ahLst/>
            <a:cxnLst/>
            <a:rect l="l" t="t" r="r" b="b"/>
            <a:pathLst>
              <a:path w="6793440" h="1525680">
                <a:moveTo>
                  <a:pt x="0" y="0"/>
                </a:moveTo>
                <a:lnTo>
                  <a:pt x="6793439" y="0"/>
                </a:lnTo>
                <a:lnTo>
                  <a:pt x="6793439" y="1525680"/>
                </a:lnTo>
                <a:lnTo>
                  <a:pt x="0" y="1525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75652" b="-16961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8897128" y="6828944"/>
            <a:ext cx="8606683" cy="100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`str()`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將目前的座標轉成字串格式輸出。</a:t>
            </a:r>
          </a:p>
        </p:txBody>
      </p:sp>
      <p:sp>
        <p:nvSpPr>
          <p:cNvPr id="15" name="Freeform 15"/>
          <p:cNvSpPr/>
          <p:nvPr/>
        </p:nvSpPr>
        <p:spPr>
          <a:xfrm>
            <a:off x="9803749" y="7962528"/>
            <a:ext cx="6793440" cy="987353"/>
          </a:xfrm>
          <a:custGeom>
            <a:avLst/>
            <a:gdLst/>
            <a:ahLst/>
            <a:cxnLst/>
            <a:rect l="l" t="t" r="r" b="b"/>
            <a:pathLst>
              <a:path w="6793440" h="987353">
                <a:moveTo>
                  <a:pt x="0" y="0"/>
                </a:moveTo>
                <a:lnTo>
                  <a:pt x="6793440" y="0"/>
                </a:lnTo>
                <a:lnTo>
                  <a:pt x="6793440" y="987352"/>
                </a:lnTo>
                <a:lnTo>
                  <a:pt x="0" y="9873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02423" b="-285622"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99709"/>
            <a:ext cx="6750674" cy="108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Items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09947" y="1842355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Default Constructor + `setItems()` Pattern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Parameterized Constructor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97128" y="1317780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初始化</a:t>
            </a:r>
          </a:p>
        </p:txBody>
      </p:sp>
      <p:sp>
        <p:nvSpPr>
          <p:cNvPr id="10" name="Freeform 10"/>
          <p:cNvSpPr/>
          <p:nvPr/>
        </p:nvSpPr>
        <p:spPr>
          <a:xfrm>
            <a:off x="807270" y="1836035"/>
            <a:ext cx="7193533" cy="7193533"/>
          </a:xfrm>
          <a:custGeom>
            <a:avLst/>
            <a:gdLst/>
            <a:ahLst/>
            <a:cxnLst/>
            <a:rect l="l" t="t" r="r" b="b"/>
            <a:pathLst>
              <a:path w="7193533" h="7193533">
                <a:moveTo>
                  <a:pt x="0" y="0"/>
                </a:moveTo>
                <a:lnTo>
                  <a:pt x="7193534" y="0"/>
                </a:lnTo>
                <a:lnTo>
                  <a:pt x="7193534" y="7193533"/>
                </a:lnTo>
                <a:lnTo>
                  <a:pt x="0" y="7193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487104" y="3462558"/>
            <a:ext cx="5542630" cy="1404413"/>
            <a:chOff x="0" y="0"/>
            <a:chExt cx="1459787" cy="36988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59787" cy="369886"/>
            </a:xfrm>
            <a:custGeom>
              <a:avLst/>
              <a:gdLst/>
              <a:ahLst/>
              <a:cxnLst/>
              <a:rect l="l" t="t" r="r" b="b"/>
              <a:pathLst>
                <a:path w="1459787" h="369886">
                  <a:moveTo>
                    <a:pt x="0" y="0"/>
                  </a:moveTo>
                  <a:lnTo>
                    <a:pt x="1459787" y="0"/>
                  </a:lnTo>
                  <a:lnTo>
                    <a:pt x="1459787" y="369886"/>
                  </a:lnTo>
                  <a:lnTo>
                    <a:pt x="0" y="3698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1459787" cy="493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463898" y="4619019"/>
            <a:ext cx="4903258" cy="1048962"/>
          </a:xfrm>
          <a:custGeom>
            <a:avLst/>
            <a:gdLst/>
            <a:ahLst/>
            <a:cxnLst/>
            <a:rect l="l" t="t" r="r" b="b"/>
            <a:pathLst>
              <a:path w="4903258" h="1048962">
                <a:moveTo>
                  <a:pt x="0" y="0"/>
                </a:moveTo>
                <a:lnTo>
                  <a:pt x="4903258" y="0"/>
                </a:lnTo>
                <a:lnTo>
                  <a:pt x="4903258" y="1048962"/>
                </a:lnTo>
                <a:lnTo>
                  <a:pt x="0" y="104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4325" b="-183113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Freeform 15"/>
          <p:cNvSpPr/>
          <p:nvPr/>
        </p:nvSpPr>
        <p:spPr>
          <a:xfrm>
            <a:off x="9463898" y="6582368"/>
            <a:ext cx="4903258" cy="681319"/>
          </a:xfrm>
          <a:custGeom>
            <a:avLst/>
            <a:gdLst/>
            <a:ahLst/>
            <a:cxnLst/>
            <a:rect l="l" t="t" r="r" b="b"/>
            <a:pathLst>
              <a:path w="4903258" h="681319">
                <a:moveTo>
                  <a:pt x="0" y="0"/>
                </a:moveTo>
                <a:lnTo>
                  <a:pt x="4903258" y="0"/>
                </a:lnTo>
                <a:lnTo>
                  <a:pt x="4903258" y="681319"/>
                </a:lnTo>
                <a:lnTo>
                  <a:pt x="0" y="681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16855" b="-302815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8897128" y="3325303"/>
            <a:ext cx="8606683" cy="51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使用方式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97128" y="3853069"/>
            <a:ext cx="8606683" cy="48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Default Constructor + `setItems()` Pattern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97128" y="5820381"/>
            <a:ext cx="8606683" cy="48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Parameterized Constructor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99709"/>
            <a:ext cx="6750674" cy="108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Items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09947" y="1842355"/>
            <a:ext cx="8606683" cy="100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`hasItem ( string item )`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檢查是否包含特定某個物品。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97128" y="1317780"/>
            <a:ext cx="8606683" cy="51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功能函式</a:t>
            </a:r>
          </a:p>
        </p:txBody>
      </p:sp>
      <p:sp>
        <p:nvSpPr>
          <p:cNvPr id="10" name="Freeform 10"/>
          <p:cNvSpPr/>
          <p:nvPr/>
        </p:nvSpPr>
        <p:spPr>
          <a:xfrm>
            <a:off x="807270" y="1836035"/>
            <a:ext cx="7193533" cy="7193533"/>
          </a:xfrm>
          <a:custGeom>
            <a:avLst/>
            <a:gdLst/>
            <a:ahLst/>
            <a:cxnLst/>
            <a:rect l="l" t="t" r="r" b="b"/>
            <a:pathLst>
              <a:path w="7193533" h="7193533">
                <a:moveTo>
                  <a:pt x="0" y="0"/>
                </a:moveTo>
                <a:lnTo>
                  <a:pt x="7193534" y="0"/>
                </a:lnTo>
                <a:lnTo>
                  <a:pt x="7193534" y="7193533"/>
                </a:lnTo>
                <a:lnTo>
                  <a:pt x="0" y="7193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487104" y="4991960"/>
            <a:ext cx="6292270" cy="1767849"/>
            <a:chOff x="0" y="0"/>
            <a:chExt cx="1657223" cy="4656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57223" cy="465606"/>
            </a:xfrm>
            <a:custGeom>
              <a:avLst/>
              <a:gdLst/>
              <a:ahLst/>
              <a:cxnLst/>
              <a:rect l="l" t="t" r="r" b="b"/>
              <a:pathLst>
                <a:path w="1657223" h="465606">
                  <a:moveTo>
                    <a:pt x="0" y="0"/>
                  </a:moveTo>
                  <a:lnTo>
                    <a:pt x="1657223" y="0"/>
                  </a:lnTo>
                  <a:lnTo>
                    <a:pt x="1657223" y="465606"/>
                  </a:lnTo>
                  <a:lnTo>
                    <a:pt x="0" y="465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1657223" cy="5894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897128" y="4036950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`hasAllItems ( Items )`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檢查是否擁有另一個 Items 物件中所有的項目。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209075" y="2992535"/>
            <a:ext cx="5551271" cy="892015"/>
          </a:xfrm>
          <a:custGeom>
            <a:avLst/>
            <a:gdLst/>
            <a:ahLst/>
            <a:cxnLst/>
            <a:rect l="l" t="t" r="r" b="b"/>
            <a:pathLst>
              <a:path w="5551271" h="892015">
                <a:moveTo>
                  <a:pt x="0" y="0"/>
                </a:moveTo>
                <a:lnTo>
                  <a:pt x="5551272" y="0"/>
                </a:lnTo>
                <a:lnTo>
                  <a:pt x="5551272" y="892015"/>
                </a:lnTo>
                <a:lnTo>
                  <a:pt x="0" y="892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63269" b="-259060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8897128" y="5975546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`isEmpty()`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檢查此物品集合是否為空。</a:t>
            </a:r>
          </a:p>
        </p:txBody>
      </p:sp>
      <p:sp>
        <p:nvSpPr>
          <p:cNvPr id="17" name="Freeform 17"/>
          <p:cNvSpPr/>
          <p:nvPr/>
        </p:nvSpPr>
        <p:spPr>
          <a:xfrm>
            <a:off x="9147473" y="5170398"/>
            <a:ext cx="7674852" cy="652748"/>
          </a:xfrm>
          <a:custGeom>
            <a:avLst/>
            <a:gdLst/>
            <a:ahLst/>
            <a:cxnLst/>
            <a:rect l="l" t="t" r="r" b="b"/>
            <a:pathLst>
              <a:path w="7674852" h="652748">
                <a:moveTo>
                  <a:pt x="0" y="0"/>
                </a:moveTo>
                <a:lnTo>
                  <a:pt x="7674852" y="0"/>
                </a:lnTo>
                <a:lnTo>
                  <a:pt x="7674852" y="652748"/>
                </a:lnTo>
                <a:lnTo>
                  <a:pt x="0" y="652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42561" b="-53321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8897128" y="8029471"/>
            <a:ext cx="8606683" cy="1514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`getItems()`       // return vector&lt;string&gt;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取得當前物品內容。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items.getItems();</a:t>
            </a:r>
          </a:p>
        </p:txBody>
      </p:sp>
      <p:sp>
        <p:nvSpPr>
          <p:cNvPr id="19" name="Freeform 19"/>
          <p:cNvSpPr/>
          <p:nvPr/>
        </p:nvSpPr>
        <p:spPr>
          <a:xfrm>
            <a:off x="10209075" y="7108993"/>
            <a:ext cx="5110403" cy="770927"/>
          </a:xfrm>
          <a:custGeom>
            <a:avLst/>
            <a:gdLst/>
            <a:ahLst/>
            <a:cxnLst/>
            <a:rect l="l" t="t" r="r" b="b"/>
            <a:pathLst>
              <a:path w="5110403" h="770927">
                <a:moveTo>
                  <a:pt x="0" y="0"/>
                </a:moveTo>
                <a:lnTo>
                  <a:pt x="5110404" y="0"/>
                </a:lnTo>
                <a:lnTo>
                  <a:pt x="5110404" y="770927"/>
                </a:lnTo>
                <a:lnTo>
                  <a:pt x="0" y="7709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36" t="-299207" b="-280498"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99709"/>
            <a:ext cx="6750674" cy="108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Table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97128" y="1317780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初始化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09947" y="1842355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Default Constructor + `setPosition()`/ `setItems() Pattern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Parameterized Constructor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66357" y="3440649"/>
            <a:ext cx="8606683" cy="51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使用方式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53537" y="3968415"/>
            <a:ext cx="8606683" cy="48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Default Constructor + `setPosition()`/ `setItems() Pattern</a:t>
            </a:r>
          </a:p>
        </p:txBody>
      </p:sp>
      <p:sp>
        <p:nvSpPr>
          <p:cNvPr id="12" name="Freeform 12"/>
          <p:cNvSpPr/>
          <p:nvPr/>
        </p:nvSpPr>
        <p:spPr>
          <a:xfrm>
            <a:off x="9677533" y="4587526"/>
            <a:ext cx="6784331" cy="1618295"/>
          </a:xfrm>
          <a:custGeom>
            <a:avLst/>
            <a:gdLst/>
            <a:ahLst/>
            <a:cxnLst/>
            <a:rect l="l" t="t" r="r" b="b"/>
            <a:pathLst>
              <a:path w="6784331" h="1618295">
                <a:moveTo>
                  <a:pt x="0" y="0"/>
                </a:moveTo>
                <a:lnTo>
                  <a:pt x="6784331" y="0"/>
                </a:lnTo>
                <a:lnTo>
                  <a:pt x="6784331" y="1618295"/>
                </a:lnTo>
                <a:lnTo>
                  <a:pt x="0" y="161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1461" b="-157766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8853537" y="6215346"/>
            <a:ext cx="8606683" cy="48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Parameterized Constructor</a:t>
            </a:r>
          </a:p>
        </p:txBody>
      </p:sp>
      <p:sp>
        <p:nvSpPr>
          <p:cNvPr id="14" name="Freeform 14"/>
          <p:cNvSpPr/>
          <p:nvPr/>
        </p:nvSpPr>
        <p:spPr>
          <a:xfrm>
            <a:off x="807270" y="1836035"/>
            <a:ext cx="7193533" cy="7193533"/>
          </a:xfrm>
          <a:custGeom>
            <a:avLst/>
            <a:gdLst/>
            <a:ahLst/>
            <a:cxnLst/>
            <a:rect l="l" t="t" r="r" b="b"/>
            <a:pathLst>
              <a:path w="7193533" h="7193533">
                <a:moveTo>
                  <a:pt x="0" y="0"/>
                </a:moveTo>
                <a:lnTo>
                  <a:pt x="7193534" y="0"/>
                </a:lnTo>
                <a:lnTo>
                  <a:pt x="7193534" y="7193533"/>
                </a:lnTo>
                <a:lnTo>
                  <a:pt x="0" y="71935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49" t="-3698" r="-1849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378477" y="3564474"/>
            <a:ext cx="6400897" cy="1633965"/>
            <a:chOff x="0" y="0"/>
            <a:chExt cx="1685833" cy="43034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85833" cy="430345"/>
            </a:xfrm>
            <a:custGeom>
              <a:avLst/>
              <a:gdLst/>
              <a:ahLst/>
              <a:cxnLst/>
              <a:rect l="l" t="t" r="r" b="b"/>
              <a:pathLst>
                <a:path w="1685833" h="430345">
                  <a:moveTo>
                    <a:pt x="0" y="0"/>
                  </a:moveTo>
                  <a:lnTo>
                    <a:pt x="1685833" y="0"/>
                  </a:lnTo>
                  <a:lnTo>
                    <a:pt x="1685833" y="430345"/>
                  </a:lnTo>
                  <a:lnTo>
                    <a:pt x="0" y="430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23825"/>
              <a:ext cx="1685833" cy="554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9304159" y="6834457"/>
            <a:ext cx="7531080" cy="645504"/>
          </a:xfrm>
          <a:custGeom>
            <a:avLst/>
            <a:gdLst/>
            <a:ahLst/>
            <a:cxnLst/>
            <a:rect l="l" t="t" r="r" b="b"/>
            <a:pathLst>
              <a:path w="7531080" h="645504">
                <a:moveTo>
                  <a:pt x="0" y="0"/>
                </a:moveTo>
                <a:lnTo>
                  <a:pt x="7531079" y="0"/>
                </a:lnTo>
                <a:lnTo>
                  <a:pt x="7531079" y="645504"/>
                </a:lnTo>
                <a:lnTo>
                  <a:pt x="0" y="645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37455" b="-529242"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99709"/>
            <a:ext cx="6750674" cy="108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Table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97128" y="1317780"/>
            <a:ext cx="8606683" cy="51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功能函式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09947" y="1842355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`getPosition();`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取得目前這張桌子的 座標位置（Position）。</a:t>
            </a:r>
          </a:p>
        </p:txBody>
      </p:sp>
      <p:sp>
        <p:nvSpPr>
          <p:cNvPr id="10" name="Freeform 10"/>
          <p:cNvSpPr/>
          <p:nvPr/>
        </p:nvSpPr>
        <p:spPr>
          <a:xfrm>
            <a:off x="807270" y="1836035"/>
            <a:ext cx="7193533" cy="7193533"/>
          </a:xfrm>
          <a:custGeom>
            <a:avLst/>
            <a:gdLst/>
            <a:ahLst/>
            <a:cxnLst/>
            <a:rect l="l" t="t" r="r" b="b"/>
            <a:pathLst>
              <a:path w="7193533" h="7193533">
                <a:moveTo>
                  <a:pt x="0" y="0"/>
                </a:moveTo>
                <a:lnTo>
                  <a:pt x="7193534" y="0"/>
                </a:lnTo>
                <a:lnTo>
                  <a:pt x="7193534" y="7193533"/>
                </a:lnTo>
                <a:lnTo>
                  <a:pt x="0" y="7193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49" t="-3698" r="-1849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378477" y="5388838"/>
            <a:ext cx="6400897" cy="689464"/>
            <a:chOff x="0" y="0"/>
            <a:chExt cx="1685833" cy="18158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5833" cy="181587"/>
            </a:xfrm>
            <a:custGeom>
              <a:avLst/>
              <a:gdLst/>
              <a:ahLst/>
              <a:cxnLst/>
              <a:rect l="l" t="t" r="r" b="b"/>
              <a:pathLst>
                <a:path w="1685833" h="181587">
                  <a:moveTo>
                    <a:pt x="0" y="0"/>
                  </a:moveTo>
                  <a:lnTo>
                    <a:pt x="1685833" y="0"/>
                  </a:lnTo>
                  <a:lnTo>
                    <a:pt x="1685833" y="181587"/>
                  </a:lnTo>
                  <a:lnTo>
                    <a:pt x="0" y="181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1685833" cy="305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144000" y="3050125"/>
            <a:ext cx="7912899" cy="774037"/>
          </a:xfrm>
          <a:custGeom>
            <a:avLst/>
            <a:gdLst/>
            <a:ahLst/>
            <a:cxnLst/>
            <a:rect l="l" t="t" r="r" b="b"/>
            <a:pathLst>
              <a:path w="7912899" h="774037">
                <a:moveTo>
                  <a:pt x="0" y="0"/>
                </a:moveTo>
                <a:lnTo>
                  <a:pt x="7912899" y="0"/>
                </a:lnTo>
                <a:lnTo>
                  <a:pt x="7912899" y="774037"/>
                </a:lnTo>
                <a:lnTo>
                  <a:pt x="0" y="7740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8946" b="-463344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8897128" y="3833687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`getItems();`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取得目前放在桌上的 Items 物件（內含物品內容）。</a:t>
            </a:r>
          </a:p>
        </p:txBody>
      </p:sp>
      <p:sp>
        <p:nvSpPr>
          <p:cNvPr id="16" name="Freeform 16"/>
          <p:cNvSpPr/>
          <p:nvPr/>
        </p:nvSpPr>
        <p:spPr>
          <a:xfrm>
            <a:off x="9625839" y="5043335"/>
            <a:ext cx="7149260" cy="3069820"/>
          </a:xfrm>
          <a:custGeom>
            <a:avLst/>
            <a:gdLst/>
            <a:ahLst/>
            <a:cxnLst/>
            <a:rect l="l" t="t" r="r" b="b"/>
            <a:pathLst>
              <a:path w="7149260" h="3069820">
                <a:moveTo>
                  <a:pt x="0" y="0"/>
                </a:moveTo>
                <a:lnTo>
                  <a:pt x="7149260" y="0"/>
                </a:lnTo>
                <a:lnTo>
                  <a:pt x="7149260" y="3069820"/>
                </a:lnTo>
                <a:lnTo>
                  <a:pt x="0" y="3069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6444" b="-66444"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99709"/>
            <a:ext cx="6750674" cy="108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Customer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09947" y="1842355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Default Constructor + `setItems()`/ `setAward() Pattern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Parameterized Constructor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97128" y="1317780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初始化</a:t>
            </a:r>
          </a:p>
        </p:txBody>
      </p:sp>
      <p:sp>
        <p:nvSpPr>
          <p:cNvPr id="10" name="Freeform 10"/>
          <p:cNvSpPr/>
          <p:nvPr/>
        </p:nvSpPr>
        <p:spPr>
          <a:xfrm>
            <a:off x="811832" y="1836035"/>
            <a:ext cx="7184411" cy="7184411"/>
          </a:xfrm>
          <a:custGeom>
            <a:avLst/>
            <a:gdLst/>
            <a:ahLst/>
            <a:cxnLst/>
            <a:rect l="l" t="t" r="r" b="b"/>
            <a:pathLst>
              <a:path w="7184411" h="7184411">
                <a:moveTo>
                  <a:pt x="0" y="0"/>
                </a:moveTo>
                <a:lnTo>
                  <a:pt x="7184410" y="0"/>
                </a:lnTo>
                <a:lnTo>
                  <a:pt x="7184410" y="7184411"/>
                </a:lnTo>
                <a:lnTo>
                  <a:pt x="0" y="7184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528670" y="3721445"/>
            <a:ext cx="6250704" cy="1706796"/>
            <a:chOff x="0" y="0"/>
            <a:chExt cx="1646276" cy="4495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46276" cy="449526"/>
            </a:xfrm>
            <a:custGeom>
              <a:avLst/>
              <a:gdLst/>
              <a:ahLst/>
              <a:cxnLst/>
              <a:rect l="l" t="t" r="r" b="b"/>
              <a:pathLst>
                <a:path w="1646276" h="449526">
                  <a:moveTo>
                    <a:pt x="0" y="0"/>
                  </a:moveTo>
                  <a:lnTo>
                    <a:pt x="1646276" y="0"/>
                  </a:lnTo>
                  <a:lnTo>
                    <a:pt x="1646276" y="449526"/>
                  </a:lnTo>
                  <a:lnTo>
                    <a:pt x="0" y="4495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1646276" cy="5733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652617" y="3400412"/>
            <a:ext cx="8606683" cy="51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使用方式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09947" y="4012881"/>
            <a:ext cx="8606683" cy="48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Default Constructor + `setItems()`/ `setAward() Pattern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212617" y="4717718"/>
            <a:ext cx="5486682" cy="1457312"/>
          </a:xfrm>
          <a:custGeom>
            <a:avLst/>
            <a:gdLst/>
            <a:ahLst/>
            <a:cxnLst/>
            <a:rect l="l" t="t" r="r" b="b"/>
            <a:pathLst>
              <a:path w="5486682" h="1457312">
                <a:moveTo>
                  <a:pt x="0" y="0"/>
                </a:moveTo>
                <a:lnTo>
                  <a:pt x="5486683" y="0"/>
                </a:lnTo>
                <a:lnTo>
                  <a:pt x="5486683" y="1457312"/>
                </a:lnTo>
                <a:lnTo>
                  <a:pt x="0" y="145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4033" b="-132459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8897128" y="6422680"/>
            <a:ext cx="8606683" cy="48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Parameterized Constructor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212617" y="7127516"/>
            <a:ext cx="5486682" cy="685488"/>
          </a:xfrm>
          <a:custGeom>
            <a:avLst/>
            <a:gdLst/>
            <a:ahLst/>
            <a:cxnLst/>
            <a:rect l="l" t="t" r="r" b="b"/>
            <a:pathLst>
              <a:path w="5486682" h="685488">
                <a:moveTo>
                  <a:pt x="0" y="0"/>
                </a:moveTo>
                <a:lnTo>
                  <a:pt x="5486683" y="0"/>
                </a:lnTo>
                <a:lnTo>
                  <a:pt x="5486683" y="685488"/>
                </a:lnTo>
                <a:lnTo>
                  <a:pt x="0" y="68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51545" b="-348860"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59286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99709"/>
            <a:ext cx="6750674" cy="108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Classes: Customer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09947" y="1842355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`getItems();`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取得該訂單所需的物品資訊。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97128" y="1317780"/>
            <a:ext cx="8606683" cy="51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功能函式</a:t>
            </a:r>
          </a:p>
        </p:txBody>
      </p:sp>
      <p:sp>
        <p:nvSpPr>
          <p:cNvPr id="10" name="Freeform 10"/>
          <p:cNvSpPr/>
          <p:nvPr/>
        </p:nvSpPr>
        <p:spPr>
          <a:xfrm>
            <a:off x="811832" y="1836035"/>
            <a:ext cx="7184411" cy="7184411"/>
          </a:xfrm>
          <a:custGeom>
            <a:avLst/>
            <a:gdLst/>
            <a:ahLst/>
            <a:cxnLst/>
            <a:rect l="l" t="t" r="r" b="b"/>
            <a:pathLst>
              <a:path w="7184411" h="7184411">
                <a:moveTo>
                  <a:pt x="0" y="0"/>
                </a:moveTo>
                <a:lnTo>
                  <a:pt x="7184410" y="0"/>
                </a:lnTo>
                <a:lnTo>
                  <a:pt x="7184410" y="7184411"/>
                </a:lnTo>
                <a:lnTo>
                  <a:pt x="0" y="7184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528670" y="5446374"/>
            <a:ext cx="6250704" cy="835265"/>
            <a:chOff x="0" y="0"/>
            <a:chExt cx="1646276" cy="21998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46276" cy="219987"/>
            </a:xfrm>
            <a:custGeom>
              <a:avLst/>
              <a:gdLst/>
              <a:ahLst/>
              <a:cxnLst/>
              <a:rect l="l" t="t" r="r" b="b"/>
              <a:pathLst>
                <a:path w="1646276" h="219987">
                  <a:moveTo>
                    <a:pt x="0" y="0"/>
                  </a:moveTo>
                  <a:lnTo>
                    <a:pt x="1646276" y="0"/>
                  </a:lnTo>
                  <a:lnTo>
                    <a:pt x="1646276" y="219987"/>
                  </a:lnTo>
                  <a:lnTo>
                    <a:pt x="0" y="2199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1646276" cy="343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612415" y="3094866"/>
            <a:ext cx="7176109" cy="1478855"/>
          </a:xfrm>
          <a:custGeom>
            <a:avLst/>
            <a:gdLst/>
            <a:ahLst/>
            <a:cxnLst/>
            <a:rect l="l" t="t" r="r" b="b"/>
            <a:pathLst>
              <a:path w="7176109" h="1478855">
                <a:moveTo>
                  <a:pt x="0" y="0"/>
                </a:moveTo>
                <a:lnTo>
                  <a:pt x="7176108" y="0"/>
                </a:lnTo>
                <a:lnTo>
                  <a:pt x="7176108" y="1478855"/>
                </a:lnTo>
                <a:lnTo>
                  <a:pt x="0" y="1478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6126" b="-189121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8897128" y="4702308"/>
            <a:ext cx="8606683" cy="100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`getAward();`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取得該訂單可獲得的分數獎勵。</a:t>
            </a:r>
          </a:p>
        </p:txBody>
      </p:sp>
      <p:sp>
        <p:nvSpPr>
          <p:cNvPr id="16" name="Freeform 16"/>
          <p:cNvSpPr/>
          <p:nvPr/>
        </p:nvSpPr>
        <p:spPr>
          <a:xfrm>
            <a:off x="9612415" y="5835756"/>
            <a:ext cx="7176109" cy="1462557"/>
          </a:xfrm>
          <a:custGeom>
            <a:avLst/>
            <a:gdLst/>
            <a:ahLst/>
            <a:cxnLst/>
            <a:rect l="l" t="t" r="r" b="b"/>
            <a:pathLst>
              <a:path w="7176109" h="1462557">
                <a:moveTo>
                  <a:pt x="0" y="0"/>
                </a:moveTo>
                <a:lnTo>
                  <a:pt x="7176108" y="0"/>
                </a:lnTo>
                <a:lnTo>
                  <a:pt x="7176108" y="1462558"/>
                </a:lnTo>
                <a:lnTo>
                  <a:pt x="0" y="1462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95544" b="-195110"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414</Words>
  <Application>Microsoft Macintosh PowerPoint</Application>
  <PresentationFormat>自訂</PresentationFormat>
  <Paragraphs>94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Quicksand Bold</vt:lpstr>
      <vt:lpstr>Arial</vt:lpstr>
      <vt:lpstr>Cormorant Garamond Bold Italics</vt:lpstr>
      <vt:lpstr>Calibri</vt:lpstr>
      <vt:lpstr>Quicksand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TPP hw2 presentation</dc:title>
  <cp:lastModifiedBy>祐嘉 張</cp:lastModifiedBy>
  <cp:revision>2</cp:revision>
  <dcterms:created xsi:type="dcterms:W3CDTF">2006-08-16T00:00:00Z</dcterms:created>
  <dcterms:modified xsi:type="dcterms:W3CDTF">2025-04-23T09:32:32Z</dcterms:modified>
  <dc:identifier>DAGlWNCc9QI</dc:identifier>
</cp:coreProperties>
</file>