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70" r:id="rId3"/>
    <p:sldId id="275" r:id="rId4"/>
    <p:sldId id="276" r:id="rId5"/>
    <p:sldId id="277" r:id="rId6"/>
    <p:sldId id="278" r:id="rId7"/>
    <p:sldId id="268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2024/3/13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019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2024/3/13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552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2024/3/13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300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2024/3/13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8900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2024/3/13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167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2024/3/13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398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2024/3/13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583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2024/3/13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424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2024/3/13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501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2024/3/13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152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2024/3/13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913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89DAF-CC68-D243-BD92-75FCA5241DA5}" type="datetimeFigureOut">
              <a:rPr kumimoji="1" lang="zh-TW" altLang="en-US" smtClean="0"/>
              <a:t>2024/3/13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39410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uyJhV_ozx_k&amp;ab_channel=Ko-ChihWa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9EBFB3A-4286-C040-95F8-6DAD1251A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kumimoji="1" lang="en-US" altLang="zh-TW" sz="6600" dirty="0">
                <a:solidFill>
                  <a:srgbClr val="FFFFFF"/>
                </a:solidFill>
              </a:rPr>
              <a:t>Lab 3</a:t>
            </a:r>
            <a:endParaRPr kumimoji="1" lang="zh-TW" altLang="en-US" sz="6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46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903F3E-4589-924F-845B-F1AF8B6E7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6119"/>
            <a:ext cx="10515600" cy="5410844"/>
          </a:xfrm>
        </p:spPr>
        <p:txBody>
          <a:bodyPr>
            <a:normAutofit/>
          </a:bodyPr>
          <a:lstStyle/>
          <a:p>
            <a:r>
              <a:rPr kumimoji="1" lang="en-US" altLang="zh-TW" sz="1800" dirty="0"/>
              <a:t>Download this lab and run it, you will see the left figure (one triangle only).</a:t>
            </a:r>
          </a:p>
          <a:p>
            <a:r>
              <a:rPr kumimoji="1" lang="en-US" altLang="zh-TW" sz="1800" dirty="0"/>
              <a:t>This practice ask you to add 2 extra triangles and meet the following requirement</a:t>
            </a:r>
          </a:p>
          <a:p>
            <a:pPr lvl="1"/>
            <a:r>
              <a:rPr kumimoji="1" lang="en-US" altLang="zh-TW" sz="1600" dirty="0"/>
              <a:t>Check the video here:  </a:t>
            </a:r>
            <a:r>
              <a:rPr lang="en" altLang="zh-TW" sz="1600" dirty="0">
                <a:hlinkClick r:id="rId2"/>
              </a:rPr>
              <a:t>https://www.youtube.com/watch?v=uyJhV_ozx_k&amp;ab_channel=Ko-ChihWang</a:t>
            </a:r>
            <a:r>
              <a:rPr lang="en" altLang="zh-TW" sz="1600" dirty="0"/>
              <a:t> </a:t>
            </a:r>
            <a:r>
              <a:rPr kumimoji="1" lang="en-US" altLang="zh-TW" sz="1600" dirty="0"/>
              <a:t> </a:t>
            </a:r>
          </a:p>
          <a:p>
            <a:pPr lvl="1"/>
            <a:r>
              <a:rPr kumimoji="1" lang="en-US" altLang="zh-TW" sz="1600" dirty="0"/>
              <a:t>1. triangle2’s tip always attach at triangle1’s tip</a:t>
            </a:r>
          </a:p>
          <a:p>
            <a:pPr lvl="1"/>
            <a:r>
              <a:rPr kumimoji="1" lang="en-US" altLang="zh-TW" sz="1600" dirty="0"/>
              <a:t>2. triangle3’s tip always attach at triangle2’s right corner</a:t>
            </a:r>
          </a:p>
          <a:p>
            <a:pPr lvl="1"/>
            <a:r>
              <a:rPr kumimoji="1" lang="en-US" altLang="zh-TW" sz="1600" dirty="0"/>
              <a:t>3. consider the three triangles is a complete object. Tips of triangle2 and triangle3 are two joint.</a:t>
            </a:r>
          </a:p>
          <a:p>
            <a:pPr lvl="1"/>
            <a:r>
              <a:rPr kumimoji="1" lang="en-US" altLang="zh-TW" sz="1600" dirty="0"/>
              <a:t>4. if the user press “a” move the whole object to the left. If the user press “d” move the whole object to the right.</a:t>
            </a:r>
          </a:p>
          <a:p>
            <a:pPr lvl="1"/>
            <a:r>
              <a:rPr kumimoji="1" lang="en-US" altLang="zh-TW" sz="1600" dirty="0"/>
              <a:t>5. if the user press “r”, rotate triangle2 along its tip</a:t>
            </a:r>
          </a:p>
          <a:p>
            <a:pPr lvl="1"/>
            <a:r>
              <a:rPr kumimoji="1" lang="en-US" altLang="zh-TW" sz="1600" dirty="0"/>
              <a:t>6. if the user press “l (L)”, elongate triangle2. if the user press “s”, shorten triangle2</a:t>
            </a:r>
          </a:p>
          <a:p>
            <a:pPr lvl="1"/>
            <a:r>
              <a:rPr kumimoji="1" lang="en-US" altLang="zh-TW" sz="1600" dirty="0"/>
              <a:t>7. if the user press “o (O)”, rotate triangle3 along its tip</a:t>
            </a:r>
          </a:p>
          <a:p>
            <a:pPr lvl="1"/>
            <a:endParaRPr kumimoji="1" lang="en-US" altLang="zh-TW" sz="1600" dirty="0"/>
          </a:p>
          <a:p>
            <a:pPr lvl="1"/>
            <a:endParaRPr kumimoji="1" lang="en-US" altLang="zh-TW" sz="1600" dirty="0"/>
          </a:p>
          <a:p>
            <a:pPr marL="0" indent="0">
              <a:buNone/>
            </a:pPr>
            <a:endParaRPr kumimoji="1" lang="en-US" altLang="zh-TW" sz="1800" dirty="0"/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01A75039-B15B-1143-853B-D332BA06FD51}"/>
              </a:ext>
            </a:extLst>
          </p:cNvPr>
          <p:cNvCxnSpPr>
            <a:cxnSpLocks/>
          </p:cNvCxnSpPr>
          <p:nvPr/>
        </p:nvCxnSpPr>
        <p:spPr>
          <a:xfrm>
            <a:off x="4731646" y="5227639"/>
            <a:ext cx="2946202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 descr="一張含有 螢幕擷取畫面 的圖片&#10;&#10;自動產生的描述">
            <a:extLst>
              <a:ext uri="{FF2B5EF4-FFF2-40B4-BE49-F238E27FC236}">
                <a16:creationId xmlns:a16="http://schemas.microsoft.com/office/drawing/2014/main" id="{C6681F79-3559-BF92-E223-2D4309E8A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268" y="3834900"/>
            <a:ext cx="2755283" cy="2785478"/>
          </a:xfrm>
          <a:prstGeom prst="rect">
            <a:avLst/>
          </a:prstGeom>
        </p:spPr>
      </p:pic>
      <p:pic>
        <p:nvPicPr>
          <p:cNvPr id="7" name="圖片 6" descr="一張含有 圖形, 螢幕擷取畫面, 設計 的圖片&#10;&#10;自動產生的描述">
            <a:extLst>
              <a:ext uri="{FF2B5EF4-FFF2-40B4-BE49-F238E27FC236}">
                <a16:creationId xmlns:a16="http://schemas.microsoft.com/office/drawing/2014/main" id="{79490F1C-597B-0980-0D98-254A86766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6748" y="3781547"/>
            <a:ext cx="2857018" cy="283461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A056F20-FDD3-5297-160E-F31C84250D6E}"/>
              </a:ext>
            </a:extLst>
          </p:cNvPr>
          <p:cNvSpPr txBox="1"/>
          <p:nvPr/>
        </p:nvSpPr>
        <p:spPr>
          <a:xfrm>
            <a:off x="9517403" y="5591503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triangle1</a:t>
            </a:r>
            <a:endParaRPr kumimoji="1" lang="zh-TW" altLang="en-US" sz="1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DC916FA-5217-0C60-DE61-167E0C8F7899}"/>
              </a:ext>
            </a:extLst>
          </p:cNvPr>
          <p:cNvSpPr txBox="1"/>
          <p:nvPr/>
        </p:nvSpPr>
        <p:spPr>
          <a:xfrm>
            <a:off x="9487085" y="4451383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triangle2</a:t>
            </a:r>
            <a:endParaRPr kumimoji="1" lang="zh-TW" altLang="en-US" sz="1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CBF2C69-43DC-56B0-1EA5-F03DA4612F35}"/>
              </a:ext>
            </a:extLst>
          </p:cNvPr>
          <p:cNvSpPr txBox="1"/>
          <p:nvPr/>
        </p:nvSpPr>
        <p:spPr>
          <a:xfrm>
            <a:off x="8018360" y="4442613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triangle3</a:t>
            </a:r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6237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213F87-0E8C-2041-9099-AB418846B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22" y="1690688"/>
            <a:ext cx="4491799" cy="4351338"/>
          </a:xfrm>
        </p:spPr>
        <p:txBody>
          <a:bodyPr/>
          <a:lstStyle/>
          <a:p>
            <a:r>
              <a:rPr kumimoji="1" lang="en-US" altLang="zh-TW" dirty="0">
                <a:solidFill>
                  <a:srgbClr val="C00000"/>
                </a:solidFill>
              </a:rPr>
              <a:t>In </a:t>
            </a:r>
            <a:r>
              <a:rPr kumimoji="1" lang="en-US" altLang="zh-TW" dirty="0" err="1">
                <a:solidFill>
                  <a:srgbClr val="C00000"/>
                </a:solidFill>
              </a:rPr>
              <a:t>WebGL.js</a:t>
            </a:r>
            <a:r>
              <a:rPr kumimoji="1" lang="en-US" altLang="zh-TW" dirty="0">
                <a:solidFill>
                  <a:srgbClr val="C00000"/>
                </a:solidFill>
              </a:rPr>
              <a:t>, I set vertices information here (check the comment), do NOT change any code segment here</a:t>
            </a:r>
          </a:p>
          <a:p>
            <a:r>
              <a:rPr kumimoji="1" lang="en-US" altLang="zh-TW" dirty="0">
                <a:solidFill>
                  <a:srgbClr val="C00000"/>
                </a:solidFill>
              </a:rPr>
              <a:t>I provide two triangle models (A and B). Check the differences and feel free to select any one you prefer to draw your triangles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  <p:pic>
        <p:nvPicPr>
          <p:cNvPr id="7" name="圖片 6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D54DEBCF-2A20-3338-1E6E-ECA4F6710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829" y="1575077"/>
            <a:ext cx="7384949" cy="2456499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CF34A383-B6A6-5134-EBA8-74500BD79D87}"/>
              </a:ext>
            </a:extLst>
          </p:cNvPr>
          <p:cNvSpPr txBox="1">
            <a:spLocks/>
          </p:cNvSpPr>
          <p:nvPr/>
        </p:nvSpPr>
        <p:spPr>
          <a:xfrm>
            <a:off x="5286703" y="4147187"/>
            <a:ext cx="6074979" cy="2993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2000" dirty="0">
                <a:solidFill>
                  <a:srgbClr val="C00000"/>
                </a:solidFill>
              </a:rPr>
              <a:t>triangle1XMove: triangle1’s displacement along the horizontal direction </a:t>
            </a:r>
          </a:p>
          <a:p>
            <a:r>
              <a:rPr kumimoji="1" lang="en-US" altLang="zh-TW" sz="2000" dirty="0">
                <a:solidFill>
                  <a:srgbClr val="C00000"/>
                </a:solidFill>
              </a:rPr>
              <a:t>triangle2Angle: triangle2’ rotation angle</a:t>
            </a:r>
          </a:p>
          <a:p>
            <a:r>
              <a:rPr kumimoji="1" lang="en-US" altLang="zh-TW" sz="2000" dirty="0">
                <a:solidFill>
                  <a:srgbClr val="C00000"/>
                </a:solidFill>
              </a:rPr>
              <a:t>triangle2HeightScale: the scale factor of triangle2 along its ‘height’ direction</a:t>
            </a:r>
          </a:p>
          <a:p>
            <a:r>
              <a:rPr kumimoji="1" lang="en-US" altLang="zh-TW" sz="2000" dirty="0">
                <a:solidFill>
                  <a:srgbClr val="C00000"/>
                </a:solidFill>
              </a:rPr>
              <a:t>triangle3Angle: triangle3’ rotation angle</a:t>
            </a:r>
            <a:endParaRPr kumimoji="1" lang="zh-TW" altLang="en-US" sz="2000" dirty="0">
              <a:solidFill>
                <a:srgbClr val="C00000"/>
              </a:solidFill>
            </a:endParaRPr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D9C6A15E-2433-9114-5B50-4FFB34647315}"/>
              </a:ext>
            </a:extLst>
          </p:cNvPr>
          <p:cNvCxnSpPr>
            <a:cxnSpLocks/>
          </p:cNvCxnSpPr>
          <p:nvPr/>
        </p:nvCxnSpPr>
        <p:spPr>
          <a:xfrm flipH="1" flipV="1">
            <a:off x="6789683" y="3794234"/>
            <a:ext cx="935420" cy="35295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25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0A302211-651C-84C8-299E-0D59E8C15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0414" y="1762775"/>
            <a:ext cx="7703111" cy="3332449"/>
          </a:xfr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0E91E20-18FE-A344-84DA-B83A07E4F363}"/>
              </a:ext>
            </a:extLst>
          </p:cNvPr>
          <p:cNvSpPr txBox="1">
            <a:spLocks/>
          </p:cNvSpPr>
          <p:nvPr/>
        </p:nvSpPr>
        <p:spPr>
          <a:xfrm>
            <a:off x="93213" y="3983448"/>
            <a:ext cx="37070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>
                <a:solidFill>
                  <a:srgbClr val="C00000"/>
                </a:solidFill>
              </a:rPr>
              <a:t>The only code segment you can change in this practice.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7665B7B8-6BFC-0346-B418-4DCC2F2773E7}"/>
              </a:ext>
            </a:extLst>
          </p:cNvPr>
          <p:cNvCxnSpPr>
            <a:cxnSpLocks/>
          </p:cNvCxnSpPr>
          <p:nvPr/>
        </p:nvCxnSpPr>
        <p:spPr>
          <a:xfrm>
            <a:off x="3153713" y="2121704"/>
            <a:ext cx="1418287" cy="125015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5BF0F9C-8630-DA43-8224-2D28716E797A}"/>
              </a:ext>
            </a:extLst>
          </p:cNvPr>
          <p:cNvSpPr txBox="1">
            <a:spLocks/>
          </p:cNvSpPr>
          <p:nvPr/>
        </p:nvSpPr>
        <p:spPr>
          <a:xfrm>
            <a:off x="155829" y="1873392"/>
            <a:ext cx="3707027" cy="87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b="1" dirty="0">
                <a:solidFill>
                  <a:srgbClr val="C00000"/>
                </a:solidFill>
              </a:rPr>
              <a:t>The first triangle</a:t>
            </a:r>
            <a:endParaRPr kumimoji="1" lang="zh-TW" altLang="en-US" b="1" dirty="0">
              <a:solidFill>
                <a:srgbClr val="C00000"/>
              </a:solidFill>
            </a:endParaRPr>
          </a:p>
        </p:txBody>
      </p:sp>
      <p:cxnSp>
        <p:nvCxnSpPr>
          <p:cNvPr id="3" name="直線箭頭接點 2">
            <a:extLst>
              <a:ext uri="{FF2B5EF4-FFF2-40B4-BE49-F238E27FC236}">
                <a16:creationId xmlns:a16="http://schemas.microsoft.com/office/drawing/2014/main" id="{3B4840EE-E481-0E5C-5121-29E034F6059E}"/>
              </a:ext>
            </a:extLst>
          </p:cNvPr>
          <p:cNvCxnSpPr>
            <a:cxnSpLocks/>
          </p:cNvCxnSpPr>
          <p:nvPr/>
        </p:nvCxnSpPr>
        <p:spPr>
          <a:xfrm>
            <a:off x="3384331" y="4372303"/>
            <a:ext cx="1332524" cy="15447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50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9B0861D9-9D22-2530-A841-3503F03C6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72" y="58745"/>
            <a:ext cx="4964387" cy="3061762"/>
          </a:xfrm>
          <a:prstGeom prst="rect">
            <a:avLst/>
          </a:prstGeom>
        </p:spPr>
      </p:pic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B3D3A513-073F-0945-96EA-46B5416FBFCF}"/>
              </a:ext>
            </a:extLst>
          </p:cNvPr>
          <p:cNvSpPr txBox="1">
            <a:spLocks/>
          </p:cNvSpPr>
          <p:nvPr/>
        </p:nvSpPr>
        <p:spPr>
          <a:xfrm>
            <a:off x="6589986" y="130762"/>
            <a:ext cx="3834713" cy="1770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>
                <a:solidFill>
                  <a:srgbClr val="C00000"/>
                </a:solidFill>
              </a:rPr>
              <a:t>We initialize triangle models here for later use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6DBDE063-2F22-0744-89FA-1F16B73A0E9B}"/>
              </a:ext>
            </a:extLst>
          </p:cNvPr>
          <p:cNvCxnSpPr>
            <a:cxnSpLocks/>
          </p:cNvCxnSpPr>
          <p:nvPr/>
        </p:nvCxnSpPr>
        <p:spPr>
          <a:xfrm flipH="1">
            <a:off x="5586248" y="626697"/>
            <a:ext cx="1019503" cy="207871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內容版面配置區 9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106BBDE9-2FF8-ED26-5E5D-D173A22B7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2613" y="3429000"/>
            <a:ext cx="7703111" cy="3332449"/>
          </a:xfrm>
        </p:spPr>
      </p:pic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B2B2FC2E-42BC-9786-F3EB-7200633A86F5}"/>
              </a:ext>
            </a:extLst>
          </p:cNvPr>
          <p:cNvSpPr txBox="1">
            <a:spLocks/>
          </p:cNvSpPr>
          <p:nvPr/>
        </p:nvSpPr>
        <p:spPr>
          <a:xfrm>
            <a:off x="8355724" y="3509838"/>
            <a:ext cx="3834713" cy="17702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1800" dirty="0">
                <a:solidFill>
                  <a:srgbClr val="C00000"/>
                </a:solidFill>
              </a:rPr>
              <a:t>If you want to draw a triangle by ‘</a:t>
            </a:r>
            <a:r>
              <a:rPr kumimoji="1" lang="en-US" altLang="zh-TW" sz="1800" dirty="0" err="1">
                <a:solidFill>
                  <a:srgbClr val="C00000"/>
                </a:solidFill>
              </a:rPr>
              <a:t>triangleModelB</a:t>
            </a:r>
            <a:r>
              <a:rPr kumimoji="1" lang="en-US" altLang="zh-TW" sz="1800" dirty="0">
                <a:solidFill>
                  <a:srgbClr val="C00000"/>
                </a:solidFill>
              </a:rPr>
              <a:t>’ you need lines similar to them, but change ‘</a:t>
            </a:r>
            <a:r>
              <a:rPr kumimoji="1" lang="en-US" altLang="zh-TW" sz="1800" dirty="0" err="1">
                <a:solidFill>
                  <a:srgbClr val="C00000"/>
                </a:solidFill>
              </a:rPr>
              <a:t>triangleModelA</a:t>
            </a:r>
            <a:r>
              <a:rPr kumimoji="1" lang="en-US" altLang="zh-TW" sz="1800" dirty="0">
                <a:solidFill>
                  <a:srgbClr val="C00000"/>
                </a:solidFill>
              </a:rPr>
              <a:t>’ -&gt; ‘</a:t>
            </a:r>
            <a:r>
              <a:rPr kumimoji="1" lang="en-US" altLang="zh-TW" sz="1800" dirty="0" err="1">
                <a:solidFill>
                  <a:srgbClr val="C00000"/>
                </a:solidFill>
              </a:rPr>
              <a:t>triangleModelB</a:t>
            </a:r>
            <a:r>
              <a:rPr kumimoji="1" lang="en-US" altLang="zh-TW" sz="1800" dirty="0">
                <a:solidFill>
                  <a:srgbClr val="C00000"/>
                </a:solidFill>
              </a:rPr>
              <a:t>’</a:t>
            </a:r>
          </a:p>
          <a:p>
            <a:endParaRPr kumimoji="1" lang="en-US" altLang="zh-TW" sz="1800" dirty="0">
              <a:solidFill>
                <a:srgbClr val="C00000"/>
              </a:solidFill>
            </a:endParaRPr>
          </a:p>
          <a:p>
            <a:r>
              <a:rPr kumimoji="1" lang="en-US" altLang="zh-TW" sz="1800" dirty="0">
                <a:solidFill>
                  <a:srgbClr val="C00000"/>
                </a:solidFill>
              </a:rPr>
              <a:t>We will explain more next week</a:t>
            </a:r>
            <a:endParaRPr kumimoji="1" lang="zh-TW" altLang="en-US" sz="1800" dirty="0">
              <a:solidFill>
                <a:srgbClr val="C00000"/>
              </a:solidFill>
            </a:endParaRPr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D22E2FE6-ACEF-27EA-4222-9D563E381126}"/>
              </a:ext>
            </a:extLst>
          </p:cNvPr>
          <p:cNvCxnSpPr>
            <a:cxnSpLocks/>
          </p:cNvCxnSpPr>
          <p:nvPr/>
        </p:nvCxnSpPr>
        <p:spPr>
          <a:xfrm flipH="1">
            <a:off x="5586248" y="4152590"/>
            <a:ext cx="2769476" cy="120830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7F5EF0BA-424A-5C78-5579-F6A3B8CEA01F}"/>
              </a:ext>
            </a:extLst>
          </p:cNvPr>
          <p:cNvCxnSpPr>
            <a:cxnSpLocks/>
          </p:cNvCxnSpPr>
          <p:nvPr/>
        </p:nvCxnSpPr>
        <p:spPr>
          <a:xfrm flipH="1">
            <a:off x="5659821" y="4152590"/>
            <a:ext cx="2690648" cy="103935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E5F30867-1CD2-9BC6-9772-D5A3EDA356CB}"/>
              </a:ext>
            </a:extLst>
          </p:cNvPr>
          <p:cNvCxnSpPr>
            <a:cxnSpLocks/>
          </p:cNvCxnSpPr>
          <p:nvPr/>
        </p:nvCxnSpPr>
        <p:spPr>
          <a:xfrm flipH="1">
            <a:off x="6758152" y="4152590"/>
            <a:ext cx="1597572" cy="153350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86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B3D3A513-073F-0945-96EA-46B5416FBFCF}"/>
              </a:ext>
            </a:extLst>
          </p:cNvPr>
          <p:cNvSpPr txBox="1">
            <a:spLocks/>
          </p:cNvSpPr>
          <p:nvPr/>
        </p:nvSpPr>
        <p:spPr>
          <a:xfrm>
            <a:off x="7609490" y="368220"/>
            <a:ext cx="3519402" cy="29845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>
                <a:solidFill>
                  <a:srgbClr val="C00000"/>
                </a:solidFill>
              </a:rPr>
              <a:t>In main(), this code segment is trigger when the user pressed a key. Then, we call draw(</a:t>
            </a:r>
            <a:r>
              <a:rPr kumimoji="1" lang="en-US" altLang="zh-TW" dirty="0" err="1">
                <a:solidFill>
                  <a:srgbClr val="C00000"/>
                </a:solidFill>
              </a:rPr>
              <a:t>gl</a:t>
            </a:r>
            <a:r>
              <a:rPr kumimoji="1" lang="en-US" altLang="zh-TW" dirty="0">
                <a:solidFill>
                  <a:srgbClr val="C00000"/>
                </a:solidFill>
              </a:rPr>
              <a:t>) and update the screen.</a:t>
            </a:r>
          </a:p>
          <a:p>
            <a:endParaRPr kumimoji="1" lang="en-US" altLang="zh-TW" dirty="0">
              <a:solidFill>
                <a:srgbClr val="C00000"/>
              </a:solidFill>
            </a:endParaRPr>
          </a:p>
          <a:p>
            <a:r>
              <a:rPr kumimoji="1" lang="en-US" altLang="zh-TW" dirty="0">
                <a:solidFill>
                  <a:srgbClr val="C00000"/>
                </a:solidFill>
              </a:rPr>
              <a:t>You do not have to change any here.</a:t>
            </a:r>
          </a:p>
          <a:p>
            <a:endParaRPr kumimoji="1" lang="en-US" altLang="zh-TW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kumimoji="1" lang="zh-TW" altLang="en-US" dirty="0">
              <a:solidFill>
                <a:srgbClr val="C00000"/>
              </a:solidFill>
            </a:endParaRPr>
          </a:p>
        </p:txBody>
      </p:sp>
      <p:pic>
        <p:nvPicPr>
          <p:cNvPr id="6" name="內容版面配置區 5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8E2E8AA8-6D96-C5BC-3CFB-EBC80D459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39" y="1253331"/>
            <a:ext cx="7247676" cy="4351338"/>
          </a:xfrm>
        </p:spPr>
      </p:pic>
    </p:spTree>
    <p:extLst>
      <p:ext uri="{BB962C8B-B14F-4D97-AF65-F5344CB8AC3E}">
        <p14:creationId xmlns:p14="http://schemas.microsoft.com/office/powerpoint/2010/main" val="1570602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A0F11E9-8777-904F-BBD0-D9F1445A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You Should Do</a:t>
            </a:r>
            <a:b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 “Submission”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759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8CDE05-A999-994E-9D94-5CCD3F6D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Submission Instruction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383D1-AC38-0C40-9505-30F7ADA8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TW" dirty="0"/>
              <a:t>Create a folder</a:t>
            </a:r>
          </a:p>
          <a:p>
            <a:pPr lvl="1"/>
            <a:r>
              <a:rPr kumimoji="1" lang="en-US" altLang="zh-TW" dirty="0"/>
              <a:t>Put the html and </a:t>
            </a:r>
            <a:r>
              <a:rPr kumimoji="1" lang="en-US" altLang="zh-TW" dirty="0" err="1"/>
              <a:t>js</a:t>
            </a:r>
            <a:r>
              <a:rPr kumimoji="1" lang="en-US" altLang="zh-TW" dirty="0"/>
              <a:t> files in the folder</a:t>
            </a:r>
          </a:p>
          <a:p>
            <a:pPr lvl="1"/>
            <a:r>
              <a:rPr kumimoji="1" lang="en-US" altLang="zh-TW" dirty="0"/>
              <a:t>Zip the folder </a:t>
            </a:r>
          </a:p>
          <a:p>
            <a:pPr lvl="1"/>
            <a:r>
              <a:rPr kumimoji="1" lang="en-US" altLang="zh-TW" dirty="0"/>
              <a:t>Rename the zip file to your student ID</a:t>
            </a:r>
          </a:p>
          <a:p>
            <a:pPr lvl="2"/>
            <a:r>
              <a:rPr kumimoji="1" lang="en-US" altLang="zh-TW" dirty="0"/>
              <a:t>For example, if your  student ID is “40312345s”, rename the zip file to “40312345s.zip”</a:t>
            </a:r>
          </a:p>
          <a:p>
            <a:pPr lvl="1"/>
            <a:r>
              <a:rPr kumimoji="1" lang="en-US" altLang="zh-TW" dirty="0"/>
              <a:t>Submit the renamed zip file to Moodle</a:t>
            </a:r>
          </a:p>
          <a:p>
            <a:pPr lvl="1"/>
            <a:endParaRPr kumimoji="1" lang="en-US" altLang="zh-TW" dirty="0"/>
          </a:p>
          <a:p>
            <a:r>
              <a:rPr kumimoji="1" lang="en-US" altLang="zh-TW" dirty="0">
                <a:solidFill>
                  <a:srgbClr val="C00000"/>
                </a:solidFill>
              </a:rPr>
              <a:t>Make sure 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you put all files in the folder to zip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You submit the zip file with correct name</a:t>
            </a:r>
          </a:p>
          <a:p>
            <a:r>
              <a:rPr kumimoji="1" lang="en-US" altLang="zh-TW" dirty="0">
                <a:solidFill>
                  <a:srgbClr val="C00000"/>
                </a:solidFill>
              </a:rPr>
              <a:t>You won’t get any point if 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the submitted file does not follow the naming rule,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TA cannot run your code,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or cannot unzip your zip file.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715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472</Words>
  <Application>Microsoft Macintosh PowerPoint</Application>
  <PresentationFormat>寬螢幕</PresentationFormat>
  <Paragraphs>46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Lab 3</vt:lpstr>
      <vt:lpstr>PowerPoint 簡報</vt:lpstr>
      <vt:lpstr>PowerPoint 簡報</vt:lpstr>
      <vt:lpstr>PowerPoint 簡報</vt:lpstr>
      <vt:lpstr>PowerPoint 簡報</vt:lpstr>
      <vt:lpstr>PowerPoint 簡報</vt:lpstr>
      <vt:lpstr>What You Should Do for “Submission”</vt:lpstr>
      <vt:lpstr>Submission Instruction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dc:creator>科植 王</dc:creator>
  <cp:lastModifiedBy>科植 王</cp:lastModifiedBy>
  <cp:revision>27</cp:revision>
  <dcterms:created xsi:type="dcterms:W3CDTF">2020-08-28T10:32:45Z</dcterms:created>
  <dcterms:modified xsi:type="dcterms:W3CDTF">2024-03-13T08:48:39Z</dcterms:modified>
</cp:coreProperties>
</file>