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2lNiWHc-XY&amp;list=PLsId7efYPyAah0Z64j9DpedSVAcvzOSKb&amp;index=12&amp;ab_channel=Ko-ChihW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Lab 10</a:t>
            </a:r>
            <a:endParaRPr sz="6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100" dirty="0"/>
              <a:t>Download the lab10 template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200" dirty="0"/>
              <a:t>This template is similar to Ex07-3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200" dirty="0"/>
              <a:t>It gives you a sonic with nice illumination, but this is all it has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200" dirty="0"/>
              <a:t>Also, it uses the model matrix to rotate the sonic instead of changing the view matrix</a:t>
            </a:r>
            <a:endParaRPr sz="1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100" dirty="0"/>
              <a:t>Goal: 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Add environment map (use quad and </a:t>
            </a:r>
            <a:r>
              <a:rPr lang="en-US" sz="1200" dirty="0" err="1"/>
              <a:t>cubemap</a:t>
            </a:r>
            <a:r>
              <a:rPr lang="en-US" sz="1200" dirty="0"/>
              <a:t>) to this scene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When users press “w” or “s”, let the camera move forward or backward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When users use mouse to click and drag, rotate the camera view direction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/>
              <a:t>I </a:t>
            </a:r>
            <a:r>
              <a:rPr lang="en-US" sz="1200" dirty="0"/>
              <a:t>suggest that you can set the initial camera position to (0, 0, 5) and the initial camera direction to (0, 0, -1)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200" dirty="0"/>
              <a:t>After you implement the environment </a:t>
            </a:r>
            <a:r>
              <a:rPr lang="en-US" sz="1200" dirty="0" err="1"/>
              <a:t>cubemap</a:t>
            </a:r>
            <a:r>
              <a:rPr lang="en-US" sz="1200" dirty="0"/>
              <a:t>, move the mouse cursor on the canvas if you do not see the environment </a:t>
            </a:r>
            <a:r>
              <a:rPr lang="en-US" sz="1200" dirty="0" err="1"/>
              <a:t>cubemap</a:t>
            </a:r>
            <a:endParaRPr lang="en-US" sz="1200" dirty="0"/>
          </a:p>
          <a:p>
            <a:pPr marL="228600" indent="-228600">
              <a:buSzPts val="2000"/>
            </a:pPr>
            <a:r>
              <a:rPr lang="en-US" sz="1400" b="1" dirty="0"/>
              <a:t>Essentially, this lab is to combine Ex07-3 and Ex 10-3</a:t>
            </a:r>
          </a:p>
          <a:p>
            <a:pPr marL="228600" indent="-228600">
              <a:buSzPts val="2000"/>
            </a:pPr>
            <a:r>
              <a:rPr lang="en" sz="1400" dirty="0">
                <a:hlinkClick r:id="rId3"/>
              </a:rPr>
              <a:t>https://www.youtube.com/watch?v=P2lNiWHc-XY&amp;list=PLsId7efYPyAah0Z64j9DpedSVAcvzOSKb&amp;index=12&amp;ab_channel=Ko-ChihWang</a:t>
            </a:r>
            <a:r>
              <a:rPr lang="en" sz="1400" dirty="0"/>
              <a:t> </a:t>
            </a:r>
            <a:endParaRPr sz="1400" dirty="0"/>
          </a:p>
        </p:txBody>
      </p:sp>
      <p:pic>
        <p:nvPicPr>
          <p:cNvPr id="3" name="圖片 2" descr="一張含有 燈, 光 的圖片&#10;&#10;自動產生的描述">
            <a:extLst>
              <a:ext uri="{FF2B5EF4-FFF2-40B4-BE49-F238E27FC236}">
                <a16:creationId xmlns:a16="http://schemas.microsoft.com/office/drawing/2014/main" id="{29C416F3-1536-2B43-AC61-CF6BC9F9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16" y="3899337"/>
            <a:ext cx="2849439" cy="2845557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4ED8E539-C198-6A4F-9010-89AB3AD05C5C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20055" y="5322116"/>
            <a:ext cx="1755228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室外, 草, 水, 飛行 的圖片&#10;&#10;自動產生的描述">
            <a:extLst>
              <a:ext uri="{FF2B5EF4-FFF2-40B4-BE49-F238E27FC236}">
                <a16:creationId xmlns:a16="http://schemas.microsoft.com/office/drawing/2014/main" id="{7CE39BD2-1709-304E-9945-2DE1F905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283" y="3899337"/>
            <a:ext cx="2853333" cy="2845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chemeClr val="dk1">
                <a:alpha val="3764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291</Words>
  <Application>Microsoft Macintosh PowerPoint</Application>
  <PresentationFormat>寬螢幕</PresentationFormat>
  <Paragraphs>29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佈景主題</vt:lpstr>
      <vt:lpstr>Lab 10</vt:lpstr>
      <vt:lpstr>PowerPoint 簡報</vt:lpstr>
      <vt:lpstr>What You Should Do for “Submission”</vt:lpstr>
      <vt:lpstr>Submission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科植 王</dc:creator>
  <cp:lastModifiedBy>科植 王</cp:lastModifiedBy>
  <cp:revision>11</cp:revision>
  <dcterms:created xsi:type="dcterms:W3CDTF">2020-08-28T10:32:45Z</dcterms:created>
  <dcterms:modified xsi:type="dcterms:W3CDTF">2024-05-09T04:55:01Z</dcterms:modified>
</cp:coreProperties>
</file>