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2024/3/21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en-US" altLang="zh-TW" sz="6600" dirty="0">
                <a:solidFill>
                  <a:srgbClr val="FFFFFF"/>
                </a:solidFill>
              </a:rPr>
              <a:t>Lab 4</a:t>
            </a:r>
            <a:endParaRPr kumimoji="1" lang="zh-TW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圖形, 螢幕擷取畫面, 平面設計, 設計 的圖片&#10;&#10;自動產生的描述">
            <a:extLst>
              <a:ext uri="{FF2B5EF4-FFF2-40B4-BE49-F238E27FC236}">
                <a16:creationId xmlns:a16="http://schemas.microsoft.com/office/drawing/2014/main" id="{8DC10849-5BFD-6FE9-7881-0AE9E367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031" y="3037846"/>
            <a:ext cx="3786790" cy="382015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19"/>
            <a:ext cx="7373830" cy="5410844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Check the video in the folder </a:t>
            </a:r>
            <a:endParaRPr lang="en" altLang="zh-TW" sz="1800" dirty="0"/>
          </a:p>
          <a:p>
            <a:r>
              <a:rPr kumimoji="1" lang="en-US" altLang="zh-TW" sz="1800" dirty="0"/>
              <a:t>This is an extension of Lab3</a:t>
            </a:r>
            <a:endParaRPr kumimoji="1" lang="en-US" altLang="zh-TW" sz="1600" dirty="0"/>
          </a:p>
          <a:p>
            <a:pPr lvl="1"/>
            <a:r>
              <a:rPr kumimoji="1" lang="en-US" altLang="zh-TW" sz="1600" dirty="0"/>
              <a:t>The template already gives you 2 triangles (same as Lab3). When you press ‘a’, ‘s’, ‘d’, ‘w’, you can move the 2 triangle to left, down, right, up. When you press ‘r’, one triangle can rotate</a:t>
            </a:r>
          </a:p>
          <a:p>
            <a:pPr lvl="1"/>
            <a:r>
              <a:rPr kumimoji="1" lang="en-US" altLang="zh-TW" sz="1600" dirty="0"/>
              <a:t>There are a circle and a rotating triangle (they are an object set)</a:t>
            </a:r>
          </a:p>
          <a:p>
            <a:r>
              <a:rPr kumimoji="1" lang="en-US" altLang="zh-TW" sz="2000" dirty="0"/>
              <a:t>Requirements of this practice</a:t>
            </a:r>
          </a:p>
          <a:p>
            <a:pPr lvl="1"/>
            <a:r>
              <a:rPr kumimoji="1" lang="en-US" altLang="zh-TW" sz="1600" dirty="0"/>
              <a:t>When the left corner of the triangle 2 touches the circle, the color of the circle change to ‘light green’</a:t>
            </a:r>
          </a:p>
          <a:p>
            <a:pPr lvl="1"/>
            <a:r>
              <a:rPr kumimoji="1" lang="en-US" altLang="zh-TW" sz="1600" dirty="0"/>
              <a:t>When any part of the circle touches the left corner and the user press ‘g’ , the color of the circle change to ‘dark green’ and the center of the circle attaches on the left corner. Now, the circle is in the ‘grabbed mode’.</a:t>
            </a:r>
          </a:p>
          <a:p>
            <a:pPr lvl="1"/>
            <a:r>
              <a:rPr kumimoji="1" lang="en-US" altLang="zh-TW" sz="1600" dirty="0"/>
              <a:t>In the grabbed mode, when users move the triangle1 or rotate triangle2, the circle and the rotating triangle should move along with them.</a:t>
            </a:r>
          </a:p>
          <a:p>
            <a:pPr lvl="1"/>
            <a:r>
              <a:rPr kumimoji="1" lang="en-US" altLang="zh-TW" sz="1600" dirty="0"/>
              <a:t>In the grabbed mode, when users press ‘g’ again, it leaves ‘grabbed mode’. The circle stays at its current location</a:t>
            </a:r>
          </a:p>
          <a:p>
            <a:pPr lvl="1"/>
            <a:endParaRPr kumimoji="1" lang="en-US" altLang="zh-TW" sz="1600" dirty="0"/>
          </a:p>
          <a:p>
            <a:pPr marL="0" indent="0">
              <a:buNone/>
            </a:pPr>
            <a:endParaRPr kumimoji="1" lang="en-US" altLang="zh-TW" sz="1800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1A75039-B15B-1143-853B-D332BA06FD51}"/>
              </a:ext>
            </a:extLst>
          </p:cNvPr>
          <p:cNvCxnSpPr>
            <a:cxnSpLocks/>
          </p:cNvCxnSpPr>
          <p:nvPr/>
        </p:nvCxnSpPr>
        <p:spPr>
          <a:xfrm>
            <a:off x="10945002" y="3492561"/>
            <a:ext cx="0" cy="65929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056F20-FDD3-5297-160E-F31C84250D6E}"/>
              </a:ext>
            </a:extLst>
          </p:cNvPr>
          <p:cNvSpPr txBox="1"/>
          <p:nvPr/>
        </p:nvSpPr>
        <p:spPr>
          <a:xfrm>
            <a:off x="9266735" y="545486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triangle1</a:t>
            </a:r>
            <a:endParaRPr kumimoji="1"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C916FA-5217-0C60-DE61-167E0C8F7899}"/>
              </a:ext>
            </a:extLst>
          </p:cNvPr>
          <p:cNvSpPr txBox="1"/>
          <p:nvPr/>
        </p:nvSpPr>
        <p:spPr>
          <a:xfrm>
            <a:off x="9686080" y="393858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triangle2</a:t>
            </a:r>
            <a:endParaRPr kumimoji="1"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D55D63-EE22-5B74-505A-72E1AEFD4C1E}"/>
              </a:ext>
            </a:extLst>
          </p:cNvPr>
          <p:cNvSpPr txBox="1"/>
          <p:nvPr/>
        </p:nvSpPr>
        <p:spPr>
          <a:xfrm>
            <a:off x="10418274" y="3232480"/>
            <a:ext cx="981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Left corner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13F87-0E8C-2041-9099-AB418846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22" y="1690688"/>
            <a:ext cx="4491799" cy="4351338"/>
          </a:xfrm>
        </p:spPr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This create a circle model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The circle consists of many small triangles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I also create three different color arrays for the normal mode, touch mode and grabbed mode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The circle radius is 0.1 in the world space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ED8CDC6-FDAD-7030-F384-31147110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53" y="573589"/>
            <a:ext cx="7282528" cy="29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0E91E20-18FE-A344-84DA-B83A07E4F363}"/>
              </a:ext>
            </a:extLst>
          </p:cNvPr>
          <p:cNvSpPr txBox="1">
            <a:spLocks/>
          </p:cNvSpPr>
          <p:nvPr/>
        </p:nvSpPr>
        <p:spPr>
          <a:xfrm>
            <a:off x="93213" y="3983448"/>
            <a:ext cx="3707027" cy="203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Setup the VBOs of triangles and circles with different colors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3B4840EE-E481-0E5C-5121-29E034F6059E}"/>
              </a:ext>
            </a:extLst>
          </p:cNvPr>
          <p:cNvCxnSpPr>
            <a:cxnSpLocks/>
          </p:cNvCxnSpPr>
          <p:nvPr/>
        </p:nvCxnSpPr>
        <p:spPr>
          <a:xfrm flipV="1">
            <a:off x="3064476" y="3781168"/>
            <a:ext cx="889686" cy="5931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內容版面配置區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571D9E8-8976-D2E1-D77E-135BB2667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274" y="2121704"/>
            <a:ext cx="7754952" cy="1956026"/>
          </a:xfrm>
        </p:spPr>
      </p:pic>
    </p:spTree>
    <p:extLst>
      <p:ext uri="{BB962C8B-B14F-4D97-AF65-F5344CB8AC3E}">
        <p14:creationId xmlns:p14="http://schemas.microsoft.com/office/powerpoint/2010/main" val="388250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A733B3C-D9BA-DDEB-7F49-9FC68CEEB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29" y="2171700"/>
            <a:ext cx="9918700" cy="2514600"/>
          </a:xfr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F0D0319-D179-E7B0-7348-8C0A4B2F8187}"/>
              </a:ext>
            </a:extLst>
          </p:cNvPr>
          <p:cNvSpPr txBox="1">
            <a:spLocks/>
          </p:cNvSpPr>
          <p:nvPr/>
        </p:nvSpPr>
        <p:spPr>
          <a:xfrm>
            <a:off x="395416" y="5230113"/>
            <a:ext cx="7290487" cy="1507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This is how we make the animation. In short, the function, draw(), is called repeatedly. 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We require a file, </a:t>
            </a:r>
            <a:r>
              <a:rPr kumimoji="1" lang="en-US" altLang="zh-TW" dirty="0" err="1">
                <a:solidFill>
                  <a:srgbClr val="C00000"/>
                </a:solidFill>
              </a:rPr>
              <a:t>webgl-util.js</a:t>
            </a:r>
            <a:r>
              <a:rPr kumimoji="1" lang="en-US" altLang="zh-TW" dirty="0">
                <a:solidFill>
                  <a:srgbClr val="C00000"/>
                </a:solidFill>
              </a:rPr>
              <a:t> in the working folder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6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3D3A513-073F-0945-96EA-46B5416FBFCF}"/>
              </a:ext>
            </a:extLst>
          </p:cNvPr>
          <p:cNvSpPr txBox="1">
            <a:spLocks/>
          </p:cNvSpPr>
          <p:nvPr/>
        </p:nvSpPr>
        <p:spPr>
          <a:xfrm>
            <a:off x="7609490" y="368220"/>
            <a:ext cx="3519402" cy="298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Draw the circle and the rotating triangle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B55A6E1-E257-58EF-9644-CEC5EF4D9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5741"/>
            <a:ext cx="10515600" cy="3211105"/>
          </a:xfrm>
        </p:spPr>
      </p:pic>
    </p:spTree>
    <p:extLst>
      <p:ext uri="{BB962C8B-B14F-4D97-AF65-F5344CB8AC3E}">
        <p14:creationId xmlns:p14="http://schemas.microsoft.com/office/powerpoint/2010/main" val="157060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29919-3E21-8CD4-A126-DCACC246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triangle2 left corner touches the circle?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50E46-9F3C-83D8-2046-76BFDD4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428" cy="4351338"/>
          </a:xfrm>
        </p:spPr>
        <p:txBody>
          <a:bodyPr/>
          <a:lstStyle/>
          <a:p>
            <a:r>
              <a:rPr kumimoji="1" lang="en-US" altLang="zh-TW" dirty="0"/>
              <a:t>Get the corner’s coordinate and circle’s coordinate in the “world space” to compare</a:t>
            </a:r>
          </a:p>
          <a:p>
            <a:endParaRPr kumimoji="1" lang="en-US" altLang="zh-TW" dirty="0"/>
          </a:p>
          <a:p>
            <a:r>
              <a:rPr kumimoji="1" lang="en-US" altLang="zh-TW" dirty="0" err="1"/>
              <a:t>worldSpaceCoordinate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transformationMatrix</a:t>
            </a:r>
            <a:r>
              <a:rPr kumimoji="1" lang="en-US" altLang="zh-TW" dirty="0"/>
              <a:t> * </a:t>
            </a:r>
            <a:r>
              <a:rPr kumimoji="1" lang="en-US" altLang="zh-TW" dirty="0" err="1"/>
              <a:t>objectSpaceCoordinate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80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405F9-2426-95F2-87DB-D9920EDB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Hierarchical</a:t>
            </a:r>
            <a:r>
              <a:rPr kumimoji="1" lang="en-US" altLang="zh-TW" dirty="0"/>
              <a:t> structure of this practice (non-grabbed mode)</a:t>
            </a:r>
            <a:endParaRPr kumimoji="1" lang="zh-TW" altLang="en-US" dirty="0"/>
          </a:p>
        </p:txBody>
      </p:sp>
      <p:sp>
        <p:nvSpPr>
          <p:cNvPr id="4" name="三角形 3">
            <a:extLst>
              <a:ext uri="{FF2B5EF4-FFF2-40B4-BE49-F238E27FC236}">
                <a16:creationId xmlns:a16="http://schemas.microsoft.com/office/drawing/2014/main" id="{6B6B6DBC-C354-66A2-6346-EF62A0A49B5E}"/>
              </a:ext>
            </a:extLst>
          </p:cNvPr>
          <p:cNvSpPr/>
          <p:nvPr/>
        </p:nvSpPr>
        <p:spPr>
          <a:xfrm>
            <a:off x="2211515" y="3210447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0BCB17-2042-97C6-85C8-80AF35050BE2}"/>
              </a:ext>
            </a:extLst>
          </p:cNvPr>
          <p:cNvSpPr txBox="1"/>
          <p:nvPr/>
        </p:nvSpPr>
        <p:spPr>
          <a:xfrm>
            <a:off x="73756" y="2113211"/>
            <a:ext cx="3647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Transformation that locates triangle1</a:t>
            </a:r>
          </a:p>
          <a:p>
            <a:r>
              <a:rPr kumimoji="1" lang="en-US" altLang="zh-TW" dirty="0"/>
              <a:t> in the world space </a:t>
            </a:r>
            <a:endParaRPr kumimoji="1"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EDA8E24-9A97-E6FB-D1C9-D0F8C3A23BF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411182" y="2759542"/>
            <a:ext cx="486503" cy="920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79F1D4-FF9E-5675-79BA-24E5B3E22588}"/>
              </a:ext>
            </a:extLst>
          </p:cNvPr>
          <p:cNvSpPr txBox="1"/>
          <p:nvPr/>
        </p:nvSpPr>
        <p:spPr>
          <a:xfrm>
            <a:off x="627922" y="3679996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triangle1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A2B77E-D037-FD5B-9E0F-E20B5470B952}"/>
              </a:ext>
            </a:extLst>
          </p:cNvPr>
          <p:cNvSpPr txBox="1"/>
          <p:nvPr/>
        </p:nvSpPr>
        <p:spPr>
          <a:xfrm>
            <a:off x="13777" y="4442939"/>
            <a:ext cx="26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Transformation information that includes attaching two tips of triangles and rotation angles of the triangle2</a:t>
            </a:r>
            <a:endParaRPr kumimoji="1" lang="zh-TW" altLang="en-US" sz="14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AF7BEA6-6BA7-B104-DEB6-313AA6AFBCB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323141" y="4049328"/>
            <a:ext cx="88041" cy="393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1C7A2613-54D2-7D28-10DC-7428202B3D34}"/>
              </a:ext>
            </a:extLst>
          </p:cNvPr>
          <p:cNvSpPr/>
          <p:nvPr/>
        </p:nvSpPr>
        <p:spPr>
          <a:xfrm>
            <a:off x="2012394" y="5397286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15EB2-AFBB-E274-16E5-FCBDF89267B1}"/>
              </a:ext>
            </a:extLst>
          </p:cNvPr>
          <p:cNvSpPr txBox="1"/>
          <p:nvPr/>
        </p:nvSpPr>
        <p:spPr>
          <a:xfrm>
            <a:off x="401922" y="5956278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triangle2</a:t>
            </a:r>
            <a:endParaRPr kumimoji="1"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63A679E-062E-FC5B-F211-69D46A8CBA0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185182" y="5397046"/>
            <a:ext cx="137959" cy="559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5301941-D6AE-B443-2C60-5A9DC44B6153}"/>
              </a:ext>
            </a:extLst>
          </p:cNvPr>
          <p:cNvSpPr txBox="1"/>
          <p:nvPr/>
        </p:nvSpPr>
        <p:spPr>
          <a:xfrm>
            <a:off x="5712087" y="2152387"/>
            <a:ext cx="313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Transformation that locates the circle in the world space </a:t>
            </a:r>
            <a:endParaRPr kumimoji="1"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4275D68-C7B8-5B90-8894-7141C5135FC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7278271" y="2798718"/>
            <a:ext cx="119076" cy="880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ADFB62F-EA8C-94CE-6E10-008CCB39120C}"/>
              </a:ext>
            </a:extLst>
          </p:cNvPr>
          <p:cNvSpPr txBox="1"/>
          <p:nvPr/>
        </p:nvSpPr>
        <p:spPr>
          <a:xfrm>
            <a:off x="6785705" y="3679433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circle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D7C3B6-7988-5C5D-D3CF-98E3227BAB53}"/>
              </a:ext>
            </a:extLst>
          </p:cNvPr>
          <p:cNvSpPr txBox="1"/>
          <p:nvPr/>
        </p:nvSpPr>
        <p:spPr>
          <a:xfrm>
            <a:off x="6399064" y="4837113"/>
            <a:ext cx="224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Transformation information that includes attaching the tip of the triangle at the circle center and rotation angles of the triangle</a:t>
            </a:r>
            <a:endParaRPr kumimoji="1" lang="zh-TW" altLang="en-US" sz="12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A08853B-1ADB-8B12-5E0C-A0855A811B96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7397347" y="4048765"/>
            <a:ext cx="121960" cy="7883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三角形 26">
            <a:extLst>
              <a:ext uri="{FF2B5EF4-FFF2-40B4-BE49-F238E27FC236}">
                <a16:creationId xmlns:a16="http://schemas.microsoft.com/office/drawing/2014/main" id="{1B896649-9810-893C-D138-C0BCE7E65A68}"/>
              </a:ext>
            </a:extLst>
          </p:cNvPr>
          <p:cNvSpPr/>
          <p:nvPr/>
        </p:nvSpPr>
        <p:spPr>
          <a:xfrm>
            <a:off x="8790288" y="5396722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D1AC9E-1988-D3BB-70E2-5BF03AD00800}"/>
              </a:ext>
            </a:extLst>
          </p:cNvPr>
          <p:cNvSpPr txBox="1"/>
          <p:nvPr/>
        </p:nvSpPr>
        <p:spPr>
          <a:xfrm>
            <a:off x="6559705" y="5955715"/>
            <a:ext cx="22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rotating triangle</a:t>
            </a:r>
            <a:endParaRPr kumimoji="1"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763BD67-E004-506E-2EEB-AC175B1886A8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7519307" y="5668110"/>
            <a:ext cx="160641" cy="2876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D73D4177-3DF9-49AB-36C8-D86B4C485E52}"/>
              </a:ext>
            </a:extLst>
          </p:cNvPr>
          <p:cNvSpPr/>
          <p:nvPr/>
        </p:nvSpPr>
        <p:spPr>
          <a:xfrm>
            <a:off x="8351676" y="33703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418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405F9-2426-95F2-87DB-D9920EDB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Hierarchical</a:t>
            </a:r>
            <a:r>
              <a:rPr kumimoji="1" lang="en-US" altLang="zh-TW" dirty="0"/>
              <a:t> structure of this practice (non-grabbed mode)</a:t>
            </a:r>
            <a:endParaRPr kumimoji="1" lang="zh-TW" altLang="en-US" dirty="0"/>
          </a:p>
        </p:txBody>
      </p:sp>
      <p:sp>
        <p:nvSpPr>
          <p:cNvPr id="4" name="三角形 3">
            <a:extLst>
              <a:ext uri="{FF2B5EF4-FFF2-40B4-BE49-F238E27FC236}">
                <a16:creationId xmlns:a16="http://schemas.microsoft.com/office/drawing/2014/main" id="{6B6B6DBC-C354-66A2-6346-EF62A0A49B5E}"/>
              </a:ext>
            </a:extLst>
          </p:cNvPr>
          <p:cNvSpPr/>
          <p:nvPr/>
        </p:nvSpPr>
        <p:spPr>
          <a:xfrm>
            <a:off x="2211515" y="3210447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0BCB17-2042-97C6-85C8-80AF35050BE2}"/>
              </a:ext>
            </a:extLst>
          </p:cNvPr>
          <p:cNvSpPr txBox="1"/>
          <p:nvPr/>
        </p:nvSpPr>
        <p:spPr>
          <a:xfrm>
            <a:off x="73756" y="2113211"/>
            <a:ext cx="365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Transformation that locates triangle1</a:t>
            </a:r>
          </a:p>
          <a:p>
            <a:r>
              <a:rPr kumimoji="1" lang="en-US" altLang="zh-TW" dirty="0"/>
              <a:t> in the world space </a:t>
            </a:r>
            <a:endParaRPr kumimoji="1"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EDA8E24-9A97-E6FB-D1C9-D0F8C3A23BF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411182" y="2759542"/>
            <a:ext cx="487786" cy="920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79F1D4-FF9E-5675-79BA-24E5B3E22588}"/>
              </a:ext>
            </a:extLst>
          </p:cNvPr>
          <p:cNvSpPr txBox="1"/>
          <p:nvPr/>
        </p:nvSpPr>
        <p:spPr>
          <a:xfrm>
            <a:off x="627922" y="3679996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triangle1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A2B77E-D037-FD5B-9E0F-E20B5470B952}"/>
              </a:ext>
            </a:extLst>
          </p:cNvPr>
          <p:cNvSpPr txBox="1"/>
          <p:nvPr/>
        </p:nvSpPr>
        <p:spPr>
          <a:xfrm>
            <a:off x="13777" y="4442939"/>
            <a:ext cx="26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Transformation information that includes attaching two tips of triangles and rotation angles of the triangle2</a:t>
            </a:r>
            <a:endParaRPr kumimoji="1" lang="zh-TW" altLang="en-US" sz="14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AF7BEA6-6BA7-B104-DEB6-313AA6AFBCB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323141" y="4049328"/>
            <a:ext cx="88041" cy="393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1C7A2613-54D2-7D28-10DC-7428202B3D34}"/>
              </a:ext>
            </a:extLst>
          </p:cNvPr>
          <p:cNvSpPr/>
          <p:nvPr/>
        </p:nvSpPr>
        <p:spPr>
          <a:xfrm>
            <a:off x="2012394" y="5397286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15EB2-AFBB-E274-16E5-FCBDF89267B1}"/>
              </a:ext>
            </a:extLst>
          </p:cNvPr>
          <p:cNvSpPr txBox="1"/>
          <p:nvPr/>
        </p:nvSpPr>
        <p:spPr>
          <a:xfrm>
            <a:off x="401922" y="5956278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triangle2</a:t>
            </a:r>
            <a:endParaRPr kumimoji="1"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63A679E-062E-FC5B-F211-69D46A8CBA0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185182" y="5397046"/>
            <a:ext cx="137959" cy="559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5301941-D6AE-B443-2C60-5A9DC44B6153}"/>
              </a:ext>
            </a:extLst>
          </p:cNvPr>
          <p:cNvSpPr txBox="1"/>
          <p:nvPr/>
        </p:nvSpPr>
        <p:spPr>
          <a:xfrm>
            <a:off x="5712087" y="2152387"/>
            <a:ext cx="313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Transformation information that can attach the circle center at the triangle2’s left corner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4275D68-C7B8-5B90-8894-7141C5135FC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7278271" y="3075717"/>
            <a:ext cx="119076" cy="6037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ADFB62F-EA8C-94CE-6E10-008CCB39120C}"/>
              </a:ext>
            </a:extLst>
          </p:cNvPr>
          <p:cNvSpPr txBox="1"/>
          <p:nvPr/>
        </p:nvSpPr>
        <p:spPr>
          <a:xfrm>
            <a:off x="6785705" y="3679433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circle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D7C3B6-7988-5C5D-D3CF-98E3227BAB53}"/>
              </a:ext>
            </a:extLst>
          </p:cNvPr>
          <p:cNvSpPr txBox="1"/>
          <p:nvPr/>
        </p:nvSpPr>
        <p:spPr>
          <a:xfrm>
            <a:off x="6399064" y="4837113"/>
            <a:ext cx="224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Transformation information that includes attaching the tip of the triangle at the circle center and rotation angles of </a:t>
            </a:r>
            <a:r>
              <a:rPr kumimoji="1" lang="en-US" altLang="zh-TW" sz="1200"/>
              <a:t>the triangle</a:t>
            </a:r>
            <a:endParaRPr kumimoji="1" lang="zh-TW" altLang="en-US" sz="12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A08853B-1ADB-8B12-5E0C-A0855A811B96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7397347" y="4048765"/>
            <a:ext cx="121960" cy="7883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三角形 26">
            <a:extLst>
              <a:ext uri="{FF2B5EF4-FFF2-40B4-BE49-F238E27FC236}">
                <a16:creationId xmlns:a16="http://schemas.microsoft.com/office/drawing/2014/main" id="{1B896649-9810-893C-D138-C0BCE7E65A68}"/>
              </a:ext>
            </a:extLst>
          </p:cNvPr>
          <p:cNvSpPr/>
          <p:nvPr/>
        </p:nvSpPr>
        <p:spPr>
          <a:xfrm>
            <a:off x="8790288" y="5396722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D1AC9E-1988-D3BB-70E2-5BF03AD00800}"/>
              </a:ext>
            </a:extLst>
          </p:cNvPr>
          <p:cNvSpPr txBox="1"/>
          <p:nvPr/>
        </p:nvSpPr>
        <p:spPr>
          <a:xfrm>
            <a:off x="6559705" y="5955715"/>
            <a:ext cx="22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rotating triangle</a:t>
            </a:r>
            <a:endParaRPr kumimoji="1"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763BD67-E004-506E-2EEB-AC175B1886A8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7519307" y="5668110"/>
            <a:ext cx="160641" cy="2876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D73D4177-3DF9-49AB-36C8-D86B4C485E52}"/>
              </a:ext>
            </a:extLst>
          </p:cNvPr>
          <p:cNvSpPr/>
          <p:nvPr/>
        </p:nvSpPr>
        <p:spPr>
          <a:xfrm>
            <a:off x="8351676" y="33703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肘形接點 5">
            <a:extLst>
              <a:ext uri="{FF2B5EF4-FFF2-40B4-BE49-F238E27FC236}">
                <a16:creationId xmlns:a16="http://schemas.microsoft.com/office/drawing/2014/main" id="{3BFD5457-32BF-B33F-F564-F8004D3141DC}"/>
              </a:ext>
            </a:extLst>
          </p:cNvPr>
          <p:cNvCxnSpPr>
            <a:stCxn id="16" idx="2"/>
            <a:endCxn id="22" idx="1"/>
          </p:cNvCxnSpPr>
          <p:nvPr/>
        </p:nvCxnSpPr>
        <p:spPr>
          <a:xfrm rot="5400000" flipH="1" flipV="1">
            <a:off x="1592855" y="2206378"/>
            <a:ext cx="3711558" cy="4526905"/>
          </a:xfrm>
          <a:prstGeom prst="bentConnector4">
            <a:avLst>
              <a:gd name="adj1" fmla="val -8490"/>
              <a:gd name="adj2" fmla="val 58651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08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587</Words>
  <Application>Microsoft Macintosh PowerPoint</Application>
  <PresentationFormat>寬螢幕</PresentationFormat>
  <Paragraphs>61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Lab 4</vt:lpstr>
      <vt:lpstr>PowerPoint 簡報</vt:lpstr>
      <vt:lpstr>PowerPoint 簡報</vt:lpstr>
      <vt:lpstr>PowerPoint 簡報</vt:lpstr>
      <vt:lpstr>PowerPoint 簡報</vt:lpstr>
      <vt:lpstr>PowerPoint 簡報</vt:lpstr>
      <vt:lpstr>Check triangle2 left corner touches the circle?</vt:lpstr>
      <vt:lpstr>Hierarchical structure of this practice (non-grabbed mode)</vt:lpstr>
      <vt:lpstr>Hierarchical structure of this practice (non-grabbed mode)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科植 王</dc:creator>
  <cp:lastModifiedBy>科植 王</cp:lastModifiedBy>
  <cp:revision>45</cp:revision>
  <dcterms:created xsi:type="dcterms:W3CDTF">2020-08-28T10:32:45Z</dcterms:created>
  <dcterms:modified xsi:type="dcterms:W3CDTF">2024-03-20T18:45:41Z</dcterms:modified>
</cp:coreProperties>
</file>