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19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52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0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900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6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39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2021/11/14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58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2021/11/14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42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2021/11/14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0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152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91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9DAF-CC68-D243-BD92-75FCA5241DA5}" type="datetimeFigureOut">
              <a:rPr kumimoji="1" lang="zh-TW" altLang="en-US" smtClean="0"/>
              <a:t>2021/11/14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941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hyperlink" Target="https://www.youtube.com/watch?v=76lZnT39CNI&amp;ab_channel=Ko-ChihWa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9EBFB3A-4286-C040-95F8-6DAD1251A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kumimoji="1" lang="en-US" altLang="zh-TW" sz="6600" dirty="0">
                <a:solidFill>
                  <a:srgbClr val="FFFFFF"/>
                </a:solidFill>
              </a:rPr>
              <a:t>Lab 8</a:t>
            </a:r>
            <a:endParaRPr kumimoji="1" lang="zh-TW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03F3E-4589-924F-845B-F1AF8B6E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229"/>
            <a:ext cx="10515600" cy="5410844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Download the lab8 template</a:t>
            </a:r>
          </a:p>
          <a:p>
            <a:pPr lvl="1"/>
            <a:r>
              <a:rPr kumimoji="1" lang="en-US" altLang="zh-TW" sz="1600" dirty="0" err="1"/>
              <a:t>WebGL.js</a:t>
            </a:r>
            <a:r>
              <a:rPr kumimoji="1" lang="en-US" altLang="zh-TW" sz="1600" dirty="0"/>
              <a:t> is the same as </a:t>
            </a:r>
            <a:r>
              <a:rPr kumimoji="1" lang="en-US" altLang="zh-TW" sz="1600" dirty="0" err="1"/>
              <a:t>WebGL.js</a:t>
            </a:r>
            <a:r>
              <a:rPr kumimoji="1" lang="en-US" altLang="zh-TW" sz="1600" dirty="0"/>
              <a:t> in Ex08-3 (sonic)</a:t>
            </a:r>
          </a:p>
          <a:p>
            <a:r>
              <a:rPr kumimoji="1" lang="en-US" altLang="zh-TW" sz="2000" dirty="0"/>
              <a:t>Let’s firstly use texture image, </a:t>
            </a:r>
            <a:r>
              <a:rPr kumimoji="1" lang="en-US" altLang="zh-TW" sz="2000" dirty="0" err="1"/>
              <a:t>marioD.jpg</a:t>
            </a:r>
            <a:r>
              <a:rPr kumimoji="1" lang="en-US" altLang="zh-TW" sz="2000" dirty="0"/>
              <a:t>, to color the </a:t>
            </a:r>
            <a:r>
              <a:rPr kumimoji="1" lang="en-US" altLang="zh-TW" sz="2000" dirty="0" err="1"/>
              <a:t>mario</a:t>
            </a:r>
            <a:endParaRPr kumimoji="1" lang="en-US" altLang="zh-TW" sz="2000" dirty="0"/>
          </a:p>
          <a:p>
            <a:r>
              <a:rPr kumimoji="1" lang="en-US" altLang="zh-TW" sz="2000" dirty="0"/>
              <a:t>Then, </a:t>
            </a:r>
          </a:p>
          <a:p>
            <a:pPr lvl="1"/>
            <a:r>
              <a:rPr kumimoji="1" lang="en-US" altLang="zh-TW" sz="1600" dirty="0"/>
              <a:t>Replace </a:t>
            </a:r>
            <a:r>
              <a:rPr kumimoji="1" lang="en-US" altLang="zh-TW" sz="1600" dirty="0" err="1"/>
              <a:t>mario’s</a:t>
            </a:r>
            <a:r>
              <a:rPr kumimoji="1" lang="en-US" altLang="zh-TW" sz="1600" dirty="0"/>
              <a:t> blue cloth to LV one</a:t>
            </a:r>
          </a:p>
          <a:p>
            <a:pPr lvl="1"/>
            <a:r>
              <a:rPr kumimoji="1" lang="en-US" altLang="zh-TW" sz="1600" dirty="0"/>
              <a:t>Decorate </a:t>
            </a:r>
            <a:r>
              <a:rPr kumimoji="1" lang="en-US" altLang="zh-TW" sz="1600" dirty="0" err="1"/>
              <a:t>mario’s</a:t>
            </a:r>
            <a:r>
              <a:rPr kumimoji="1" lang="en-US" altLang="zh-TW" sz="1600" dirty="0"/>
              <a:t> red hat and red cloth with “hearts”</a:t>
            </a:r>
          </a:p>
          <a:p>
            <a:r>
              <a:rPr kumimoji="1" lang="en-US" altLang="zh-TW" sz="2200" dirty="0">
                <a:hlinkClick r:id="rId2"/>
              </a:rPr>
              <a:t>https://www.youtube.com/watch?v=76lZnT39CNI&amp;ab_channel=Ko-ChihWang</a:t>
            </a:r>
            <a:r>
              <a:rPr kumimoji="1" lang="en-US" altLang="zh-TW" sz="2200" dirty="0"/>
              <a:t> </a:t>
            </a:r>
            <a:endParaRPr kumimoji="1"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8C6871-60A0-1440-97EC-0AE7D94FF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173" y="3194610"/>
            <a:ext cx="3244386" cy="3244386"/>
          </a:xfrm>
          <a:prstGeom prst="rect">
            <a:avLst/>
          </a:prstGeom>
        </p:spPr>
      </p:pic>
      <p:pic>
        <p:nvPicPr>
          <p:cNvPr id="7" name="圖片 6" descr="一張含有 玩具, 小, 布偶, 彩色 的圖片&#10;&#10;自動產生的描述">
            <a:extLst>
              <a:ext uri="{FF2B5EF4-FFF2-40B4-BE49-F238E27FC236}">
                <a16:creationId xmlns:a16="http://schemas.microsoft.com/office/drawing/2014/main" id="{A2DB4E5D-8903-8A42-8D89-5398C933C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409" y="3173868"/>
            <a:ext cx="3255322" cy="32443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F566618-31A6-094D-B153-0CE8C0398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1" y="4287762"/>
            <a:ext cx="1166702" cy="1166702"/>
          </a:xfrm>
          <a:prstGeom prst="rect">
            <a:avLst/>
          </a:prstGeom>
        </p:spPr>
      </p:pic>
      <p:pic>
        <p:nvPicPr>
          <p:cNvPr id="11" name="圖片 10" descr="一張含有 房間 的圖片&#10;&#10;自動產生的描述">
            <a:extLst>
              <a:ext uri="{FF2B5EF4-FFF2-40B4-BE49-F238E27FC236}">
                <a16:creationId xmlns:a16="http://schemas.microsoft.com/office/drawing/2014/main" id="{0E1A0CBB-23D5-B447-B2B7-EF16B710C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05" y="3818714"/>
            <a:ext cx="1954695" cy="195469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E0CCBA4-9247-3C49-A0C9-5F278565E9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601" y="5623873"/>
            <a:ext cx="1166702" cy="1166702"/>
          </a:xfrm>
          <a:prstGeom prst="rect">
            <a:avLst/>
          </a:prstGeom>
        </p:spPr>
      </p:pic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F8D9C41F-6D1A-9B43-9324-E5F8C444C8AB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2060200" y="4796061"/>
            <a:ext cx="431209" cy="1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 descr="一張含有 房間 的圖片&#10;&#10;自動產生的描述">
            <a:extLst>
              <a:ext uri="{FF2B5EF4-FFF2-40B4-BE49-F238E27FC236}">
                <a16:creationId xmlns:a16="http://schemas.microsoft.com/office/drawing/2014/main" id="{7588AD51-24AB-4543-9597-03EF0324E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1" y="2951651"/>
            <a:ext cx="1166702" cy="1166702"/>
          </a:xfrm>
          <a:prstGeom prst="rect">
            <a:avLst/>
          </a:prstGeom>
        </p:spPr>
      </p:pic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D569BFF3-1059-4C41-B5A9-851077168C4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871021" y="3535004"/>
            <a:ext cx="960152" cy="1281799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8536410B-66CF-EC42-A934-1E914E4697F3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7872303" y="4816803"/>
            <a:ext cx="958870" cy="5431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78006148-A6DA-F143-92E5-EACF7785093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7872303" y="4816803"/>
            <a:ext cx="958870" cy="1390421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 descr="一張含有 文字 的圖片&#10;&#10;自動產生的描述">
            <a:extLst>
              <a:ext uri="{FF2B5EF4-FFF2-40B4-BE49-F238E27FC236}">
                <a16:creationId xmlns:a16="http://schemas.microsoft.com/office/drawing/2014/main" id="{827DD473-A2D7-1549-A4DF-8A827483B5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5195" y="0"/>
            <a:ext cx="27813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44411-2A1B-AB48-A52B-402ABF55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First Task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1CB57-ED56-E140-8131-DCB308FDF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You can simply modify the</a:t>
            </a:r>
          </a:p>
          <a:p>
            <a:pPr lvl="1"/>
            <a:r>
              <a:rPr kumimoji="1" lang="en-US" altLang="zh-TW" dirty="0"/>
              <a:t>object file name</a:t>
            </a:r>
          </a:p>
          <a:p>
            <a:pPr lvl="1"/>
            <a:r>
              <a:rPr kumimoji="1" lang="en-US" altLang="zh-TW" dirty="0"/>
              <a:t>content of the variable, “</a:t>
            </a:r>
            <a:r>
              <a:rPr kumimoji="1" lang="en-US" altLang="zh-TW" dirty="0" err="1"/>
              <a:t>imgNames</a:t>
            </a:r>
            <a:r>
              <a:rPr kumimoji="1" lang="en-US" altLang="zh-TW" dirty="0"/>
              <a:t>”</a:t>
            </a:r>
          </a:p>
          <a:p>
            <a:pPr lvl="1"/>
            <a:r>
              <a:rPr kumimoji="1" lang="en-US" altLang="zh-TW" dirty="0"/>
              <a:t>content of the variable, “</a:t>
            </a:r>
            <a:r>
              <a:rPr kumimoji="1" lang="en-US" altLang="zh-TW" dirty="0" err="1"/>
              <a:t>objCompImgIndex</a:t>
            </a:r>
            <a:r>
              <a:rPr kumimoji="1" lang="en-US" altLang="zh-TW" dirty="0"/>
              <a:t>”</a:t>
            </a:r>
          </a:p>
          <a:p>
            <a:pPr lvl="1"/>
            <a:r>
              <a:rPr kumimoji="1" lang="en-US" altLang="zh-TW" dirty="0"/>
              <a:t>and, the value of the variable “</a:t>
            </a:r>
            <a:r>
              <a:rPr kumimoji="1" lang="en-US" altLang="zh-TW" dirty="0" err="1"/>
              <a:t>objScale</a:t>
            </a:r>
            <a:r>
              <a:rPr kumimoji="1" lang="en-US" altLang="zh-TW" dirty="0"/>
              <a:t>”</a:t>
            </a:r>
          </a:p>
          <a:p>
            <a:r>
              <a:rPr kumimoji="1" lang="en-US" altLang="zh-TW" dirty="0"/>
              <a:t>in </a:t>
            </a:r>
            <a:r>
              <a:rPr kumimoji="1" lang="en-US" altLang="zh-TW" dirty="0" err="1"/>
              <a:t>WebGL.js</a:t>
            </a:r>
            <a:r>
              <a:rPr kumimoji="1" lang="en-US" altLang="zh-TW" dirty="0"/>
              <a:t> to get this result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Then, the challenge comes</a:t>
            </a:r>
          </a:p>
          <a:p>
            <a:pPr lvl="1"/>
            <a:endParaRPr kumimoji="1" lang="zh-TW" altLang="en-US" dirty="0"/>
          </a:p>
        </p:txBody>
      </p:sp>
      <p:pic>
        <p:nvPicPr>
          <p:cNvPr id="4" name="圖片 3" descr="一張含有 玩具, 小, 布偶, 彩色 的圖片&#10;&#10;自動產生的描述">
            <a:extLst>
              <a:ext uri="{FF2B5EF4-FFF2-40B4-BE49-F238E27FC236}">
                <a16:creationId xmlns:a16="http://schemas.microsoft.com/office/drawing/2014/main" id="{6260510A-8AEE-9148-BB29-242F31EB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678" y="0"/>
            <a:ext cx="3255322" cy="32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9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2B60E-173D-5F4A-ACA2-72F65896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Second Task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86D1D-7897-FF40-B8EA-BD1C91B4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1.</a:t>
            </a:r>
          </a:p>
          <a:p>
            <a:pPr lvl="1"/>
            <a:r>
              <a:rPr kumimoji="1" lang="en-US" altLang="zh-TW" dirty="0"/>
              <a:t>You should load the other two texture images, “</a:t>
            </a:r>
            <a:r>
              <a:rPr kumimoji="1" lang="en-US" altLang="zh-TW" dirty="0" err="1"/>
              <a:t>LVTexture.jpg</a:t>
            </a:r>
            <a:r>
              <a:rPr kumimoji="1" lang="en-US" altLang="zh-TW" dirty="0"/>
              <a:t>” and “</a:t>
            </a:r>
            <a:r>
              <a:rPr kumimoji="1" lang="en-US" altLang="zh-TW" dirty="0" err="1"/>
              <a:t>heart.jpg</a:t>
            </a:r>
            <a:r>
              <a:rPr kumimoji="1" lang="en-US" altLang="zh-TW" dirty="0"/>
              <a:t>”</a:t>
            </a:r>
          </a:p>
          <a:p>
            <a:pPr lvl="1"/>
            <a:r>
              <a:rPr kumimoji="1" lang="en-US" altLang="zh-TW" dirty="0"/>
              <a:t>Create texture objects for them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2.</a:t>
            </a:r>
          </a:p>
          <a:p>
            <a:pPr lvl="1"/>
            <a:r>
              <a:rPr kumimoji="1" lang="en-US" altLang="zh-TW" dirty="0"/>
              <a:t>In this task, you need the three texture objects (</a:t>
            </a:r>
            <a:r>
              <a:rPr kumimoji="1" lang="en-US" altLang="zh-TW" dirty="0" err="1"/>
              <a:t>marioD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LVTexture</a:t>
            </a:r>
            <a:r>
              <a:rPr kumimoji="1" lang="en-US" altLang="zh-TW" dirty="0"/>
              <a:t>, heart) at the same time</a:t>
            </a:r>
          </a:p>
          <a:p>
            <a:pPr lvl="1"/>
            <a:r>
              <a:rPr kumimoji="1" lang="en-US" altLang="zh-TW" b="1" dirty="0">
                <a:solidFill>
                  <a:srgbClr val="C00000"/>
                </a:solidFill>
              </a:rPr>
              <a:t>So, before drawing (call </a:t>
            </a:r>
            <a:r>
              <a:rPr kumimoji="1" lang="en-US" altLang="zh-TW" b="1" dirty="0" err="1">
                <a:solidFill>
                  <a:srgbClr val="C00000"/>
                </a:solidFill>
              </a:rPr>
              <a:t>gl.drawArrays</a:t>
            </a:r>
            <a:r>
              <a:rPr kumimoji="1" lang="en-US" altLang="zh-TW" b="1" dirty="0">
                <a:solidFill>
                  <a:srgbClr val="C00000"/>
                </a:solidFill>
              </a:rPr>
              <a:t>()), you should assign them to three different texture units, such as, gl.TEXTURE0, gl.TEXTURE1 and gl.TEXTURE2</a:t>
            </a:r>
          </a:p>
          <a:p>
            <a:pPr lvl="1"/>
            <a:r>
              <a:rPr kumimoji="1" lang="en-US" altLang="zh-TW" b="1" dirty="0">
                <a:solidFill>
                  <a:srgbClr val="C00000"/>
                </a:solidFill>
              </a:rPr>
              <a:t>In the fragment shader, you also need three sampler2D variables for these three textures</a:t>
            </a:r>
            <a:endParaRPr kumimoji="1"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D5BEBE-75C2-D14D-BB1A-1E39DDB14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30" y="0"/>
            <a:ext cx="2252870" cy="22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7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FA97F-6468-0044-BFFA-3E486B76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Second Task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7A73D-8DAA-754C-ABD2-B9F99B8D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3. To “replace </a:t>
            </a:r>
            <a:r>
              <a:rPr kumimoji="1" lang="en-US" altLang="zh-TW" dirty="0" err="1"/>
              <a:t>mario’s</a:t>
            </a:r>
            <a:r>
              <a:rPr kumimoji="1" lang="en-US" altLang="zh-TW" dirty="0"/>
              <a:t> blue cloth to LV one”</a:t>
            </a:r>
          </a:p>
          <a:p>
            <a:pPr lvl="1"/>
            <a:r>
              <a:rPr kumimoji="1" lang="en-US" altLang="zh-TW" dirty="0"/>
              <a:t>you should identify the fragment which </a:t>
            </a:r>
            <a:r>
              <a:rPr kumimoji="1" lang="en-US" altLang="zh-TW"/>
              <a:t>supposed to be </a:t>
            </a:r>
            <a:r>
              <a:rPr kumimoji="1" lang="en-US" altLang="zh-TW" dirty="0"/>
              <a:t>colored by blue</a:t>
            </a:r>
          </a:p>
          <a:p>
            <a:pPr lvl="1"/>
            <a:r>
              <a:rPr kumimoji="1" lang="en-US" altLang="zh-TW" dirty="0"/>
              <a:t>then, you color the fragment using the color from the LV texture (look up the texture color using the same texture coordinate) instead of blue color</a:t>
            </a:r>
          </a:p>
          <a:p>
            <a:pPr lvl="1"/>
            <a:r>
              <a:rPr kumimoji="1" lang="en-US" altLang="zh-TW" dirty="0"/>
              <a:t>This is a condition I suggest to identity the blue cloth</a:t>
            </a:r>
          </a:p>
          <a:p>
            <a:pPr lvl="2"/>
            <a:r>
              <a:rPr lang="en" altLang="zh-TW" b="1" dirty="0"/>
              <a:t>distance( </a:t>
            </a:r>
            <a:r>
              <a:rPr lang="en" altLang="zh-TW" b="1" dirty="0" err="1"/>
              <a:t>colorFromMarioDImage</a:t>
            </a:r>
            <a:r>
              <a:rPr lang="en" altLang="zh-TW" b="1" dirty="0"/>
              <a:t>, vec3(0.0, 0.0, 1.0) ) &lt; 0.6</a:t>
            </a:r>
            <a:endParaRPr lang="en" altLang="zh-TW" dirty="0"/>
          </a:p>
          <a:p>
            <a:pPr lvl="1"/>
            <a:endParaRPr lang="en" altLang="zh-TW" dirty="0"/>
          </a:p>
          <a:p>
            <a:pPr lvl="2"/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8BA203-C133-FB4E-9042-EEAD0C544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30" y="0"/>
            <a:ext cx="2252870" cy="22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1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C1ED2-7094-6140-A8FC-B17744A9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Second Task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3D2DC4-B9B5-D84D-A094-FFE614A0C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73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TW" dirty="0"/>
              <a:t>4. Decorate </a:t>
            </a:r>
            <a:r>
              <a:rPr kumimoji="1" lang="en-US" altLang="zh-TW" dirty="0" err="1"/>
              <a:t>mario’s</a:t>
            </a:r>
            <a:r>
              <a:rPr kumimoji="1" lang="en-US" altLang="zh-TW" dirty="0"/>
              <a:t> red hat and red cloth with “hearts”</a:t>
            </a:r>
          </a:p>
          <a:p>
            <a:pPr lvl="1"/>
            <a:r>
              <a:rPr lang="en" altLang="zh-TW" dirty="0"/>
              <a:t>Idea: </a:t>
            </a:r>
          </a:p>
          <a:p>
            <a:pPr lvl="2"/>
            <a:r>
              <a:rPr lang="en" altLang="zh-TW" dirty="0"/>
              <a:t>if you find a fragment which should be colored by red (this means the fragment belongs to the hat and the red cloth region)</a:t>
            </a:r>
          </a:p>
          <a:p>
            <a:pPr lvl="2"/>
            <a:r>
              <a:rPr lang="en" altLang="zh-TW" dirty="0"/>
              <a:t>If you use the same texture coordinate to look up “heart texture” and the color from ”heart texture” is white, this fragment belongs to ”heart contour”</a:t>
            </a:r>
          </a:p>
          <a:p>
            <a:pPr lvl="3"/>
            <a:endParaRPr lang="en" altLang="zh-TW" dirty="0"/>
          </a:p>
          <a:p>
            <a:pPr lvl="2"/>
            <a:r>
              <a:rPr lang="en" altLang="zh-TW" dirty="0"/>
              <a:t>If a fragment belongs to red hat/cloth and heart contour, use the color mixed by </a:t>
            </a:r>
            <a:r>
              <a:rPr lang="en" altLang="zh-TW" dirty="0" err="1"/>
              <a:t>marioD</a:t>
            </a:r>
            <a:r>
              <a:rPr lang="en" altLang="zh-TW" dirty="0"/>
              <a:t> texture and heart texture to color the fragment</a:t>
            </a:r>
          </a:p>
          <a:p>
            <a:pPr lvl="2"/>
            <a:r>
              <a:rPr lang="en" altLang="zh-TW" dirty="0"/>
              <a:t>Otherwise, you still use the color (red) from </a:t>
            </a:r>
            <a:r>
              <a:rPr lang="en" altLang="zh-TW" dirty="0" err="1"/>
              <a:t>marioD</a:t>
            </a:r>
            <a:r>
              <a:rPr lang="en" altLang="zh-TW" dirty="0"/>
              <a:t> to color the hat and cloth</a:t>
            </a:r>
          </a:p>
          <a:p>
            <a:endParaRPr lang="en" altLang="zh-TW" dirty="0"/>
          </a:p>
          <a:p>
            <a:r>
              <a:rPr lang="en" altLang="zh-TW" dirty="0"/>
              <a:t>This is the equation I suggest to mix the two colors (the fragment inside both red hat/cloth and white heart contour)</a:t>
            </a:r>
          </a:p>
          <a:p>
            <a:pPr lvl="1"/>
            <a:r>
              <a:rPr lang="en" altLang="zh-TW" b="1" dirty="0" err="1"/>
              <a:t>colorFromMarioD</a:t>
            </a:r>
            <a:r>
              <a:rPr lang="en" altLang="zh-TW" b="1" dirty="0"/>
              <a:t> * 0.4 + </a:t>
            </a:r>
            <a:r>
              <a:rPr lang="en" altLang="zh-TW" b="1" dirty="0" err="1"/>
              <a:t>colorFromHeartTexture</a:t>
            </a:r>
            <a:r>
              <a:rPr lang="en" altLang="zh-TW" b="1" dirty="0"/>
              <a:t> * 0.6</a:t>
            </a:r>
            <a:endParaRPr lang="en" altLang="zh-TW" dirty="0"/>
          </a:p>
          <a:p>
            <a:r>
              <a:rPr lang="en" altLang="zh-TW" dirty="0"/>
              <a:t>To identify red cloth and hat</a:t>
            </a:r>
          </a:p>
          <a:p>
            <a:pPr lvl="1"/>
            <a:r>
              <a:rPr lang="en" altLang="zh-TW" dirty="0"/>
              <a:t>I suggest this equation: </a:t>
            </a:r>
            <a:r>
              <a:rPr lang="en" altLang="zh-TW" b="1" dirty="0"/>
              <a:t>distance( </a:t>
            </a:r>
            <a:r>
              <a:rPr lang="en" altLang="zh-TW" b="1" dirty="0" err="1"/>
              <a:t>colorFromMarioDImage</a:t>
            </a:r>
            <a:r>
              <a:rPr lang="en" altLang="zh-TW" b="1" dirty="0"/>
              <a:t>, vec3(1.0, 0.0, 0.0) ) &lt; 0.3</a:t>
            </a:r>
          </a:p>
          <a:p>
            <a:r>
              <a:rPr lang="en" altLang="zh-TW" dirty="0"/>
              <a:t>To identify heart contour</a:t>
            </a:r>
          </a:p>
          <a:p>
            <a:pPr lvl="1"/>
            <a:r>
              <a:rPr lang="en" altLang="zh-TW" dirty="0"/>
              <a:t>I suggest this equation: </a:t>
            </a:r>
            <a:r>
              <a:rPr lang="en" altLang="zh-TW" b="1" dirty="0"/>
              <a:t>distance( </a:t>
            </a:r>
            <a:r>
              <a:rPr lang="en" altLang="zh-TW" b="1" dirty="0" err="1"/>
              <a:t>colorFromHeartTexture</a:t>
            </a:r>
            <a:r>
              <a:rPr lang="en" altLang="zh-TW" b="1" dirty="0"/>
              <a:t>, vec3(1.0, 1.0, 1.0) ) &lt; 0.7</a:t>
            </a:r>
            <a:endParaRPr lang="en" altLang="zh-TW" dirty="0"/>
          </a:p>
          <a:p>
            <a:pPr lvl="2"/>
            <a:endParaRPr lang="en" altLang="zh-TW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7B883F-BFFD-F640-82F9-DF97BA9D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30" y="0"/>
            <a:ext cx="2252870" cy="22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Should Do</a:t>
            </a:r>
            <a:b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“Submission”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59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DE05-A999-994E-9D94-5CCD3F6D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 Instruction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383D1-AC38-0C40-9505-30F7ADA8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/>
              <a:t>Create a folder</a:t>
            </a:r>
          </a:p>
          <a:p>
            <a:pPr lvl="1"/>
            <a:r>
              <a:rPr kumimoji="1" lang="en-US" altLang="zh-TW" dirty="0"/>
              <a:t>Put the html and </a:t>
            </a:r>
            <a:r>
              <a:rPr kumimoji="1" lang="en-US" altLang="zh-TW" dirty="0" err="1"/>
              <a:t>js</a:t>
            </a:r>
            <a:r>
              <a:rPr kumimoji="1" lang="en-US" altLang="zh-TW" dirty="0"/>
              <a:t> files in the folder</a:t>
            </a:r>
          </a:p>
          <a:p>
            <a:pPr lvl="1"/>
            <a:r>
              <a:rPr kumimoji="1" lang="en-US" altLang="zh-TW" dirty="0"/>
              <a:t>Zip the folder </a:t>
            </a:r>
          </a:p>
          <a:p>
            <a:pPr lvl="1"/>
            <a:r>
              <a:rPr kumimoji="1" lang="en-US" altLang="zh-TW" dirty="0"/>
              <a:t>Rename the zip file to your student ID</a:t>
            </a:r>
          </a:p>
          <a:p>
            <a:pPr lvl="2"/>
            <a:r>
              <a:rPr kumimoji="1" lang="en-US" altLang="zh-TW" dirty="0"/>
              <a:t>For example, if your  student ID is “40312345s”, rename the zip file to “40312345s.zip”</a:t>
            </a:r>
          </a:p>
          <a:p>
            <a:pPr lvl="1"/>
            <a:r>
              <a:rPr kumimoji="1" lang="en-US" altLang="zh-TW" dirty="0"/>
              <a:t>Submit the renamed zip file to Moodle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>
                <a:solidFill>
                  <a:srgbClr val="C00000"/>
                </a:solidFill>
              </a:rPr>
              <a:t>Make sure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put all files in the folder to zip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submit the zip file with correct name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You won’t get any point if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the submitted file does not follow the naming rule,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TA cannot run your code,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or cannot unzip your zip file.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1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616</Words>
  <Application>Microsoft Macintosh PowerPoint</Application>
  <PresentationFormat>寬螢幕</PresentationFormat>
  <Paragraphs>63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Lab 8</vt:lpstr>
      <vt:lpstr>PowerPoint 簡報</vt:lpstr>
      <vt:lpstr>The First Task</vt:lpstr>
      <vt:lpstr>The Second Task</vt:lpstr>
      <vt:lpstr>The Second Task</vt:lpstr>
      <vt:lpstr>The Second Task</vt:lpstr>
      <vt:lpstr>What You Should Do for “Submission”</vt:lpstr>
      <vt:lpstr>Submission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科植 王</dc:creator>
  <cp:lastModifiedBy>科植 王</cp:lastModifiedBy>
  <cp:revision>102</cp:revision>
  <dcterms:created xsi:type="dcterms:W3CDTF">2020-08-28T10:32:45Z</dcterms:created>
  <dcterms:modified xsi:type="dcterms:W3CDTF">2021-11-14T08:22:47Z</dcterms:modified>
</cp:coreProperties>
</file>