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5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255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43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43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7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51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96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05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43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59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280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23B7-F726-EA48-948A-AD63F53EA980}" type="datetimeFigureOut">
              <a:rPr kumimoji="1" lang="zh-TW" altLang="en-US" smtClean="0"/>
              <a:t>2021/5/2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868F-58FC-5E4E-9894-08EF760A04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200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A3CE3-F0B9-CA4F-8383-7A147965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2CE3433-498D-B34E-B6EE-87E8F1CE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158839" cy="26993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E426FA-882A-EE4B-A3A6-E8BCC222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58839" cy="28820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C0BD41-FDEA-7B4D-85EC-AA0C0604B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22" y="365125"/>
            <a:ext cx="4896592" cy="27232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4F53627-D4A5-CB45-AB5E-A1049AA5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222" y="3561169"/>
            <a:ext cx="4896592" cy="2749898"/>
          </a:xfrm>
          <a:prstGeom prst="rect">
            <a:avLst/>
          </a:prstGeom>
        </p:spPr>
      </p:pic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3C9B9E74-4512-7C4A-ACA2-778E35D65EE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17620" y="3064518"/>
            <a:ext cx="0" cy="36448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EAF34031-C1F7-A641-85EE-19C5DAB62A8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997039" y="1726729"/>
            <a:ext cx="554183" cy="3143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DD96800-2A58-AE43-9991-462D27C8BB6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999518" y="3088332"/>
            <a:ext cx="0" cy="4728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2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833F6-19B8-494F-BD04-07EA7319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setupVis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rawData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EC604-5C35-B94E-B746-509FE185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4434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After processing the data you can start to add (all) in this function as usual</a:t>
            </a:r>
          </a:p>
          <a:p>
            <a:r>
              <a:rPr kumimoji="1" lang="en-US" altLang="zh-TW" dirty="0"/>
              <a:t>Hint: </a:t>
            </a:r>
          </a:p>
          <a:p>
            <a:pPr lvl="1"/>
            <a:r>
              <a:rPr kumimoji="1" lang="en-US" altLang="zh-TW" dirty="0"/>
              <a:t>All variables should have different names (then make all variable be global variable)</a:t>
            </a:r>
          </a:p>
          <a:p>
            <a:pPr lvl="2"/>
            <a:r>
              <a:rPr kumimoji="1" lang="en-US" altLang="zh-TW" dirty="0"/>
              <a:t>No good coding style but easy way to implement in this example</a:t>
            </a:r>
          </a:p>
          <a:p>
            <a:pPr lvl="1"/>
            <a:r>
              <a:rPr kumimoji="1" lang="en-US" altLang="zh-TW" dirty="0"/>
              <a:t>Each visualization should be put into different &lt;g&gt; tag and get the hold of each &lt;g&gt; tag</a:t>
            </a:r>
          </a:p>
          <a:p>
            <a:pPr lvl="1"/>
            <a:r>
              <a:rPr kumimoji="1" lang="en-US" altLang="zh-TW" dirty="0"/>
              <a:t>Use </a:t>
            </a:r>
            <a:r>
              <a:rPr kumimoji="1" lang="en-US" altLang="zh-TW" dirty="0" err="1"/>
              <a:t>plotWidth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plotHeight</a:t>
            </a:r>
            <a:r>
              <a:rPr kumimoji="1" lang="en-US" altLang="zh-TW" dirty="0"/>
              <a:t> and margin to set visualization</a:t>
            </a:r>
          </a:p>
          <a:p>
            <a:pPr lvl="1"/>
            <a:r>
              <a:rPr kumimoji="1" lang="en-US" altLang="zh-TW" dirty="0"/>
              <a:t>Set  all &lt;g&gt; to fully transparent here</a:t>
            </a: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04D4472-C1C5-9947-867F-C477892A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4" y="187036"/>
            <a:ext cx="5441950" cy="2241550"/>
          </a:xfrm>
          <a:prstGeom prst="rect">
            <a:avLst/>
          </a:prstGeom>
        </p:spPr>
      </p:pic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7011BED1-990B-8843-809C-0E95E852309A}"/>
              </a:ext>
            </a:extLst>
          </p:cNvPr>
          <p:cNvCxnSpPr>
            <a:cxnSpLocks/>
          </p:cNvCxnSpPr>
          <p:nvPr/>
        </p:nvCxnSpPr>
        <p:spPr>
          <a:xfrm>
            <a:off x="6096000" y="558140"/>
            <a:ext cx="649184" cy="18915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0B46CE-0425-E644-A6BA-47048E2F40BD}"/>
              </a:ext>
            </a:extLst>
          </p:cNvPr>
          <p:cNvSpPr txBox="1"/>
          <p:nvPr/>
        </p:nvSpPr>
        <p:spPr>
          <a:xfrm>
            <a:off x="4523197" y="260769"/>
            <a:ext cx="15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&lt;g&gt; for title vis</a:t>
            </a:r>
            <a:endParaRPr kumimoji="1"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B55AA9AC-933E-D74D-AB80-71CA44C5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4" y="2621601"/>
            <a:ext cx="5441950" cy="2590049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C7D87FA-9CB4-274B-A830-AB3185EB408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18150" y="2851641"/>
            <a:ext cx="900364" cy="44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C3BF95-C152-FD42-B6F7-8F2D237B6843}"/>
              </a:ext>
            </a:extLst>
          </p:cNvPr>
          <p:cNvSpPr txBox="1"/>
          <p:nvPr/>
        </p:nvSpPr>
        <p:spPr>
          <a:xfrm>
            <a:off x="3456249" y="2666975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&lt;g&gt; for scatter plot vis</a:t>
            </a:r>
            <a:endParaRPr kumimoji="1" lang="zh-TW" altLang="en-US" dirty="0"/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CDF9A49-4A0B-8645-A87D-C8F6693F89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49"/>
          <a:stretch/>
        </p:blipFill>
        <p:spPr>
          <a:xfrm>
            <a:off x="6552746" y="5586122"/>
            <a:ext cx="5573486" cy="758861"/>
          </a:xfrm>
          <a:prstGeom prst="rect">
            <a:avLst/>
          </a:prstGeom>
        </p:spPr>
      </p:pic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862F64E0-E9AA-DA4A-AD58-74C5DCD16CE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74952" y="5766296"/>
            <a:ext cx="1177794" cy="5335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C072AB-8886-5145-B03F-A3166B9D2DF9}"/>
              </a:ext>
            </a:extLst>
          </p:cNvPr>
          <p:cNvSpPr txBox="1"/>
          <p:nvPr/>
        </p:nvSpPr>
        <p:spPr>
          <a:xfrm>
            <a:off x="3377354" y="6115194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&lt;g&gt; for bar </a:t>
            </a:r>
            <a:r>
              <a:rPr kumimoji="1" lang="en-US" altLang="zh-TW" dirty="0" err="1"/>
              <a:t>chartvis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32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50CB3-9864-2B45-9B46-04E1B9A7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Action Functions</a:t>
            </a:r>
            <a:endParaRPr kumimoji="1" lang="zh-TW" altLang="en-US" dirty="0"/>
          </a:p>
        </p:txBody>
      </p:sp>
      <p:pic>
        <p:nvPicPr>
          <p:cNvPr id="4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41412B0-C7A7-914D-B96B-A986313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087"/>
            <a:ext cx="5948182" cy="4275490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11986B4-B09F-A841-AAE2-69AB819D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4085"/>
            <a:ext cx="3441350" cy="32501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5BCD03A-73B5-1044-9801-7E4BE4ABBF31}"/>
              </a:ext>
            </a:extLst>
          </p:cNvPr>
          <p:cNvSpPr txBox="1"/>
          <p:nvPr/>
        </p:nvSpPr>
        <p:spPr>
          <a:xfrm>
            <a:off x="736271" y="5044832"/>
            <a:ext cx="489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each action function will be activated if users scroll to the corresponding section</a:t>
            </a:r>
          </a:p>
          <a:p>
            <a:r>
              <a:rPr kumimoji="1" lang="en-US" altLang="zh-TW" dirty="0"/>
              <a:t>You should define what you want to do in each action functions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73C7A7-0050-2A4E-A78C-A41CF05B7B69}"/>
              </a:ext>
            </a:extLst>
          </p:cNvPr>
          <p:cNvSpPr txBox="1"/>
          <p:nvPr/>
        </p:nvSpPr>
        <p:spPr>
          <a:xfrm>
            <a:off x="6001407" y="4782207"/>
            <a:ext cx="6190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What you want to do?</a:t>
            </a:r>
          </a:p>
          <a:p>
            <a:r>
              <a:rPr kumimoji="1" lang="en-US" altLang="zh-TW" dirty="0"/>
              <a:t>	Essentially, make all &lt;g&gt; which contains irrelevant visualizations of this sections to fully transparent and the &lt;g&gt; contain relevant visualization relevant of this section to fully opaque</a:t>
            </a:r>
          </a:p>
          <a:p>
            <a:r>
              <a:rPr kumimoji="1" lang="en-US" altLang="zh-TW" dirty="0"/>
              <a:t>, and </a:t>
            </a:r>
          </a:p>
          <a:p>
            <a:r>
              <a:rPr kumimoji="1" lang="en-US" altLang="zh-TW" dirty="0"/>
              <a:t>Any other things you want………</a:t>
            </a:r>
          </a:p>
        </p:txBody>
      </p:sp>
    </p:spTree>
    <p:extLst>
      <p:ext uri="{BB962C8B-B14F-4D97-AF65-F5344CB8AC3E}">
        <p14:creationId xmlns:p14="http://schemas.microsoft.com/office/powerpoint/2010/main" val="19535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0287F-B258-2946-9596-C1F88E61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you want to add a new section, what you should do?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A3FE5-B7D1-0E4E-BCE8-CC8D3B69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After you correctly load the data and you can access it in </a:t>
            </a:r>
            <a:r>
              <a:rPr kumimoji="1" lang="en-US" altLang="zh-TW" dirty="0" err="1"/>
              <a:t>setupVis</a:t>
            </a:r>
            <a:r>
              <a:rPr kumimoji="1" lang="en-US" altLang="zh-TW"/>
              <a:t>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1. add a new &lt;section&gt;  in </a:t>
            </a:r>
            <a:r>
              <a:rPr kumimoji="1" lang="en-US" altLang="zh-TW" dirty="0" err="1"/>
              <a:t>index.html</a:t>
            </a:r>
            <a:endParaRPr kumimoji="1" lang="en-US" altLang="zh-TW" dirty="0"/>
          </a:p>
          <a:p>
            <a:r>
              <a:rPr kumimoji="1" lang="en-US" altLang="zh-TW" dirty="0"/>
              <a:t>2. add/create visualization you want in </a:t>
            </a:r>
            <a:r>
              <a:rPr kumimoji="1" lang="en-US" altLang="zh-TW" dirty="0" err="1"/>
              <a:t>setupVis</a:t>
            </a:r>
            <a:r>
              <a:rPr kumimoji="1" lang="en-US" altLang="zh-TW" dirty="0"/>
              <a:t>() (</a:t>
            </a:r>
            <a:r>
              <a:rPr kumimoji="1" lang="en-US" altLang="zh-TW" dirty="0" err="1"/>
              <a:t>sections.js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Remember to set the corresponding &lt;g&gt; tag to fully transparent</a:t>
            </a:r>
          </a:p>
          <a:p>
            <a:r>
              <a:rPr kumimoji="1" lang="en-US" altLang="zh-TW" dirty="0"/>
              <a:t>3. Modify “</a:t>
            </a:r>
            <a:r>
              <a:rPr kumimoji="1" lang="en-US" altLang="zh-TW" dirty="0" err="1"/>
              <a:t>setupSection</a:t>
            </a:r>
            <a:r>
              <a:rPr kumimoji="1" lang="en-US" altLang="zh-TW" dirty="0"/>
              <a:t>()” and add a corresponding (new) action function</a:t>
            </a:r>
          </a:p>
          <a:p>
            <a:r>
              <a:rPr kumimoji="1" lang="en-US" altLang="zh-TW" dirty="0"/>
              <a:t>4. carefully write the new action function to control the flow</a:t>
            </a:r>
          </a:p>
          <a:p>
            <a:pPr lvl="1"/>
            <a:r>
              <a:rPr kumimoji="1" lang="en-US" altLang="zh-TW" dirty="0"/>
              <a:t>Make some &lt;g&gt; to be transparent, some &lt;g&gt; to be opaque and add any thing you want…….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8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51A8A-2532-CE41-9191-D8E493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Original Tutorial and 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EA04FA-E3F8-D546-BDA6-101AB275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Tutorial: https://</a:t>
            </a:r>
            <a:r>
              <a:rPr lang="en" altLang="zh-TW" dirty="0" err="1"/>
              <a:t>vallandingham.me</a:t>
            </a:r>
            <a:r>
              <a:rPr lang="en" altLang="zh-TW" dirty="0"/>
              <a:t>/</a:t>
            </a:r>
            <a:r>
              <a:rPr lang="en" altLang="zh-TW" dirty="0" err="1"/>
              <a:t>scroller.html</a:t>
            </a:r>
            <a:endParaRPr lang="en" altLang="zh-TW" dirty="0"/>
          </a:p>
          <a:p>
            <a:r>
              <a:rPr lang="en" altLang="zh-TW" dirty="0"/>
              <a:t>Code: 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vlandham</a:t>
            </a:r>
            <a:r>
              <a:rPr lang="en" altLang="zh-TW" dirty="0"/>
              <a:t>/</a:t>
            </a:r>
            <a:r>
              <a:rPr lang="en" altLang="zh-TW" dirty="0" err="1"/>
              <a:t>scroll_demo</a:t>
            </a:r>
            <a:r>
              <a:rPr lang="en" altLang="zh-TW"/>
              <a:t>    </a:t>
            </a:r>
          </a:p>
          <a:p>
            <a:pPr lvl="1"/>
            <a:r>
              <a:rPr lang="en" altLang="zh-TW"/>
              <a:t>(</a:t>
            </a:r>
            <a:r>
              <a:rPr lang="en" altLang="zh-TW" dirty="0"/>
              <a:t>note: the code is developed on d3.v4 instead v5)</a:t>
            </a:r>
          </a:p>
          <a:p>
            <a:r>
              <a:rPr lang="en" altLang="zh-TW" dirty="0"/>
              <a:t>Demonstration: http://</a:t>
            </a:r>
            <a:r>
              <a:rPr lang="en" altLang="zh-TW" dirty="0" err="1"/>
              <a:t>vallandingham.me</a:t>
            </a:r>
            <a:r>
              <a:rPr lang="en" altLang="zh-TW" dirty="0"/>
              <a:t>/</a:t>
            </a:r>
            <a:r>
              <a:rPr lang="en" altLang="zh-TW" dirty="0" err="1"/>
              <a:t>scroll_demo</a:t>
            </a:r>
            <a:r>
              <a:rPr lang="en" altLang="zh-TW" dirty="0"/>
              <a:t>/</a:t>
            </a:r>
          </a:p>
          <a:p>
            <a:br>
              <a:rPr lang="en" altLang="zh-TW" dirty="0"/>
            </a:b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95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0BE7E-56A1-364E-A69D-76112F4D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3FCEE-57D5-0D4E-B93E-8BE4D87D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This template use d3.v4 instead of d3.v5</a:t>
            </a:r>
          </a:p>
          <a:p>
            <a:pPr lvl="1"/>
            <a:r>
              <a:rPr kumimoji="1" lang="en-US" altLang="zh-TW" dirty="0"/>
              <a:t>V4 and v5 are similar. One major difference is the function to load data file.</a:t>
            </a:r>
          </a:p>
          <a:p>
            <a:r>
              <a:rPr kumimoji="1" lang="en-US" altLang="zh-TW" dirty="0"/>
              <a:t>Two files you will modify</a:t>
            </a:r>
          </a:p>
          <a:p>
            <a:pPr lvl="1"/>
            <a:r>
              <a:rPr kumimoji="1" lang="en-US" altLang="zh-TW" dirty="0" err="1"/>
              <a:t>Index.html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/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section.js</a:t>
            </a:r>
            <a:r>
              <a:rPr kumimoji="1" lang="en-US" altLang="zh-TW" dirty="0"/>
              <a:t>. (d3 code)</a:t>
            </a:r>
          </a:p>
          <a:p>
            <a:r>
              <a:rPr kumimoji="1" lang="en-US" altLang="zh-TW" dirty="0"/>
              <a:t>If you want to add styles</a:t>
            </a:r>
          </a:p>
          <a:p>
            <a:pPr lvl="1"/>
            <a:r>
              <a:rPr kumimoji="1" lang="en-US" altLang="zh-TW" dirty="0"/>
              <a:t>/</a:t>
            </a:r>
            <a:r>
              <a:rPr kumimoji="1" lang="en-US" altLang="zh-TW" dirty="0" err="1"/>
              <a:t>css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style.css</a:t>
            </a:r>
            <a:endParaRPr kumimoji="1" lang="en-US" altLang="zh-TW" dirty="0"/>
          </a:p>
          <a:p>
            <a:r>
              <a:rPr kumimoji="1" lang="en-US" altLang="zh-TW" dirty="0"/>
              <a:t>Data files</a:t>
            </a:r>
          </a:p>
          <a:p>
            <a:pPr lvl="1"/>
            <a:r>
              <a:rPr kumimoji="1" lang="en-US" altLang="zh-TW" dirty="0"/>
              <a:t>/data/   (you can put your data in this folder)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3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134527F9-745E-7442-AD8C-441B4742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86" y="0"/>
            <a:ext cx="633219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24F08E-9B02-7048-B3D6-5C7E7704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Index.html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105517-7BEB-704B-9992-93861F70E391}"/>
              </a:ext>
            </a:extLst>
          </p:cNvPr>
          <p:cNvSpPr/>
          <p:nvPr/>
        </p:nvSpPr>
        <p:spPr>
          <a:xfrm>
            <a:off x="6131625" y="1816925"/>
            <a:ext cx="6004956" cy="65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A8CC25-988C-AE4A-8F63-7536105C9360}"/>
              </a:ext>
            </a:extLst>
          </p:cNvPr>
          <p:cNvSpPr/>
          <p:nvPr/>
        </p:nvSpPr>
        <p:spPr>
          <a:xfrm>
            <a:off x="6153398" y="2479965"/>
            <a:ext cx="6004956" cy="65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C9FC5-4B10-3A4D-B922-BD3AFFF49F73}"/>
              </a:ext>
            </a:extLst>
          </p:cNvPr>
          <p:cNvSpPr/>
          <p:nvPr/>
        </p:nvSpPr>
        <p:spPr>
          <a:xfrm>
            <a:off x="6175170" y="3143001"/>
            <a:ext cx="6004956" cy="65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AC3A3-EF20-E742-85E3-CA72324BE3FD}"/>
              </a:ext>
            </a:extLst>
          </p:cNvPr>
          <p:cNvSpPr/>
          <p:nvPr/>
        </p:nvSpPr>
        <p:spPr>
          <a:xfrm>
            <a:off x="6161315" y="3782288"/>
            <a:ext cx="6004956" cy="65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CC9985-72A0-E349-B41C-86B8D90C87B3}"/>
              </a:ext>
            </a:extLst>
          </p:cNvPr>
          <p:cNvSpPr txBox="1"/>
          <p:nvPr/>
        </p:nvSpPr>
        <p:spPr>
          <a:xfrm>
            <a:off x="475013" y="1992244"/>
            <a:ext cx="4989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The explanation at the left-hand side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We have four pages, so we have four sections here.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you want more pages, add more sections here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34402-8383-2144-A8BF-1BC5A4A4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sections.js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5588A-AC4B-FA42-A399-40170EB1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You only have to modify </a:t>
            </a:r>
            <a:r>
              <a:rPr kumimoji="1" lang="en-US" altLang="zh-TW" dirty="0" err="1"/>
              <a:t>scrollVis</a:t>
            </a:r>
            <a:r>
              <a:rPr kumimoji="1" lang="en-US" altLang="zh-TW" dirty="0"/>
              <a:t>(), </a:t>
            </a:r>
            <a:r>
              <a:rPr kumimoji="1" lang="en-US" altLang="zh-TW" dirty="0" err="1"/>
              <a:t>setupVis</a:t>
            </a:r>
            <a:r>
              <a:rPr kumimoji="1" lang="en-US" altLang="zh-TW" dirty="0"/>
              <a:t>(), </a:t>
            </a:r>
            <a:r>
              <a:rPr kumimoji="1" lang="en-US" altLang="zh-TW" dirty="0" err="1"/>
              <a:t>setupSections</a:t>
            </a:r>
            <a:r>
              <a:rPr kumimoji="1" lang="en-US" altLang="zh-TW" dirty="0"/>
              <a:t>(), display(), d3.queue() at the very bottom.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Essentially, you do not have to touch any other functions.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79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F915-3089-D742-AFB5-30962A3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scrollVis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E09CC07-7222-B646-A79D-E439836E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185" y="1481240"/>
            <a:ext cx="5345433" cy="474143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145B6B-60A3-9844-8531-35A6AA25FB76}"/>
              </a:ext>
            </a:extLst>
          </p:cNvPr>
          <p:cNvSpPr txBox="1"/>
          <p:nvPr/>
        </p:nvSpPr>
        <p:spPr>
          <a:xfrm>
            <a:off x="723522" y="1506022"/>
            <a:ext cx="528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You can change the plot area size and margin size here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CF76AEB1-6C6B-4C47-A424-F3621832F44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9070" y="2290822"/>
            <a:ext cx="1676114" cy="22021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FEE819-FFBC-E74E-95F8-43E7D4A10D3D}"/>
              </a:ext>
            </a:extLst>
          </p:cNvPr>
          <p:cNvSpPr txBox="1"/>
          <p:nvPr/>
        </p:nvSpPr>
        <p:spPr>
          <a:xfrm>
            <a:off x="1662817" y="2326367"/>
            <a:ext cx="340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Width and height (include margin)</a:t>
            </a:r>
            <a:endParaRPr kumimoji="1" lang="zh-TW" altLang="en-US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7C9B806-3408-C341-A26F-ED7498357218}"/>
              </a:ext>
            </a:extLst>
          </p:cNvPr>
          <p:cNvCxnSpPr>
            <a:cxnSpLocks/>
          </p:cNvCxnSpPr>
          <p:nvPr/>
        </p:nvCxnSpPr>
        <p:spPr>
          <a:xfrm flipV="1">
            <a:off x="5069070" y="2742087"/>
            <a:ext cx="1676114" cy="1359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52D0C7-ECDD-8B48-BB52-5C0643870474}"/>
              </a:ext>
            </a:extLst>
          </p:cNvPr>
          <p:cNvSpPr txBox="1"/>
          <p:nvPr/>
        </p:nvSpPr>
        <p:spPr>
          <a:xfrm>
            <a:off x="4228712" y="273124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margin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6042FF95-A4FC-8746-80AF-20F49949C7D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9070" y="2475488"/>
            <a:ext cx="1676114" cy="355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674192-3333-8248-B1E6-C0D556D7DDEC}"/>
              </a:ext>
            </a:extLst>
          </p:cNvPr>
          <p:cNvSpPr txBox="1"/>
          <p:nvPr/>
        </p:nvSpPr>
        <p:spPr>
          <a:xfrm>
            <a:off x="1242638" y="3091895"/>
            <a:ext cx="4445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Plot area width and height</a:t>
            </a:r>
          </a:p>
          <a:p>
            <a:r>
              <a:rPr kumimoji="1" lang="en-US" altLang="zh-TW" dirty="0"/>
              <a:t>Ex: length of x- and y-axis of a scatter plot</a:t>
            </a:r>
          </a:p>
          <a:p>
            <a:r>
              <a:rPr kumimoji="1" lang="en-US" altLang="zh-TW" dirty="0"/>
              <a:t>So, always use “</a:t>
            </a:r>
            <a:r>
              <a:rPr kumimoji="1" lang="en-US" altLang="zh-TW" dirty="0" err="1"/>
              <a:t>plotHeight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plotWidth</a:t>
            </a:r>
            <a:r>
              <a:rPr kumimoji="1" lang="en-US" altLang="zh-TW" dirty="0"/>
              <a:t>” to set any x and y scale functions </a:t>
            </a:r>
            <a:endParaRPr kumimoji="1" lang="zh-TW" altLang="en-US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B70D4A2C-5304-E94F-8B7C-35248DA6D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688281" y="2924445"/>
            <a:ext cx="1056903" cy="7676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687A7DD1-0A37-E447-ACF9-CEB027EB985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688281" y="3136123"/>
            <a:ext cx="1056908" cy="5559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0778D-CC8F-6F47-868C-B9BEC1CD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5078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display() and the code at very bottom….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9EF9819-4AAF-B044-93C7-70CFB0E1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594" y="0"/>
            <a:ext cx="5706406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FCF0BD-466C-2A45-A7FA-83227373A452}"/>
              </a:ext>
            </a:extLst>
          </p:cNvPr>
          <p:cNvSpPr txBox="1"/>
          <p:nvPr/>
        </p:nvSpPr>
        <p:spPr>
          <a:xfrm>
            <a:off x="641268" y="1900052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 demonstrate how to load two data files (although I just use one)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0A8F65-8947-1F4E-9195-8E51B694F75A}"/>
              </a:ext>
            </a:extLst>
          </p:cNvPr>
          <p:cNvSpPr txBox="1"/>
          <p:nvPr/>
        </p:nvSpPr>
        <p:spPr>
          <a:xfrm>
            <a:off x="4001984" y="6169709"/>
            <a:ext cx="248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Set two files here</a:t>
            </a:r>
          </a:p>
          <a:p>
            <a:r>
              <a:rPr kumimoji="1" lang="en-US" altLang="zh-TW" sz="1200" dirty="0"/>
              <a:t>(if you only need one file, you only need one .defer)</a:t>
            </a:r>
            <a:endParaRPr kumimoji="1"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CC294-ECAF-FA43-9EF3-A82833589F45}"/>
              </a:ext>
            </a:extLst>
          </p:cNvPr>
          <p:cNvSpPr txBox="1"/>
          <p:nvPr/>
        </p:nvSpPr>
        <p:spPr>
          <a:xfrm>
            <a:off x="10129653" y="365125"/>
            <a:ext cx="179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Data from two files will be put into data1 and data2 (if you only have one file, remove data2. If you have 3 data files, add data3)</a:t>
            </a:r>
            <a:endParaRPr kumimoji="1" lang="zh-TW" altLang="en-US" sz="12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BC68AC5A-7F0D-974A-A219-398F6B086138}"/>
              </a:ext>
            </a:extLst>
          </p:cNvPr>
          <p:cNvCxnSpPr>
            <a:cxnSpLocks/>
          </p:cNvCxnSpPr>
          <p:nvPr/>
        </p:nvCxnSpPr>
        <p:spPr>
          <a:xfrm flipH="1" flipV="1">
            <a:off x="9607138" y="41961"/>
            <a:ext cx="522515" cy="40930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17EF097-1F39-3240-A6DB-41F17E8A5534}"/>
              </a:ext>
            </a:extLst>
          </p:cNvPr>
          <p:cNvCxnSpPr>
            <a:cxnSpLocks/>
          </p:cNvCxnSpPr>
          <p:nvPr/>
        </p:nvCxnSpPr>
        <p:spPr>
          <a:xfrm flipH="1" flipV="1">
            <a:off x="9761517" y="365125"/>
            <a:ext cx="368137" cy="8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7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EE77D-BF4F-894D-8862-98FFDE6C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setupSections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2CA9FB2-E39F-9449-BB19-FEA1F0896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923" y="1041853"/>
            <a:ext cx="5644574" cy="533098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F6DC50F-0841-3C45-BD6C-DE9B0FBE4499}"/>
              </a:ext>
            </a:extLst>
          </p:cNvPr>
          <p:cNvSpPr txBox="1"/>
          <p:nvPr/>
        </p:nvSpPr>
        <p:spPr>
          <a:xfrm>
            <a:off x="1852551" y="1591294"/>
            <a:ext cx="363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Where to set the number of sections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B57E942C-A8AF-F74D-B88B-CDF84AF0A7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85212" y="1775960"/>
            <a:ext cx="1069967" cy="53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6F96E9-E86F-F846-8F77-2D91BE4A2E44}"/>
              </a:ext>
            </a:extLst>
          </p:cNvPr>
          <p:cNvSpPr txBox="1"/>
          <p:nvPr/>
        </p:nvSpPr>
        <p:spPr>
          <a:xfrm>
            <a:off x="1304307" y="2547525"/>
            <a:ext cx="3410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Set the action function if the user scroll to a section</a:t>
            </a:r>
          </a:p>
          <a:p>
            <a:r>
              <a:rPr kumimoji="1" lang="en-US" altLang="zh-TW" dirty="0"/>
              <a:t>If you have 5 sections, you will have 5 lines (action functions here)</a:t>
            </a:r>
            <a:endParaRPr kumimoji="1" lang="zh-TW" altLang="en-US" dirty="0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FB62C93-7C13-1B41-B8C0-C3D730085158}"/>
              </a:ext>
            </a:extLst>
          </p:cNvPr>
          <p:cNvCxnSpPr>
            <a:cxnSpLocks/>
          </p:cNvCxnSpPr>
          <p:nvPr/>
        </p:nvCxnSpPr>
        <p:spPr>
          <a:xfrm flipV="1">
            <a:off x="4628209" y="2817463"/>
            <a:ext cx="1820092" cy="12770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78D9A2F-49AB-EC43-BB49-CD9B45BDB4D3}"/>
              </a:ext>
            </a:extLst>
          </p:cNvPr>
          <p:cNvSpPr/>
          <p:nvPr/>
        </p:nvSpPr>
        <p:spPr>
          <a:xfrm>
            <a:off x="9132125" y="2164320"/>
            <a:ext cx="2794497" cy="1113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2ECA49-023C-0442-ABE3-5C060397C669}"/>
              </a:ext>
            </a:extLst>
          </p:cNvPr>
          <p:cNvSpPr txBox="1"/>
          <p:nvPr/>
        </p:nvSpPr>
        <p:spPr>
          <a:xfrm>
            <a:off x="9690842" y="324433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Action functions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72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25B37-018D-E740-A31C-A9A06C1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Action functions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21BC098-A1CC-F24C-AB7E-CB4FCD02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862" y="1053728"/>
            <a:ext cx="7108570" cy="51095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A67158-7FEF-1947-A85D-6F3EB9791ECD}"/>
              </a:ext>
            </a:extLst>
          </p:cNvPr>
          <p:cNvSpPr txBox="1"/>
          <p:nvPr/>
        </p:nvSpPr>
        <p:spPr>
          <a:xfrm>
            <a:off x="1710047" y="3099460"/>
            <a:ext cx="26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You should add action function by your self</a:t>
            </a:r>
          </a:p>
          <a:p>
            <a:r>
              <a:rPr kumimoji="1" lang="en-US" altLang="zh-TW" dirty="0"/>
              <a:t>(We will explain the logic of action functions later)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2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CDA1A-267D-B44B-A03A-1BF4088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setupVis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rawData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519883-4FFD-B642-A6B6-9EE51A53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68" y="1552356"/>
            <a:ext cx="5436332" cy="1325563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You will get your data, process your data and add “all” visualizations in this function</a:t>
            </a:r>
            <a:endParaRPr kumimoji="1" lang="zh-TW" altLang="en-US" sz="2000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A969CF3-101C-584F-B8D6-F05F1C20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88" y="1375213"/>
            <a:ext cx="5685145" cy="51176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D2DD19-3935-784C-8EEC-0C03C6B61DC6}"/>
              </a:ext>
            </a:extLst>
          </p:cNvPr>
          <p:cNvSpPr txBox="1"/>
          <p:nvPr/>
        </p:nvSpPr>
        <p:spPr>
          <a:xfrm>
            <a:off x="8355724" y="377966"/>
            <a:ext cx="32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rawData</a:t>
            </a:r>
            <a:r>
              <a:rPr kumimoji="1" lang="en-US" altLang="zh-TW" dirty="0"/>
              <a:t> stores all data from files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4E8396E7-D7AB-5849-B40D-6FAF022CD18E}"/>
              </a:ext>
            </a:extLst>
          </p:cNvPr>
          <p:cNvCxnSpPr>
            <a:cxnSpLocks/>
          </p:cNvCxnSpPr>
          <p:nvPr/>
        </p:nvCxnSpPr>
        <p:spPr>
          <a:xfrm flipH="1">
            <a:off x="9690538" y="747298"/>
            <a:ext cx="1051035" cy="11760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76586AE8-A1F7-514E-B847-20FE34E202FE}"/>
              </a:ext>
            </a:extLst>
          </p:cNvPr>
          <p:cNvCxnSpPr>
            <a:cxnSpLocks/>
          </p:cNvCxnSpPr>
          <p:nvPr/>
        </p:nvCxnSpPr>
        <p:spPr>
          <a:xfrm flipH="1">
            <a:off x="9806153" y="747298"/>
            <a:ext cx="935420" cy="14283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22CB01-07BF-FB42-A9D8-07D2E8D168A8}"/>
              </a:ext>
            </a:extLst>
          </p:cNvPr>
          <p:cNvSpPr txBox="1"/>
          <p:nvPr/>
        </p:nvSpPr>
        <p:spPr>
          <a:xfrm>
            <a:off x="9924862" y="1923393"/>
            <a:ext cx="176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The way to get the data from each file</a:t>
            </a:r>
            <a:endParaRPr kumimoji="1"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239D21-06F0-1B4C-A503-90577164EFB6}"/>
              </a:ext>
            </a:extLst>
          </p:cNvPr>
          <p:cNvSpPr txBox="1"/>
          <p:nvPr/>
        </p:nvSpPr>
        <p:spPr>
          <a:xfrm>
            <a:off x="9873084" y="2544973"/>
            <a:ext cx="186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After having the data, you can start to process the data here if necessary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42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743</Words>
  <Application>Microsoft Macintosh PowerPoint</Application>
  <PresentationFormat>寬螢幕</PresentationFormat>
  <Paragraphs>78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Files</vt:lpstr>
      <vt:lpstr>Index.html</vt:lpstr>
      <vt:lpstr>/js/sections.js</vt:lpstr>
      <vt:lpstr>scrollVis()</vt:lpstr>
      <vt:lpstr>display() and the code at very bottom….</vt:lpstr>
      <vt:lpstr>setupSections()</vt:lpstr>
      <vt:lpstr>Action functions</vt:lpstr>
      <vt:lpstr>setupVis(rawData)</vt:lpstr>
      <vt:lpstr>setupVis(rawData)</vt:lpstr>
      <vt:lpstr>Action Functions</vt:lpstr>
      <vt:lpstr>If you want to add a new section, what you should do?</vt:lpstr>
      <vt:lpstr>Original Tutorial and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D3: Static Visualization</dc:title>
  <dc:creator>科植 王</dc:creator>
  <cp:lastModifiedBy>科植 王</cp:lastModifiedBy>
  <cp:revision>123</cp:revision>
  <dcterms:created xsi:type="dcterms:W3CDTF">2021-03-13T03:26:57Z</dcterms:created>
  <dcterms:modified xsi:type="dcterms:W3CDTF">2021-05-02T09:47:09Z</dcterms:modified>
</cp:coreProperties>
</file>