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5" y="2467155"/>
            <a:ext cx="3661734" cy="1042808"/>
          </a:xfrm>
        </p:spPr>
        <p:txBody>
          <a:bodyPr/>
          <a:lstStyle/>
          <a:p>
            <a:r>
              <a:rPr lang="ru-RU" dirty="0" smtClean="0"/>
              <a:t>пятнашки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35217" y="4404294"/>
            <a:ext cx="8791575" cy="1655762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Автор: Моторный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Иван Николаевич</a:t>
            </a:r>
            <a:endParaRPr lang="ru-RU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Куратор: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большаков Алексей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Владиславович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1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653" y="575962"/>
            <a:ext cx="9905999" cy="5574671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 smtClean="0"/>
              <a:t>АКТУАЛЬНОСТЬ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-Игровая индустрия необходима для организации досуга и отдыха современного человека. Игра пятнашки не просто отдых, а отдых с пользой, так как это логическая игра, развивающая логическое мышление. </a:t>
            </a:r>
            <a:endParaRPr lang="ru-RU" dirty="0" smtClean="0"/>
          </a:p>
          <a:p>
            <a:r>
              <a:rPr lang="ru-RU" u="sng" dirty="0" smtClean="0"/>
              <a:t>ЦЕЛИ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-разработать игровое приложение по мотивам классической игры в пятнашки.</a:t>
            </a:r>
            <a:endParaRPr lang="ru-RU" dirty="0"/>
          </a:p>
          <a:p>
            <a:r>
              <a:rPr lang="ru-RU" u="sng" dirty="0" smtClean="0"/>
              <a:t>ЗАДАЧИ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-выбрать стилистику игры</a:t>
            </a:r>
          </a:p>
          <a:p>
            <a:r>
              <a:rPr lang="ru-RU" dirty="0" smtClean="0"/>
              <a:t>-разработать </a:t>
            </a:r>
            <a:r>
              <a:rPr lang="ru-RU" dirty="0" err="1" smtClean="0"/>
              <a:t>геймплей</a:t>
            </a:r>
            <a:endParaRPr lang="ru-RU" dirty="0" smtClean="0"/>
          </a:p>
          <a:p>
            <a:r>
              <a:rPr lang="ru-RU" dirty="0" smtClean="0"/>
              <a:t>-создать приложение на языке </a:t>
            </a:r>
            <a:r>
              <a:rPr lang="en-US" dirty="0" smtClean="0"/>
              <a:t>Java </a:t>
            </a:r>
            <a:r>
              <a:rPr lang="ru-RU" dirty="0" smtClean="0"/>
              <a:t>в </a:t>
            </a:r>
            <a:r>
              <a:rPr lang="en-US" dirty="0" smtClean="0"/>
              <a:t>Android Studio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68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56272"/>
            <a:ext cx="9905999" cy="413492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Цель игры: выстроить подряд числа от 1 до 15.</a:t>
            </a:r>
          </a:p>
          <a:p>
            <a:r>
              <a:rPr lang="ru-RU" dirty="0" smtClean="0"/>
              <a:t>Приложение имеет интуитивно понятный интерфейс. </a:t>
            </a:r>
          </a:p>
          <a:p>
            <a:r>
              <a:rPr lang="ru-RU" dirty="0" smtClean="0"/>
              <a:t>Содержит две кнопки: «Играть снова» – для пересоздания расположения пятнашек. «Выход» – для закрытия приложения.</a:t>
            </a:r>
          </a:p>
          <a:p>
            <a:r>
              <a:rPr lang="ru-RU" dirty="0" smtClean="0"/>
              <a:t>На главном экране, помимо игры, содержится таймер, считающий время игры.</a:t>
            </a:r>
          </a:p>
          <a:p>
            <a:r>
              <a:rPr lang="ru-RU" dirty="0" smtClean="0"/>
              <a:t>Фишки перемещаются нажатием на соседнюю с пустой ячейкой в пустое место.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архитектуры приложения: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8029"/>
            <a:ext cx="2953080" cy="47367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40" y="1708029"/>
            <a:ext cx="3123650" cy="50356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09" y="1708029"/>
            <a:ext cx="3339715" cy="2459561"/>
          </a:xfrm>
          <a:prstGeom prst="rect">
            <a:avLst/>
          </a:prstGeom>
        </p:spPr>
      </p:pic>
      <p:cxnSp>
        <p:nvCxnSpPr>
          <p:cNvPr id="8" name="Скругленная соединительная линия 7"/>
          <p:cNvCxnSpPr/>
          <p:nvPr/>
        </p:nvCxnSpPr>
        <p:spPr>
          <a:xfrm rot="10800000">
            <a:off x="7475280" y="2097089"/>
            <a:ext cx="797453" cy="64611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0644" y="2507703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32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40</TotalTime>
  <Words>153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пятнашки</vt:lpstr>
      <vt:lpstr>Презентация PowerPoint</vt:lpstr>
      <vt:lpstr>Описание игры:</vt:lpstr>
      <vt:lpstr>Описание архитектуры приложения: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пятнашки</dc:title>
  <dc:creator>Uchenik</dc:creator>
  <cp:lastModifiedBy>Uchenik</cp:lastModifiedBy>
  <cp:revision>6</cp:revision>
  <dcterms:created xsi:type="dcterms:W3CDTF">2024-05-20T05:54:53Z</dcterms:created>
  <dcterms:modified xsi:type="dcterms:W3CDTF">2024-05-22T06:58:55Z</dcterms:modified>
</cp:coreProperties>
</file>