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70" r:id="rId4"/>
    <p:sldId id="257" r:id="rId5"/>
    <p:sldId id="263" r:id="rId6"/>
    <p:sldId id="264" r:id="rId7"/>
    <p:sldId id="265" r:id="rId8"/>
    <p:sldId id="269" r:id="rId9"/>
    <p:sldId id="258" r:id="rId10"/>
    <p:sldId id="259" r:id="rId11"/>
    <p:sldId id="271" r:id="rId12"/>
    <p:sldId id="260" r:id="rId13"/>
    <p:sldId id="261" r:id="rId14"/>
    <p:sldId id="262" r:id="rId15"/>
    <p:sldId id="267" r:id="rId16"/>
    <p:sldId id="268" r:id="rId17"/>
  </p:sldIdLst>
  <p:sldSz cx="136810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40404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84" autoAdjust="0"/>
    <p:restoredTop sz="93645" autoAdjust="0"/>
  </p:normalViewPr>
  <p:slideViewPr>
    <p:cSldViewPr>
      <p:cViewPr>
        <p:scale>
          <a:sx n="90" d="100"/>
          <a:sy n="90" d="100"/>
        </p:scale>
        <p:origin x="-852" y="-306"/>
      </p:cViewPr>
      <p:guideLst>
        <p:guide orient="horz" pos="3044"/>
        <p:guide orient="horz" pos="346"/>
        <p:guide pos="4219"/>
        <p:guide pos="517"/>
        <p:guide pos="2157"/>
        <p:guide pos="2585"/>
        <p:guide pos="4536"/>
        <p:guide pos="6214"/>
        <p:guide pos="6562"/>
        <p:guide pos="81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DFA5B-5597-4A27-84A4-A3DDDECEC2C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" y="685800"/>
            <a:ext cx="6838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8CFBC-3ED9-405E-B8D2-2B53D10085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21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8CFBC-3ED9-405E-B8D2-2B53D100854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6081" y="2130426"/>
            <a:ext cx="11628914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2161" y="3886200"/>
            <a:ext cx="957675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18779" y="274639"/>
            <a:ext cx="307824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054" y="274639"/>
            <a:ext cx="900670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711" y="4406901"/>
            <a:ext cx="116289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711" y="2906713"/>
            <a:ext cx="1162891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054" y="1600201"/>
            <a:ext cx="60424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54546" y="1600201"/>
            <a:ext cx="60424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054" y="1535113"/>
            <a:ext cx="6044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4054" y="2174875"/>
            <a:ext cx="6044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49797" y="1535113"/>
            <a:ext cx="60472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49797" y="2174875"/>
            <a:ext cx="60472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055" y="273050"/>
            <a:ext cx="450097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8920" y="273051"/>
            <a:ext cx="76481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055" y="1435101"/>
            <a:ext cx="450097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586" y="4800600"/>
            <a:ext cx="82086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1586" y="612775"/>
            <a:ext cx="82086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1586" y="5367338"/>
            <a:ext cx="82086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4054" y="274638"/>
            <a:ext cx="123129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054" y="1600201"/>
            <a:ext cx="123129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4054" y="6356351"/>
            <a:ext cx="3192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4368" y="6356351"/>
            <a:ext cx="4332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04770" y="6356351"/>
            <a:ext cx="3192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表格 2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57886"/>
              </p:ext>
            </p:extLst>
          </p:nvPr>
        </p:nvGraphicFramePr>
        <p:xfrm>
          <a:off x="1691679" y="548662"/>
          <a:ext cx="9181305" cy="365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432"/>
                <a:gridCol w="1301432"/>
                <a:gridCol w="6578441"/>
              </a:tblGrid>
              <a:tr h="302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修改时间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版本号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修改内容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2014 4 21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V0.1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QQ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登陆 和邮箱登陆</a:t>
                      </a:r>
                      <a:endParaRPr lang="en-US" altLang="zh-CN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去掉积分池</a:t>
                      </a:r>
                      <a:endParaRPr lang="en-US" altLang="zh-CN" sz="1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 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加  活动商品的描述</a:t>
                      </a:r>
                      <a:endParaRPr lang="en-US" altLang="zh-CN" sz="1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 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加入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---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你参与的产品 </a:t>
                      </a:r>
                      <a:endParaRPr lang="en-US" altLang="zh-CN" sz="1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 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余额 被干掉了</a:t>
                      </a:r>
                      <a:endParaRPr lang="en-US" altLang="zh-CN" sz="1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 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网银支付暂时不做</a:t>
                      </a:r>
                      <a:endParaRPr lang="en-US" altLang="zh-CN" sz="1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 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加入下拉刷新的  小动画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2014 429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V3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。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02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随时可以评论加入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2014</a:t>
                      </a:r>
                      <a:r>
                        <a:rPr lang="en-US" altLang="zh-CN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503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V3.02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合并</a:t>
                      </a:r>
                      <a:r>
                        <a:rPr lang="zh-CN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凑份记录中的 等待揭晓和凑份中 两个条目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2014 511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lain"/>
                      </a:pPr>
                      <a:r>
                        <a:rPr lang="zh-CN" altLang="en-US" sz="1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还是要做资金池啊（法律原因）</a:t>
                      </a:r>
                      <a:endParaRPr lang="en-US" altLang="zh-CN" sz="11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lain"/>
                      </a:pP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Only QQ</a:t>
                      </a:r>
                      <a:r>
                        <a:rPr lang="zh-CN" altLang="en-US" sz="1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注册</a:t>
                      </a:r>
                      <a:endParaRPr lang="en-US" altLang="zh-CN" sz="11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lain"/>
                      </a:pPr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Loading </a:t>
                      </a:r>
                      <a:r>
                        <a:rPr lang="zh-CN" altLang="en-US" sz="1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动画</a:t>
                      </a:r>
                      <a:endParaRPr lang="en-US" altLang="zh-CN" sz="11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lain"/>
                      </a:pPr>
                      <a:r>
                        <a:rPr lang="zh-CN" altLang="en-US" sz="1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已经揭晓 分为 今日揭晓 等待揭晓 已经揭晓三种情况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2014 06 01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lain"/>
                      </a:pP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视觉大改版</a:t>
                      </a:r>
                      <a:endParaRPr lang="en-US" altLang="zh-CN" sz="11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lain"/>
                      </a:pP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加幸运数字</a:t>
                      </a:r>
                      <a:endParaRPr lang="en-US" altLang="zh-CN" sz="11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lain"/>
                      </a:pP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增加抽奖数字提示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9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18263" y="594846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9405" y="56055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9405" y="56055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30488" y="59893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往期中奖名单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081217" y="605154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082359" y="57086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082359" y="57086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150995" y="616067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姓名</a:t>
            </a:r>
            <a:r>
              <a:rPr lang="en-US" altLang="zh-CN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82617" y="116632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二级页面：活动商品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具体商品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3507651" y="248938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222"/>
          <p:cNvGrpSpPr/>
          <p:nvPr/>
        </p:nvGrpSpPr>
        <p:grpSpPr>
          <a:xfrm>
            <a:off x="862665" y="613073"/>
            <a:ext cx="464006" cy="246221"/>
            <a:chOff x="10421887" y="1826156"/>
            <a:chExt cx="464006" cy="246221"/>
          </a:xfrm>
        </p:grpSpPr>
        <p:sp>
          <p:nvSpPr>
            <p:cNvPr id="224" name="TextBox 223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5" name="流程图: 离页连接符 224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6" name="矩形 335"/>
          <p:cNvSpPr/>
          <p:nvPr/>
        </p:nvSpPr>
        <p:spPr>
          <a:xfrm>
            <a:off x="4089058" y="4457680"/>
            <a:ext cx="2592288" cy="3600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336"/>
          <p:cNvGrpSpPr/>
          <p:nvPr/>
        </p:nvGrpSpPr>
        <p:grpSpPr>
          <a:xfrm>
            <a:off x="6331885" y="4468001"/>
            <a:ext cx="364202" cy="337111"/>
            <a:chOff x="4211674" y="2358720"/>
            <a:chExt cx="364202" cy="337111"/>
          </a:xfrm>
        </p:grpSpPr>
        <p:sp>
          <p:nvSpPr>
            <p:cNvPr id="338" name="圆角矩形 337"/>
            <p:cNvSpPr/>
            <p:nvPr/>
          </p:nvSpPr>
          <p:spPr>
            <a:xfrm>
              <a:off x="4212033" y="2358720"/>
              <a:ext cx="337111" cy="337111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4211674" y="244378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1" name="TextBox 340"/>
          <p:cNvSpPr txBox="1"/>
          <p:nvPr/>
        </p:nvSpPr>
        <p:spPr>
          <a:xfrm>
            <a:off x="4100963" y="451206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给他留言吧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9" name="直接箭头连接符 308"/>
          <p:cNvCxnSpPr/>
          <p:nvPr/>
        </p:nvCxnSpPr>
        <p:spPr>
          <a:xfrm rot="5400000" flipH="1">
            <a:off x="3568238" y="1374174"/>
            <a:ext cx="0" cy="25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/>
          <p:nvPr/>
        </p:nvCxnSpPr>
        <p:spPr>
          <a:xfrm rot="5400000">
            <a:off x="2955540" y="750099"/>
            <a:ext cx="1500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组合 317"/>
          <p:cNvGrpSpPr/>
          <p:nvPr/>
        </p:nvGrpSpPr>
        <p:grpSpPr>
          <a:xfrm>
            <a:off x="844488" y="938718"/>
            <a:ext cx="2533164" cy="745626"/>
            <a:chOff x="860930" y="938718"/>
            <a:chExt cx="2533164" cy="745626"/>
          </a:xfrm>
        </p:grpSpPr>
        <p:sp>
          <p:nvSpPr>
            <p:cNvPr id="313" name="矩形 312"/>
            <p:cNvSpPr/>
            <p:nvPr/>
          </p:nvSpPr>
          <p:spPr>
            <a:xfrm>
              <a:off x="860930" y="969964"/>
              <a:ext cx="2500244" cy="7143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12700" dist="12700" dir="5400000" sx="99000" sy="99000" algn="tl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1" name="组合 303"/>
            <p:cNvGrpSpPr/>
            <p:nvPr/>
          </p:nvGrpSpPr>
          <p:grpSpPr>
            <a:xfrm>
              <a:off x="892746" y="1022287"/>
              <a:ext cx="501525" cy="501525"/>
              <a:chOff x="4464273" y="2636912"/>
              <a:chExt cx="504056" cy="504056"/>
            </a:xfrm>
          </p:grpSpPr>
          <p:sp>
            <p:nvSpPr>
              <p:cNvPr id="305" name="矩形 304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6" name="直接连接符 305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连接符 306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/>
            <p:cNvSpPr txBox="1"/>
            <p:nvPr/>
          </p:nvSpPr>
          <p:spPr>
            <a:xfrm>
              <a:off x="1414938" y="983262"/>
              <a:ext cx="4972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1419659" y="1163135"/>
              <a:ext cx="4603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凑分：</a:t>
              </a:r>
              <a:r>
                <a:rPr lang="en-US" altLang="zh-CN" sz="6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412566" y="1401804"/>
              <a:ext cx="1217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2013-06-13</a:t>
              </a:r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12:35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>
              <a:off x="896111" y="1153032"/>
              <a:ext cx="504000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966447" y="1158056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411249" y="1285860"/>
              <a:ext cx="8066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1000030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7" name="组合 316"/>
            <p:cNvGrpSpPr/>
            <p:nvPr/>
          </p:nvGrpSpPr>
          <p:grpSpPr>
            <a:xfrm>
              <a:off x="2978596" y="938718"/>
              <a:ext cx="415498" cy="184666"/>
              <a:chOff x="2978596" y="938718"/>
              <a:chExt cx="415498" cy="184666"/>
            </a:xfrm>
          </p:grpSpPr>
          <p:sp>
            <p:nvSpPr>
              <p:cNvPr id="315" name="矩形 314"/>
              <p:cNvSpPr/>
              <p:nvPr/>
            </p:nvSpPr>
            <p:spPr>
              <a:xfrm>
                <a:off x="3002981" y="964940"/>
                <a:ext cx="357190" cy="1428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2978596" y="938718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第一期</a:t>
                </a:r>
                <a:endParaRPr lang="zh-CN" altLang="en-US" sz="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21" name="矩形 320"/>
          <p:cNvSpPr/>
          <p:nvPr/>
        </p:nvSpPr>
        <p:spPr>
          <a:xfrm>
            <a:off x="844488" y="1781735"/>
            <a:ext cx="2500244" cy="7143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12700" dist="12700" dir="5400000" sx="99000" sy="99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2" name="组合 303"/>
          <p:cNvGrpSpPr/>
          <p:nvPr/>
        </p:nvGrpSpPr>
        <p:grpSpPr>
          <a:xfrm>
            <a:off x="876304" y="1834058"/>
            <a:ext cx="501525" cy="501525"/>
            <a:chOff x="4464273" y="2636912"/>
            <a:chExt cx="504056" cy="504056"/>
          </a:xfrm>
        </p:grpSpPr>
        <p:sp>
          <p:nvSpPr>
            <p:cNvPr id="346" name="矩形 345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7" name="直接连接符 346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3" name="TextBox 322"/>
          <p:cNvSpPr txBox="1"/>
          <p:nvPr/>
        </p:nvSpPr>
        <p:spPr>
          <a:xfrm>
            <a:off x="1398496" y="1795033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403217" y="1974906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凑分：</a:t>
            </a:r>
            <a:r>
              <a:rPr lang="en-US" altLang="zh-CN" sz="6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6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1396124" y="2213575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揭晓时间：</a:t>
            </a:r>
            <a:r>
              <a:rPr lang="en-US" altLang="zh-CN" sz="6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2013-06-13</a:t>
            </a:r>
            <a:r>
              <a:rPr lang="zh-CN" altLang="en-US" sz="6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12:35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879669" y="1964803"/>
            <a:ext cx="504000" cy="214314"/>
            <a:chOff x="879669" y="1964803"/>
            <a:chExt cx="504000" cy="214314"/>
          </a:xfrm>
        </p:grpSpPr>
        <p:sp>
          <p:nvSpPr>
            <p:cNvPr id="332" name="矩形 331"/>
            <p:cNvSpPr/>
            <p:nvPr/>
          </p:nvSpPr>
          <p:spPr>
            <a:xfrm>
              <a:off x="879669" y="1964803"/>
              <a:ext cx="504000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950005" y="1969827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0" name="TextBox 339"/>
          <p:cNvSpPr txBox="1"/>
          <p:nvPr/>
        </p:nvSpPr>
        <p:spPr>
          <a:xfrm>
            <a:off x="1394807" y="2097631"/>
            <a:ext cx="8066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幸运码：</a:t>
            </a:r>
            <a:r>
              <a:rPr lang="en-US" altLang="zh-CN" sz="6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1000030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3" name="组合 342"/>
          <p:cNvGrpSpPr/>
          <p:nvPr/>
        </p:nvGrpSpPr>
        <p:grpSpPr>
          <a:xfrm>
            <a:off x="2962154" y="1750489"/>
            <a:ext cx="415498" cy="184666"/>
            <a:chOff x="2978596" y="938718"/>
            <a:chExt cx="415498" cy="184666"/>
          </a:xfrm>
        </p:grpSpPr>
        <p:sp>
          <p:nvSpPr>
            <p:cNvPr id="344" name="矩形 343"/>
            <p:cNvSpPr/>
            <p:nvPr/>
          </p:nvSpPr>
          <p:spPr>
            <a:xfrm>
              <a:off x="3002981" y="964940"/>
              <a:ext cx="357190" cy="1428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2978596" y="938718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第二期</a:t>
              </a:r>
              <a:endParaRPr lang="zh-CN" altLang="en-US" sz="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844488" y="2524620"/>
            <a:ext cx="2533164" cy="745626"/>
            <a:chOff x="860930" y="938718"/>
            <a:chExt cx="2533164" cy="745626"/>
          </a:xfrm>
        </p:grpSpPr>
        <p:sp>
          <p:nvSpPr>
            <p:cNvPr id="350" name="矩形 349"/>
            <p:cNvSpPr/>
            <p:nvPr/>
          </p:nvSpPr>
          <p:spPr>
            <a:xfrm>
              <a:off x="860930" y="969964"/>
              <a:ext cx="2500244" cy="7143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12700" dist="12700" dir="5400000" sx="99000" sy="99000" algn="tl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1" name="组合 303"/>
            <p:cNvGrpSpPr/>
            <p:nvPr/>
          </p:nvGrpSpPr>
          <p:grpSpPr>
            <a:xfrm>
              <a:off x="892746" y="1022287"/>
              <a:ext cx="501525" cy="501525"/>
              <a:chOff x="4464273" y="2636912"/>
              <a:chExt cx="504056" cy="504056"/>
            </a:xfrm>
          </p:grpSpPr>
          <p:sp>
            <p:nvSpPr>
              <p:cNvPr id="361" name="矩形 360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2" name="直接连接符 361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接连接符 362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2" name="TextBox 351"/>
            <p:cNvSpPr txBox="1"/>
            <p:nvPr/>
          </p:nvSpPr>
          <p:spPr>
            <a:xfrm>
              <a:off x="1414938" y="983262"/>
              <a:ext cx="4924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1419659" y="1163135"/>
              <a:ext cx="4603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凑分：</a:t>
              </a:r>
              <a:r>
                <a:rPr lang="en-US" altLang="zh-CN" sz="6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412566" y="1401804"/>
              <a:ext cx="1217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2013-06-13</a:t>
              </a:r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12:35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896111" y="1153032"/>
              <a:ext cx="504000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966447" y="1158056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411249" y="1285860"/>
              <a:ext cx="8066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1000030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2978596" y="938718"/>
              <a:ext cx="415498" cy="184666"/>
              <a:chOff x="2978596" y="938718"/>
              <a:chExt cx="415498" cy="184666"/>
            </a:xfrm>
          </p:grpSpPr>
          <p:sp>
            <p:nvSpPr>
              <p:cNvPr id="359" name="矩形 358"/>
              <p:cNvSpPr/>
              <p:nvPr/>
            </p:nvSpPr>
            <p:spPr>
              <a:xfrm>
                <a:off x="3002981" y="964940"/>
                <a:ext cx="357190" cy="1428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2978596" y="938718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第三期</a:t>
                </a:r>
                <a:endParaRPr lang="zh-CN" altLang="en-US" sz="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4" name="组合 363"/>
          <p:cNvGrpSpPr/>
          <p:nvPr/>
        </p:nvGrpSpPr>
        <p:grpSpPr>
          <a:xfrm>
            <a:off x="844488" y="3369437"/>
            <a:ext cx="2533164" cy="745626"/>
            <a:chOff x="860930" y="938718"/>
            <a:chExt cx="2533164" cy="745626"/>
          </a:xfrm>
        </p:grpSpPr>
        <p:sp>
          <p:nvSpPr>
            <p:cNvPr id="365" name="矩形 364"/>
            <p:cNvSpPr/>
            <p:nvPr/>
          </p:nvSpPr>
          <p:spPr>
            <a:xfrm>
              <a:off x="860930" y="969964"/>
              <a:ext cx="2500244" cy="7143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12700" dist="12700" dir="5400000" sx="99000" sy="99000" algn="tl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6" name="组合 303"/>
            <p:cNvGrpSpPr/>
            <p:nvPr/>
          </p:nvGrpSpPr>
          <p:grpSpPr>
            <a:xfrm>
              <a:off x="892746" y="1022287"/>
              <a:ext cx="501525" cy="501525"/>
              <a:chOff x="4464273" y="2636912"/>
              <a:chExt cx="504056" cy="504056"/>
            </a:xfrm>
          </p:grpSpPr>
          <p:sp>
            <p:nvSpPr>
              <p:cNvPr id="376" name="矩形 375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7" name="直接连接符 376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直接连接符 377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7" name="TextBox 366"/>
            <p:cNvSpPr txBox="1"/>
            <p:nvPr/>
          </p:nvSpPr>
          <p:spPr>
            <a:xfrm>
              <a:off x="1414938" y="983262"/>
              <a:ext cx="5036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1419659" y="1163135"/>
              <a:ext cx="4603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凑分：</a:t>
              </a:r>
              <a:r>
                <a:rPr lang="en-US" altLang="zh-CN" sz="6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1412566" y="1401804"/>
              <a:ext cx="1217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2013-06-13</a:t>
              </a:r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12:35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896111" y="1153032"/>
              <a:ext cx="504000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966447" y="1158056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411249" y="1285860"/>
              <a:ext cx="8066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1000030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3" name="组合 372"/>
            <p:cNvGrpSpPr/>
            <p:nvPr/>
          </p:nvGrpSpPr>
          <p:grpSpPr>
            <a:xfrm>
              <a:off x="2978596" y="938718"/>
              <a:ext cx="415498" cy="184666"/>
              <a:chOff x="2978596" y="938718"/>
              <a:chExt cx="415498" cy="184666"/>
            </a:xfrm>
          </p:grpSpPr>
          <p:sp>
            <p:nvSpPr>
              <p:cNvPr id="374" name="矩形 373"/>
              <p:cNvSpPr/>
              <p:nvPr/>
            </p:nvSpPr>
            <p:spPr>
              <a:xfrm>
                <a:off x="3002981" y="964940"/>
                <a:ext cx="357190" cy="1428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2978596" y="938718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第四期</a:t>
                </a:r>
                <a:endParaRPr lang="zh-CN" altLang="en-US" sz="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379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47" y="2000240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0" name="组合 222"/>
          <p:cNvGrpSpPr/>
          <p:nvPr/>
        </p:nvGrpSpPr>
        <p:grpSpPr>
          <a:xfrm>
            <a:off x="4124954" y="608026"/>
            <a:ext cx="464006" cy="246221"/>
            <a:chOff x="10421887" y="1826156"/>
            <a:chExt cx="464006" cy="246221"/>
          </a:xfrm>
        </p:grpSpPr>
        <p:sp>
          <p:nvSpPr>
            <p:cNvPr id="381" name="TextBox 380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82" name="流程图: 离页连接符 381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121967" y="978842"/>
            <a:ext cx="2533164" cy="745626"/>
            <a:chOff x="860930" y="938718"/>
            <a:chExt cx="2533164" cy="745626"/>
          </a:xfrm>
        </p:grpSpPr>
        <p:sp>
          <p:nvSpPr>
            <p:cNvPr id="87" name="矩形 86"/>
            <p:cNvSpPr/>
            <p:nvPr/>
          </p:nvSpPr>
          <p:spPr>
            <a:xfrm>
              <a:off x="860930" y="969964"/>
              <a:ext cx="2500244" cy="7143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12700" dist="12700" dir="5400000" sx="99000" sy="99000" algn="tl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303"/>
            <p:cNvGrpSpPr/>
            <p:nvPr/>
          </p:nvGrpSpPr>
          <p:grpSpPr>
            <a:xfrm>
              <a:off x="892746" y="1022287"/>
              <a:ext cx="501525" cy="501525"/>
              <a:chOff x="4464273" y="2636912"/>
              <a:chExt cx="504056" cy="504056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9" name="直接连接符 98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1414938" y="983262"/>
              <a:ext cx="4876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19659" y="1163135"/>
              <a:ext cx="4603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凑分：</a:t>
              </a:r>
              <a:r>
                <a:rPr lang="en-US" altLang="zh-CN" sz="6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412566" y="1401804"/>
              <a:ext cx="1217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2013-06-13</a:t>
              </a:r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12:35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896111" y="1153032"/>
              <a:ext cx="504000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66447" y="1158056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411249" y="1285860"/>
              <a:ext cx="8066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1000030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2978596" y="938718"/>
              <a:ext cx="415498" cy="184666"/>
              <a:chOff x="2978596" y="938718"/>
              <a:chExt cx="415498" cy="18466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3002981" y="964940"/>
                <a:ext cx="357190" cy="1428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978596" y="938718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第二期</a:t>
                </a:r>
                <a:endParaRPr lang="zh-CN" altLang="en-US" sz="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4103688" y="1825465"/>
            <a:ext cx="2611559" cy="460527"/>
            <a:chOff x="4103688" y="1825465"/>
            <a:chExt cx="2611559" cy="460527"/>
          </a:xfrm>
        </p:grpSpPr>
        <p:grpSp>
          <p:nvGrpSpPr>
            <p:cNvPr id="105" name="组合 104"/>
            <p:cNvGrpSpPr/>
            <p:nvPr/>
          </p:nvGrpSpPr>
          <p:grpSpPr>
            <a:xfrm>
              <a:off x="4103688" y="1825465"/>
              <a:ext cx="2611559" cy="426873"/>
              <a:chOff x="4103688" y="1825465"/>
              <a:chExt cx="2611559" cy="426873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4114321" y="1825465"/>
                <a:ext cx="9012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 </a:t>
                </a:r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发表评论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103688" y="2021506"/>
                <a:ext cx="18806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XXXXXXXXXXXXXXXXXXXXXXX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594427" y="1825465"/>
                <a:ext cx="11208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 01 02 19:28</a:t>
                </a:r>
                <a:endPara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07" name="直接连接符 106"/>
            <p:cNvCxnSpPr/>
            <p:nvPr/>
          </p:nvCxnSpPr>
          <p:spPr>
            <a:xfrm>
              <a:off x="4146220" y="2285992"/>
              <a:ext cx="24510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4086104" y="2404609"/>
            <a:ext cx="2611559" cy="460527"/>
            <a:chOff x="4103688" y="1825465"/>
            <a:chExt cx="2611559" cy="460527"/>
          </a:xfrm>
        </p:grpSpPr>
        <p:grpSp>
          <p:nvGrpSpPr>
            <p:cNvPr id="110" name="组合 109"/>
            <p:cNvGrpSpPr/>
            <p:nvPr/>
          </p:nvGrpSpPr>
          <p:grpSpPr>
            <a:xfrm>
              <a:off x="4103688" y="1825465"/>
              <a:ext cx="2611559" cy="426873"/>
              <a:chOff x="4103688" y="1825465"/>
              <a:chExt cx="2611559" cy="426873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4114321" y="1825465"/>
                <a:ext cx="9012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 </a:t>
                </a:r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发表评论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103688" y="2021506"/>
                <a:ext cx="18806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XXXXXXXXXXXXXXXXXXXXXXX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594427" y="1825465"/>
                <a:ext cx="11208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 01 02 19:28</a:t>
                </a:r>
                <a:endPara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1" name="直接连接符 110"/>
            <p:cNvCxnSpPr/>
            <p:nvPr/>
          </p:nvCxnSpPr>
          <p:spPr>
            <a:xfrm>
              <a:off x="4146220" y="2285992"/>
              <a:ext cx="24510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4071074" y="2968473"/>
            <a:ext cx="2611559" cy="460527"/>
            <a:chOff x="4103688" y="1825465"/>
            <a:chExt cx="2611559" cy="460527"/>
          </a:xfrm>
        </p:grpSpPr>
        <p:grpSp>
          <p:nvGrpSpPr>
            <p:cNvPr id="116" name="组合 115"/>
            <p:cNvGrpSpPr/>
            <p:nvPr/>
          </p:nvGrpSpPr>
          <p:grpSpPr>
            <a:xfrm>
              <a:off x="4103688" y="1825465"/>
              <a:ext cx="2611559" cy="426873"/>
              <a:chOff x="4103688" y="1825465"/>
              <a:chExt cx="2611559" cy="426873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4114321" y="1825465"/>
                <a:ext cx="9012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 </a:t>
                </a:r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发表评论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103688" y="2021506"/>
                <a:ext cx="18806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XXXXXXXXXXXXXXXXXXXXXXX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594427" y="1825465"/>
                <a:ext cx="11208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 01 02 19:28</a:t>
                </a:r>
                <a:endPara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7" name="直接连接符 116"/>
            <p:cNvCxnSpPr/>
            <p:nvPr/>
          </p:nvCxnSpPr>
          <p:spPr>
            <a:xfrm>
              <a:off x="4146220" y="2285992"/>
              <a:ext cx="24510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直接箭头连接符 121"/>
          <p:cNvCxnSpPr/>
          <p:nvPr/>
        </p:nvCxnSpPr>
        <p:spPr>
          <a:xfrm>
            <a:off x="6554785" y="2071678"/>
            <a:ext cx="646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200900" y="2000240"/>
            <a:ext cx="64633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最新消息</a:t>
            </a:r>
            <a:endParaRPr lang="en-US" altLang="zh-CN" sz="9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9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endParaRPr lang="en-US" altLang="zh-CN" sz="9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ctr"/>
            <a:r>
              <a:rPr lang="en-US" altLang="zh-CN" sz="9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ctr"/>
            <a:r>
              <a:rPr lang="en-US" altLang="zh-CN" sz="9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ctr"/>
            <a:r>
              <a:rPr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</a:t>
            </a:r>
            <a:endParaRPr lang="en-US" altLang="zh-CN" sz="9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877352" y="5214950"/>
            <a:ext cx="857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留言要推送</a:t>
            </a:r>
            <a:endParaRPr lang="en-US" altLang="zh-CN" sz="105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817" y="332656"/>
            <a:ext cx="8424936" cy="5184576"/>
          </a:xfrm>
          <a:prstGeom prst="rect">
            <a:avLst/>
          </a:prstGeom>
          <a:solidFill>
            <a:srgbClr val="00000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59817" y="332656"/>
            <a:ext cx="8424936" cy="51125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矩形 383"/>
          <p:cNvSpPr/>
          <p:nvPr/>
        </p:nvSpPr>
        <p:spPr>
          <a:xfrm>
            <a:off x="7200900" y="928670"/>
            <a:ext cx="2592288" cy="3500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081217" y="605154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082359" y="57086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082359" y="57086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991500" y="6160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凑份支付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60865" y="1142084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第三期：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XXXXXXXXXXXXXXXXXXXXXXXXXXXXXXXXXXXXXXXXXXXXXXXXXXXXXXX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82617" y="116632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二级页面：活动商品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具体商品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3507651" y="248938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22"/>
          <p:cNvGrpSpPr/>
          <p:nvPr/>
        </p:nvGrpSpPr>
        <p:grpSpPr>
          <a:xfrm>
            <a:off x="4112282" y="621446"/>
            <a:ext cx="464006" cy="246221"/>
            <a:chOff x="10421887" y="1826156"/>
            <a:chExt cx="464006" cy="246221"/>
          </a:xfrm>
        </p:grpSpPr>
        <p:sp>
          <p:nvSpPr>
            <p:cNvPr id="224" name="TextBox 223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5" name="流程图: 离页连接符 224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4059997" y="1525590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5600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94"/>
          <p:cNvGrpSpPr/>
          <p:nvPr/>
        </p:nvGrpSpPr>
        <p:grpSpPr>
          <a:xfrm>
            <a:off x="4162208" y="3011010"/>
            <a:ext cx="2448272" cy="288032"/>
            <a:chOff x="8412743" y="3501008"/>
            <a:chExt cx="2448272" cy="288032"/>
          </a:xfrm>
        </p:grpSpPr>
        <p:sp>
          <p:nvSpPr>
            <p:cNvPr id="334" name="矩形 333"/>
            <p:cNvSpPr/>
            <p:nvPr/>
          </p:nvSpPr>
          <p:spPr>
            <a:xfrm>
              <a:off x="8412743" y="3501008"/>
              <a:ext cx="2448272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8424713" y="3545888"/>
              <a:ext cx="13965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福分不足 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您的福分：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41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95"/>
          <p:cNvGrpSpPr/>
          <p:nvPr/>
        </p:nvGrpSpPr>
        <p:grpSpPr>
          <a:xfrm>
            <a:off x="4162208" y="3411519"/>
            <a:ext cx="2448272" cy="288032"/>
            <a:chOff x="8412743" y="3501008"/>
            <a:chExt cx="2448272" cy="288032"/>
          </a:xfrm>
        </p:grpSpPr>
        <p:sp>
          <p:nvSpPr>
            <p:cNvPr id="330" name="矩形 329"/>
            <p:cNvSpPr/>
            <p:nvPr/>
          </p:nvSpPr>
          <p:spPr>
            <a:xfrm>
              <a:off x="8412743" y="3501008"/>
              <a:ext cx="2448272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8424713" y="3545888"/>
              <a:ext cx="15071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余额支付 （您的余额：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元）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1" name="TextBox 340"/>
          <p:cNvSpPr txBox="1"/>
          <p:nvPr/>
        </p:nvSpPr>
        <p:spPr>
          <a:xfrm>
            <a:off x="5493150" y="1984960"/>
            <a:ext cx="1229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您的凑份为 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152"/>
          <p:cNvGrpSpPr/>
          <p:nvPr/>
        </p:nvGrpSpPr>
        <p:grpSpPr>
          <a:xfrm>
            <a:off x="4157451" y="2299623"/>
            <a:ext cx="2448272" cy="288032"/>
            <a:chOff x="4125893" y="5357826"/>
            <a:chExt cx="2448272" cy="288032"/>
          </a:xfrm>
        </p:grpSpPr>
        <p:grpSp>
          <p:nvGrpSpPr>
            <p:cNvPr id="8" name="组合 294"/>
            <p:cNvGrpSpPr/>
            <p:nvPr/>
          </p:nvGrpSpPr>
          <p:grpSpPr>
            <a:xfrm>
              <a:off x="4125893" y="5357826"/>
              <a:ext cx="2448272" cy="288032"/>
              <a:chOff x="8412743" y="3501008"/>
              <a:chExt cx="2448272" cy="288032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9463571" y="3545888"/>
                <a:ext cx="3064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17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加号 143"/>
            <p:cNvSpPr/>
            <p:nvPr/>
          </p:nvSpPr>
          <p:spPr>
            <a:xfrm>
              <a:off x="6126157" y="5409348"/>
              <a:ext cx="184988" cy="184988"/>
            </a:xfrm>
            <a:prstGeom prst="mathPlus">
              <a:avLst>
                <a:gd name="adj1" fmla="val 71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减号 145"/>
            <p:cNvSpPr/>
            <p:nvPr/>
          </p:nvSpPr>
          <p:spPr>
            <a:xfrm>
              <a:off x="4374521" y="5487259"/>
              <a:ext cx="180000" cy="45719"/>
            </a:xfrm>
            <a:prstGeom prst="mathMinu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4768835" y="5357826"/>
              <a:ext cx="1071570" cy="285752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4" name="矩形 293"/>
          <p:cNvSpPr/>
          <p:nvPr/>
        </p:nvSpPr>
        <p:spPr>
          <a:xfrm>
            <a:off x="10417175" y="618169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>
            <a:off x="10418317" y="58387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10418317" y="58387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TextBox 296"/>
          <p:cNvSpPr txBox="1"/>
          <p:nvPr/>
        </p:nvSpPr>
        <p:spPr>
          <a:xfrm>
            <a:off x="11427124" y="622258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充值界面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9" name="组合 387"/>
          <p:cNvGrpSpPr/>
          <p:nvPr/>
        </p:nvGrpSpPr>
        <p:grpSpPr>
          <a:xfrm>
            <a:off x="10430823" y="631163"/>
            <a:ext cx="464006" cy="246221"/>
            <a:chOff x="10421887" y="1826156"/>
            <a:chExt cx="464006" cy="246221"/>
          </a:xfrm>
        </p:grpSpPr>
        <p:sp>
          <p:nvSpPr>
            <p:cNvPr id="389" name="TextBox 388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90" name="流程图: 离页连接符 389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5" name="TextBox 394"/>
          <p:cNvSpPr txBox="1"/>
          <p:nvPr/>
        </p:nvSpPr>
        <p:spPr>
          <a:xfrm>
            <a:off x="5720757" y="271761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选择支付方式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7199758" y="583566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7211533" y="54927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>
            <a:off x="7200900" y="54927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TextBox 256"/>
          <p:cNvSpPr txBox="1"/>
          <p:nvPr/>
        </p:nvSpPr>
        <p:spPr>
          <a:xfrm>
            <a:off x="8169416" y="59447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充值提示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7746273" y="2616894"/>
            <a:ext cx="144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您的余额不足 还需要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22"/>
          <p:cNvGrpSpPr/>
          <p:nvPr/>
        </p:nvGrpSpPr>
        <p:grpSpPr>
          <a:xfrm>
            <a:off x="7230823" y="599858"/>
            <a:ext cx="464006" cy="246221"/>
            <a:chOff x="10421887" y="1826156"/>
            <a:chExt cx="464006" cy="246221"/>
          </a:xfrm>
        </p:grpSpPr>
        <p:sp>
          <p:nvSpPr>
            <p:cNvPr id="260" name="TextBox 259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61" name="流程图: 离页连接符 260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3" name="TextBox 262"/>
          <p:cNvSpPr txBox="1"/>
          <p:nvPr/>
        </p:nvSpPr>
        <p:spPr>
          <a:xfrm>
            <a:off x="7998828" y="2382996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共需要</a:t>
            </a:r>
            <a:r>
              <a:rPr lang="en-US" altLang="zh-CN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078205" y="4464757"/>
            <a:ext cx="2592288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5243061" y="452845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6415906" y="3485808"/>
            <a:ext cx="131308" cy="131308"/>
            <a:chOff x="6769099" y="5214950"/>
            <a:chExt cx="300711" cy="300711"/>
          </a:xfrm>
        </p:grpSpPr>
        <p:sp>
          <p:nvSpPr>
            <p:cNvPr id="127" name="椭圆 126"/>
            <p:cNvSpPr/>
            <p:nvPr/>
          </p:nvSpPr>
          <p:spPr>
            <a:xfrm>
              <a:off x="6769099" y="5214950"/>
              <a:ext cx="300711" cy="3007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L 形 128"/>
            <p:cNvSpPr/>
            <p:nvPr/>
          </p:nvSpPr>
          <p:spPr>
            <a:xfrm rot="18799339">
              <a:off x="6832787" y="5296379"/>
              <a:ext cx="173906" cy="108691"/>
            </a:xfrm>
            <a:prstGeom prst="corner">
              <a:avLst>
                <a:gd name="adj1" fmla="val 17266"/>
                <a:gd name="adj2" fmla="val 19975"/>
              </a:avLst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1" name="矩形 130"/>
          <p:cNvSpPr/>
          <p:nvPr/>
        </p:nvSpPr>
        <p:spPr>
          <a:xfrm>
            <a:off x="7197727" y="4429132"/>
            <a:ext cx="2592288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8101587" y="449282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确认支付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59" y="4572008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直接箭头连接符 133"/>
          <p:cNvCxnSpPr/>
          <p:nvPr/>
        </p:nvCxnSpPr>
        <p:spPr>
          <a:xfrm>
            <a:off x="6626223" y="2500306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9" y="4500570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直接箭头连接符 135"/>
          <p:cNvCxnSpPr/>
          <p:nvPr/>
        </p:nvCxnSpPr>
        <p:spPr>
          <a:xfrm>
            <a:off x="9769495" y="2500306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295"/>
          <p:cNvGrpSpPr/>
          <p:nvPr/>
        </p:nvGrpSpPr>
        <p:grpSpPr>
          <a:xfrm>
            <a:off x="7269165" y="3855348"/>
            <a:ext cx="2448272" cy="288032"/>
            <a:chOff x="8412743" y="3501008"/>
            <a:chExt cx="2448272" cy="288032"/>
          </a:xfrm>
        </p:grpSpPr>
        <p:sp>
          <p:nvSpPr>
            <p:cNvPr id="143" name="矩形 142"/>
            <p:cNvSpPr/>
            <p:nvPr/>
          </p:nvSpPr>
          <p:spPr>
            <a:xfrm>
              <a:off x="8412743" y="3501008"/>
              <a:ext cx="2448272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424713" y="3545888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支付宝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</a:t>
              </a: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9533496" y="3929637"/>
            <a:ext cx="131308" cy="131308"/>
            <a:chOff x="6769099" y="5214950"/>
            <a:chExt cx="300711" cy="300711"/>
          </a:xfrm>
        </p:grpSpPr>
        <p:sp>
          <p:nvSpPr>
            <p:cNvPr id="148" name="椭圆 147"/>
            <p:cNvSpPr/>
            <p:nvPr/>
          </p:nvSpPr>
          <p:spPr>
            <a:xfrm>
              <a:off x="6769099" y="5214950"/>
              <a:ext cx="300711" cy="3007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L 形 148"/>
            <p:cNvSpPr/>
            <p:nvPr/>
          </p:nvSpPr>
          <p:spPr>
            <a:xfrm rot="18799339">
              <a:off x="6832787" y="5296379"/>
              <a:ext cx="173906" cy="108691"/>
            </a:xfrm>
            <a:prstGeom prst="corner">
              <a:avLst>
                <a:gd name="adj1" fmla="val 17266"/>
                <a:gd name="adj2" fmla="val 19975"/>
              </a:avLst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0" name="椭圆 149"/>
          <p:cNvSpPr/>
          <p:nvPr/>
        </p:nvSpPr>
        <p:spPr>
          <a:xfrm>
            <a:off x="10555313" y="5214950"/>
            <a:ext cx="833123" cy="8331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233540" y="1440611"/>
            <a:ext cx="2643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您的凑份码为：</a:t>
            </a:r>
            <a:endParaRPr lang="en-US" altLang="zh-CN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1000012 1000013 1000014 100015 1000012 1000013 1000014 100015</a:t>
            </a:r>
            <a:endParaRPr lang="zh-CN" altLang="en-US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1000012 1000013 1000014 100015</a:t>
            </a:r>
            <a:endParaRPr lang="zh-CN" altLang="en-US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1000012 1000013 1000014 100015</a:t>
            </a:r>
            <a:endParaRPr lang="zh-CN" altLang="en-US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197727" y="1000108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第三期：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XXXXXXXXXXXXXXXXXXXXXXXXXXXXXXXXXXXXXXXXXXXXXXXXXXXXXXX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7340603" y="2143116"/>
            <a:ext cx="23574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31842" y="605154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832984" y="57086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832984" y="57086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42125" y="6160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商品详情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833742" y="1196549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1448259" y="1357599"/>
            <a:ext cx="1350815" cy="1350815"/>
            <a:chOff x="4464273" y="2636912"/>
            <a:chExt cx="504056" cy="504056"/>
          </a:xfrm>
        </p:grpSpPr>
        <p:sp>
          <p:nvSpPr>
            <p:cNvPr id="124" name="矩形 123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连接符 152"/>
          <p:cNvCxnSpPr/>
          <p:nvPr/>
        </p:nvCxnSpPr>
        <p:spPr>
          <a:xfrm>
            <a:off x="832984" y="2864811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811490" y="2844016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第三期：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XXXXXXXXXXXXXXXXXXXXXXXXXXXXXXXXXXXXXXXXXXXXXXXXXXXXXXX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862907" y="621446"/>
            <a:ext cx="464006" cy="246221"/>
            <a:chOff x="10421887" y="1826156"/>
            <a:chExt cx="464006" cy="246221"/>
          </a:xfrm>
        </p:grpSpPr>
        <p:sp>
          <p:nvSpPr>
            <p:cNvPr id="156" name="TextBox 155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57" name="流程图: 离页连接符 156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2914414" y="612091"/>
            <a:ext cx="444859" cy="246221"/>
            <a:chOff x="10417451" y="1826156"/>
            <a:chExt cx="444859" cy="246221"/>
          </a:xfrm>
        </p:grpSpPr>
        <p:sp>
          <p:nvSpPr>
            <p:cNvPr id="159" name="TextBox 158"/>
            <p:cNvSpPr txBox="1"/>
            <p:nvPr/>
          </p:nvSpPr>
          <p:spPr>
            <a:xfrm>
              <a:off x="10417451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分享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60" name="单圆角矩形 159"/>
            <p:cNvSpPr/>
            <p:nvPr/>
          </p:nvSpPr>
          <p:spPr>
            <a:xfrm rot="5400000">
              <a:off x="10534087" y="1740628"/>
              <a:ext cx="216024" cy="440423"/>
            </a:xfrm>
            <a:prstGeom prst="round1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1" name="矩形 160"/>
          <p:cNvSpPr/>
          <p:nvPr/>
        </p:nvSpPr>
        <p:spPr>
          <a:xfrm>
            <a:off x="2888841" y="1352643"/>
            <a:ext cx="515557" cy="1350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848685" y="1362713"/>
            <a:ext cx="515557" cy="1350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810622" y="3227522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5600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919205" y="3466633"/>
            <a:ext cx="2412000" cy="36000"/>
            <a:chOff x="4824313" y="2564904"/>
            <a:chExt cx="4291288" cy="216024"/>
          </a:xfrm>
        </p:grpSpPr>
        <p:sp>
          <p:nvSpPr>
            <p:cNvPr id="165" name="矩形 164"/>
            <p:cNvSpPr/>
            <p:nvPr/>
          </p:nvSpPr>
          <p:spPr>
            <a:xfrm>
              <a:off x="4824313" y="2564904"/>
              <a:ext cx="4291288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4824313" y="2564904"/>
              <a:ext cx="2412000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816795" y="348126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230</a:t>
            </a:r>
          </a:p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876791" y="34812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340</a:t>
            </a:r>
          </a:p>
          <a:p>
            <a:pPr algn="ctr"/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067678" y="34812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</a:p>
          <a:p>
            <a:pPr algn="r"/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还需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0" name="组合 294"/>
          <p:cNvGrpSpPr/>
          <p:nvPr/>
        </p:nvGrpSpPr>
        <p:grpSpPr>
          <a:xfrm>
            <a:off x="915662" y="3802528"/>
            <a:ext cx="2448272" cy="288032"/>
            <a:chOff x="8412743" y="3501008"/>
            <a:chExt cx="2448272" cy="288032"/>
          </a:xfrm>
        </p:grpSpPr>
        <p:grpSp>
          <p:nvGrpSpPr>
            <p:cNvPr id="171" name="组合 31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L 形 173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2" name="TextBox 171"/>
            <p:cNvSpPr txBox="1"/>
            <p:nvPr/>
          </p:nvSpPr>
          <p:spPr>
            <a:xfrm>
              <a:off x="8424713" y="3545888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其他的凑份记录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5" name="组合 295"/>
          <p:cNvGrpSpPr/>
          <p:nvPr/>
        </p:nvGrpSpPr>
        <p:grpSpPr>
          <a:xfrm>
            <a:off x="916125" y="4127135"/>
            <a:ext cx="2448272" cy="288032"/>
            <a:chOff x="8412743" y="3501008"/>
            <a:chExt cx="2448272" cy="288032"/>
          </a:xfrm>
        </p:grpSpPr>
        <p:grpSp>
          <p:nvGrpSpPr>
            <p:cNvPr id="176" name="组合 306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178" name="矩形 177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L 形 178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8424713" y="3545888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往期获得商品名单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0" name="矩形 179"/>
          <p:cNvSpPr/>
          <p:nvPr/>
        </p:nvSpPr>
        <p:spPr>
          <a:xfrm>
            <a:off x="847053" y="4457680"/>
            <a:ext cx="2592288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TextBox 180"/>
          <p:cNvSpPr txBox="1"/>
          <p:nvPr/>
        </p:nvSpPr>
        <p:spPr>
          <a:xfrm>
            <a:off x="1916212" y="451074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2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65" y="4653136"/>
            <a:ext cx="365065" cy="6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TextBox 182"/>
          <p:cNvSpPr txBox="1"/>
          <p:nvPr/>
        </p:nvSpPr>
        <p:spPr>
          <a:xfrm>
            <a:off x="2234478" y="97617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785783" y="97617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337088" y="97617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88393" y="97617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7" name="组合 295"/>
          <p:cNvGrpSpPr/>
          <p:nvPr/>
        </p:nvGrpSpPr>
        <p:grpSpPr>
          <a:xfrm>
            <a:off x="4165451" y="3841998"/>
            <a:ext cx="2448272" cy="288032"/>
            <a:chOff x="8412743" y="3501008"/>
            <a:chExt cx="2448272" cy="288032"/>
          </a:xfrm>
        </p:grpSpPr>
        <p:sp>
          <p:nvSpPr>
            <p:cNvPr id="188" name="矩形 187"/>
            <p:cNvSpPr/>
            <p:nvPr/>
          </p:nvSpPr>
          <p:spPr>
            <a:xfrm>
              <a:off x="8412743" y="3501008"/>
              <a:ext cx="2448272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424713" y="3545888"/>
              <a:ext cx="1043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支付宝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6408489" y="3933056"/>
            <a:ext cx="131308" cy="131308"/>
            <a:chOff x="6769099" y="5214950"/>
            <a:chExt cx="300711" cy="300711"/>
          </a:xfrm>
        </p:grpSpPr>
        <p:sp>
          <p:nvSpPr>
            <p:cNvPr id="191" name="椭圆 190"/>
            <p:cNvSpPr/>
            <p:nvPr/>
          </p:nvSpPr>
          <p:spPr>
            <a:xfrm>
              <a:off x="6769099" y="5214950"/>
              <a:ext cx="300711" cy="3007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L 形 191"/>
            <p:cNvSpPr/>
            <p:nvPr/>
          </p:nvSpPr>
          <p:spPr>
            <a:xfrm rot="18799339">
              <a:off x="6832787" y="5296379"/>
              <a:ext cx="173906" cy="108691"/>
            </a:xfrm>
            <a:prstGeom prst="corner">
              <a:avLst>
                <a:gd name="adj1" fmla="val 17266"/>
                <a:gd name="adj2" fmla="val 19975"/>
              </a:avLst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/>
          <p:cNvSpPr txBox="1"/>
          <p:nvPr/>
        </p:nvSpPr>
        <p:spPr>
          <a:xfrm>
            <a:off x="782617" y="116632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二级页面：揭晓商品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聊天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3507651" y="248938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矩形 405"/>
          <p:cNvSpPr/>
          <p:nvPr/>
        </p:nvSpPr>
        <p:spPr>
          <a:xfrm>
            <a:off x="4081217" y="605154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矩形 412"/>
          <p:cNvSpPr/>
          <p:nvPr/>
        </p:nvSpPr>
        <p:spPr>
          <a:xfrm>
            <a:off x="4082359" y="57086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4082359" y="57086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TextBox 415"/>
          <p:cNvSpPr txBox="1"/>
          <p:nvPr/>
        </p:nvSpPr>
        <p:spPr>
          <a:xfrm>
            <a:off x="5023399" y="6160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评论界面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23" name="矩形 422"/>
          <p:cNvSpPr/>
          <p:nvPr/>
        </p:nvSpPr>
        <p:spPr>
          <a:xfrm>
            <a:off x="4089058" y="4457680"/>
            <a:ext cx="2592288" cy="3600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5" name="组合 336"/>
          <p:cNvGrpSpPr/>
          <p:nvPr/>
        </p:nvGrpSpPr>
        <p:grpSpPr>
          <a:xfrm>
            <a:off x="6331885" y="4468001"/>
            <a:ext cx="364202" cy="337111"/>
            <a:chOff x="4211674" y="2358720"/>
            <a:chExt cx="364202" cy="337111"/>
          </a:xfrm>
        </p:grpSpPr>
        <p:sp>
          <p:nvSpPr>
            <p:cNvPr id="426" name="圆角矩形 425"/>
            <p:cNvSpPr/>
            <p:nvPr/>
          </p:nvSpPr>
          <p:spPr>
            <a:xfrm>
              <a:off x="4212033" y="2358720"/>
              <a:ext cx="337111" cy="337111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4211674" y="244378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5" name="TextBox 434"/>
          <p:cNvSpPr txBox="1"/>
          <p:nvPr/>
        </p:nvSpPr>
        <p:spPr>
          <a:xfrm>
            <a:off x="4100963" y="451206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给他留言吧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3" name="组合 222"/>
          <p:cNvGrpSpPr/>
          <p:nvPr/>
        </p:nvGrpSpPr>
        <p:grpSpPr>
          <a:xfrm>
            <a:off x="4124954" y="608026"/>
            <a:ext cx="464006" cy="246221"/>
            <a:chOff x="10421887" y="1826156"/>
            <a:chExt cx="464006" cy="246221"/>
          </a:xfrm>
        </p:grpSpPr>
        <p:sp>
          <p:nvSpPr>
            <p:cNvPr id="444" name="TextBox 443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45" name="流程图: 离页连接符 444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2" name="直接连接符 91"/>
          <p:cNvCxnSpPr/>
          <p:nvPr/>
        </p:nvCxnSpPr>
        <p:spPr>
          <a:xfrm>
            <a:off x="4068063" y="2366459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870209" y="1546159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获得者：凑份高手</a:t>
            </a:r>
            <a:endParaRPr lang="zh-CN" altLang="en-US" sz="8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8" name="组合 168"/>
          <p:cNvGrpSpPr/>
          <p:nvPr/>
        </p:nvGrpSpPr>
        <p:grpSpPr>
          <a:xfrm>
            <a:off x="5150031" y="1084635"/>
            <a:ext cx="440709" cy="440709"/>
            <a:chOff x="5870277" y="2571744"/>
            <a:chExt cx="284272" cy="284272"/>
          </a:xfrm>
        </p:grpSpPr>
        <p:sp>
          <p:nvSpPr>
            <p:cNvPr id="99" name="矩形 98"/>
            <p:cNvSpPr/>
            <p:nvPr/>
          </p:nvSpPr>
          <p:spPr>
            <a:xfrm>
              <a:off x="5870277" y="2571744"/>
              <a:ext cx="284272" cy="2842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0" name="组合 167"/>
            <p:cNvGrpSpPr/>
            <p:nvPr/>
          </p:nvGrpSpPr>
          <p:grpSpPr>
            <a:xfrm>
              <a:off x="5905905" y="2595496"/>
              <a:ext cx="214539" cy="205623"/>
              <a:chOff x="4119955" y="2262058"/>
              <a:chExt cx="285752" cy="273876"/>
            </a:xfrm>
          </p:grpSpPr>
          <p:sp>
            <p:nvSpPr>
              <p:cNvPr id="101" name="流程图: 手动操作 100"/>
              <p:cNvSpPr/>
              <p:nvPr/>
            </p:nvSpPr>
            <p:spPr>
              <a:xfrm flipV="1">
                <a:off x="4119955" y="2393058"/>
                <a:ext cx="285752" cy="142876"/>
              </a:xfrm>
              <a:prstGeom prst="flowChartManualOperation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4179704" y="2262058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4103688" y="2564904"/>
            <a:ext cx="2611559" cy="460527"/>
            <a:chOff x="4103688" y="1825465"/>
            <a:chExt cx="2611559" cy="460527"/>
          </a:xfrm>
        </p:grpSpPr>
        <p:grpSp>
          <p:nvGrpSpPr>
            <p:cNvPr id="107" name="组合 104"/>
            <p:cNvGrpSpPr/>
            <p:nvPr/>
          </p:nvGrpSpPr>
          <p:grpSpPr>
            <a:xfrm>
              <a:off x="4103688" y="1825465"/>
              <a:ext cx="2611559" cy="426873"/>
              <a:chOff x="4103688" y="1825465"/>
              <a:chExt cx="2611559" cy="426873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4114321" y="1825465"/>
                <a:ext cx="9012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 </a:t>
                </a:r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发表评论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103688" y="2021506"/>
                <a:ext cx="18806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XXXXXXXXXXXXXXXXXXXXXXX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5594427" y="1825465"/>
                <a:ext cx="11208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 01 02 19:28</a:t>
                </a:r>
                <a:endPara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08" name="直接连接符 107"/>
            <p:cNvCxnSpPr/>
            <p:nvPr/>
          </p:nvCxnSpPr>
          <p:spPr>
            <a:xfrm>
              <a:off x="4146220" y="2285992"/>
              <a:ext cx="24510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4086104" y="3140968"/>
            <a:ext cx="2611559" cy="460527"/>
            <a:chOff x="4103688" y="1825465"/>
            <a:chExt cx="2611559" cy="460527"/>
          </a:xfrm>
        </p:grpSpPr>
        <p:grpSp>
          <p:nvGrpSpPr>
            <p:cNvPr id="113" name="组合 109"/>
            <p:cNvGrpSpPr/>
            <p:nvPr/>
          </p:nvGrpSpPr>
          <p:grpSpPr>
            <a:xfrm>
              <a:off x="4103688" y="1825465"/>
              <a:ext cx="2611559" cy="426873"/>
              <a:chOff x="4103688" y="1825465"/>
              <a:chExt cx="2611559" cy="426873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114321" y="1825465"/>
                <a:ext cx="9012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 </a:t>
                </a:r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发表评论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103688" y="2021506"/>
                <a:ext cx="18806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XXXXXXXXXXXXXXXXXXXXXXX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594427" y="1825465"/>
                <a:ext cx="11208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 01 02 19:28</a:t>
                </a:r>
                <a:endPara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4" name="直接连接符 113"/>
            <p:cNvCxnSpPr/>
            <p:nvPr/>
          </p:nvCxnSpPr>
          <p:spPr>
            <a:xfrm>
              <a:off x="4146220" y="2285992"/>
              <a:ext cx="24510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4071074" y="3717032"/>
            <a:ext cx="2611559" cy="460527"/>
            <a:chOff x="4103688" y="1825465"/>
            <a:chExt cx="2611559" cy="460527"/>
          </a:xfrm>
        </p:grpSpPr>
        <p:grpSp>
          <p:nvGrpSpPr>
            <p:cNvPr id="119" name="组合 115"/>
            <p:cNvGrpSpPr/>
            <p:nvPr/>
          </p:nvGrpSpPr>
          <p:grpSpPr>
            <a:xfrm>
              <a:off x="4103688" y="1825465"/>
              <a:ext cx="2611559" cy="426873"/>
              <a:chOff x="4103688" y="1825465"/>
              <a:chExt cx="2611559" cy="426873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4114321" y="1825465"/>
                <a:ext cx="9012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 </a:t>
                </a:r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发表评论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103688" y="2021506"/>
                <a:ext cx="18806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XXXXXXXXXXXXXXXXXXXXXXX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594427" y="1825465"/>
                <a:ext cx="11208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 01 02 19:28</a:t>
                </a:r>
                <a:endPara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0" name="直接连接符 119"/>
            <p:cNvCxnSpPr/>
            <p:nvPr/>
          </p:nvCxnSpPr>
          <p:spPr>
            <a:xfrm>
              <a:off x="4146220" y="2285992"/>
              <a:ext cx="24510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矩形 123"/>
          <p:cNvSpPr/>
          <p:nvPr/>
        </p:nvSpPr>
        <p:spPr>
          <a:xfrm>
            <a:off x="854142" y="2764792"/>
            <a:ext cx="2571768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870741" y="98898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821341" y="584141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822483" y="54985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842045" y="58823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823241" y="1271072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759536" y="99283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622683" y="99283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694618" y="1233355"/>
            <a:ext cx="792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3" name="组合 132"/>
          <p:cNvGrpSpPr/>
          <p:nvPr/>
        </p:nvGrpSpPr>
        <p:grpSpPr>
          <a:xfrm>
            <a:off x="822483" y="1615468"/>
            <a:ext cx="2592000" cy="830235"/>
            <a:chOff x="4094234" y="1741509"/>
            <a:chExt cx="2592000" cy="830235"/>
          </a:xfrm>
        </p:grpSpPr>
        <p:grpSp>
          <p:nvGrpSpPr>
            <p:cNvPr id="134" name="组合 133"/>
            <p:cNvGrpSpPr/>
            <p:nvPr/>
          </p:nvGrpSpPr>
          <p:grpSpPr>
            <a:xfrm>
              <a:off x="4166242" y="1779656"/>
              <a:ext cx="696532" cy="696532"/>
              <a:chOff x="4464273" y="2636912"/>
              <a:chExt cx="504056" cy="504056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7" name="直接连接符 146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直接连接符 134"/>
            <p:cNvCxnSpPr/>
            <p:nvPr/>
          </p:nvCxnSpPr>
          <p:spPr>
            <a:xfrm>
              <a:off x="4094234" y="2571744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5287074" y="1741509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94872" y="2198501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894872" y="2324755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894872" y="2072248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287074" y="1899500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1" name="组合 140"/>
            <p:cNvGrpSpPr/>
            <p:nvPr/>
          </p:nvGrpSpPr>
          <p:grpSpPr>
            <a:xfrm>
              <a:off x="4996182" y="1786496"/>
              <a:ext cx="284272" cy="284272"/>
              <a:chOff x="5870277" y="2571744"/>
              <a:chExt cx="284272" cy="284272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3" name="组合 142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144" name="流程图: 手动操作 143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49" name="组合 148"/>
          <p:cNvGrpSpPr/>
          <p:nvPr/>
        </p:nvGrpSpPr>
        <p:grpSpPr>
          <a:xfrm>
            <a:off x="3173906" y="671614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50" name="圆角矩形 149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圆角矩形 150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圆角矩形 151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854142" y="1336032"/>
            <a:ext cx="2428892" cy="253916"/>
            <a:chOff x="4125893" y="1357298"/>
            <a:chExt cx="2428892" cy="253916"/>
          </a:xfrm>
        </p:grpSpPr>
        <p:sp>
          <p:nvSpPr>
            <p:cNvPr id="154" name="TextBox 153"/>
            <p:cNvSpPr txBox="1"/>
            <p:nvPr/>
          </p:nvSpPr>
          <p:spPr>
            <a:xfrm>
              <a:off x="4125893" y="1357298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今日开奖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4911711" y="1486526"/>
              <a:ext cx="164307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组合 155"/>
          <p:cNvGrpSpPr/>
          <p:nvPr/>
        </p:nvGrpSpPr>
        <p:grpSpPr>
          <a:xfrm>
            <a:off x="854142" y="2512504"/>
            <a:ext cx="2561729" cy="253916"/>
            <a:chOff x="4125893" y="2533770"/>
            <a:chExt cx="2561729" cy="253916"/>
          </a:xfrm>
        </p:grpSpPr>
        <p:sp>
          <p:nvSpPr>
            <p:cNvPr id="157" name="TextBox 156"/>
            <p:cNvSpPr txBox="1"/>
            <p:nvPr/>
          </p:nvSpPr>
          <p:spPr>
            <a:xfrm>
              <a:off x="4125893" y="253377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等待开奖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459401" y="2545312"/>
              <a:ext cx="12282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开奖时间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5-10 15:00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842267" y="2824167"/>
            <a:ext cx="2613975" cy="800545"/>
            <a:chOff x="4092853" y="3786190"/>
            <a:chExt cx="2613975" cy="800545"/>
          </a:xfrm>
        </p:grpSpPr>
        <p:grpSp>
          <p:nvGrpSpPr>
            <p:cNvPr id="160" name="组合 159"/>
            <p:cNvGrpSpPr/>
            <p:nvPr/>
          </p:nvGrpSpPr>
          <p:grpSpPr>
            <a:xfrm>
              <a:off x="4190261" y="3794647"/>
              <a:ext cx="696532" cy="696532"/>
              <a:chOff x="4464273" y="2636912"/>
              <a:chExt cx="504056" cy="504056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1" name="直接连接符 170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1" name="直接连接符 160"/>
            <p:cNvCxnSpPr/>
            <p:nvPr/>
          </p:nvCxnSpPr>
          <p:spPr>
            <a:xfrm>
              <a:off x="4092853" y="4586735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4915954" y="3786190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 5S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442839" y="4277170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5600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5009907" y="4204750"/>
              <a:ext cx="1620000" cy="36000"/>
              <a:chOff x="4824313" y="2564904"/>
              <a:chExt cx="4291288" cy="216024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5" name="TextBox 164"/>
            <p:cNvSpPr txBox="1"/>
            <p:nvPr/>
          </p:nvSpPr>
          <p:spPr>
            <a:xfrm>
              <a:off x="4907497" y="4219380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</a:p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342626" y="421938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  <a:p>
              <a:pPr algn="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还需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906949" y="3960816"/>
              <a:ext cx="8402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已凑满 等待开奖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3" name="矩形 172"/>
          <p:cNvSpPr/>
          <p:nvPr/>
        </p:nvSpPr>
        <p:spPr>
          <a:xfrm>
            <a:off x="822483" y="54985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4" name="组合 173"/>
          <p:cNvGrpSpPr/>
          <p:nvPr/>
        </p:nvGrpSpPr>
        <p:grpSpPr>
          <a:xfrm>
            <a:off x="854142" y="3741174"/>
            <a:ext cx="2428892" cy="253916"/>
            <a:chOff x="4125893" y="1357298"/>
            <a:chExt cx="2428892" cy="253916"/>
          </a:xfrm>
        </p:grpSpPr>
        <p:sp>
          <p:nvSpPr>
            <p:cNvPr id="175" name="TextBox 174"/>
            <p:cNvSpPr txBox="1"/>
            <p:nvPr/>
          </p:nvSpPr>
          <p:spPr>
            <a:xfrm>
              <a:off x="4125893" y="1357298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开奖历史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6" name="直接连接符 175"/>
            <p:cNvCxnSpPr/>
            <p:nvPr/>
          </p:nvCxnSpPr>
          <p:spPr>
            <a:xfrm>
              <a:off x="4911711" y="1486526"/>
              <a:ext cx="164307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组合 176"/>
          <p:cNvGrpSpPr/>
          <p:nvPr/>
        </p:nvGrpSpPr>
        <p:grpSpPr>
          <a:xfrm>
            <a:off x="854142" y="3979238"/>
            <a:ext cx="2592000" cy="830235"/>
            <a:chOff x="4094234" y="1741509"/>
            <a:chExt cx="2592000" cy="830235"/>
          </a:xfrm>
        </p:grpSpPr>
        <p:grpSp>
          <p:nvGrpSpPr>
            <p:cNvPr id="178" name="组合 177"/>
            <p:cNvGrpSpPr/>
            <p:nvPr/>
          </p:nvGrpSpPr>
          <p:grpSpPr>
            <a:xfrm>
              <a:off x="4166242" y="1779656"/>
              <a:ext cx="696532" cy="696532"/>
              <a:chOff x="4464273" y="2636912"/>
              <a:chExt cx="504056" cy="50405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1" name="直接连接符 190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直接连接符 178"/>
            <p:cNvCxnSpPr/>
            <p:nvPr/>
          </p:nvCxnSpPr>
          <p:spPr>
            <a:xfrm>
              <a:off x="4094234" y="2571744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5287074" y="1741509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894872" y="2198501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94872" y="2324755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894872" y="2072248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287074" y="1899500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5" name="组合 184"/>
            <p:cNvGrpSpPr/>
            <p:nvPr/>
          </p:nvGrpSpPr>
          <p:grpSpPr>
            <a:xfrm>
              <a:off x="4996182" y="1786496"/>
              <a:ext cx="284272" cy="284272"/>
              <a:chOff x="5870277" y="2571744"/>
              <a:chExt cx="284272" cy="284272"/>
            </a:xfrm>
          </p:grpSpPr>
          <p:sp>
            <p:nvSpPr>
              <p:cNvPr id="186" name="矩形 185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7" name="组合 186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188" name="流程图: 手动操作 187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椭圆 188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93" name="矩形 192"/>
          <p:cNvSpPr/>
          <p:nvPr/>
        </p:nvSpPr>
        <p:spPr>
          <a:xfrm>
            <a:off x="832482" y="2446510"/>
            <a:ext cx="18000" cy="118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832482" y="1282662"/>
            <a:ext cx="18000" cy="115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832482" y="3623758"/>
            <a:ext cx="18000" cy="115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6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373" y="1844824"/>
            <a:ext cx="556865" cy="9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" name="TextBox 195"/>
          <p:cNvSpPr txBox="1"/>
          <p:nvPr/>
        </p:nvSpPr>
        <p:spPr>
          <a:xfrm>
            <a:off x="4987122" y="1855457"/>
            <a:ext cx="7232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幸运码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10000012</a:t>
            </a:r>
          </a:p>
          <a:p>
            <a:pPr algn="ctr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凑份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rot="5400000">
            <a:off x="5382401" y="638824"/>
            <a:ext cx="0" cy="241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5875152" y="1855457"/>
            <a:ext cx="7393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揭晓时间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 2-18</a:t>
            </a:r>
          </a:p>
          <a:p>
            <a:pPr algn="ctr"/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13:44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129550" y="185545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获得商品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Iphone5s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883265" y="1844824"/>
            <a:ext cx="0" cy="50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>
            <a:off x="5832425" y="1863667"/>
            <a:ext cx="0" cy="50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/>
        </p:nvSpPr>
        <p:spPr>
          <a:xfrm>
            <a:off x="4968329" y="5445224"/>
            <a:ext cx="858789" cy="8587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/>
          <p:cNvSpPr txBox="1"/>
          <p:nvPr/>
        </p:nvSpPr>
        <p:spPr>
          <a:xfrm>
            <a:off x="782617" y="116632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二级页面：用户信息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3424526" y="1464549"/>
            <a:ext cx="6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矩形 405"/>
          <p:cNvSpPr/>
          <p:nvPr/>
        </p:nvSpPr>
        <p:spPr>
          <a:xfrm>
            <a:off x="4081217" y="605154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矩形 412"/>
          <p:cNvSpPr/>
          <p:nvPr/>
        </p:nvSpPr>
        <p:spPr>
          <a:xfrm>
            <a:off x="4082359" y="57086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4082359" y="57086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TextBox 415"/>
          <p:cNvSpPr txBox="1"/>
          <p:nvPr/>
        </p:nvSpPr>
        <p:spPr>
          <a:xfrm>
            <a:off x="5076564" y="6160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产品解释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9" name="组合 222"/>
          <p:cNvGrpSpPr/>
          <p:nvPr/>
        </p:nvGrpSpPr>
        <p:grpSpPr>
          <a:xfrm>
            <a:off x="4124954" y="608026"/>
            <a:ext cx="464006" cy="246221"/>
            <a:chOff x="10421887" y="1826156"/>
            <a:chExt cx="464006" cy="246221"/>
          </a:xfrm>
        </p:grpSpPr>
        <p:sp>
          <p:nvSpPr>
            <p:cNvPr id="444" name="TextBox 443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45" name="流程图: 离页连接符 444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矩形 90"/>
          <p:cNvSpPr/>
          <p:nvPr/>
        </p:nvSpPr>
        <p:spPr>
          <a:xfrm>
            <a:off x="819596" y="590873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820738" y="556582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820738" y="556582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892746" y="1330134"/>
            <a:ext cx="2448272" cy="1152128"/>
            <a:chOff x="8412743" y="3501008"/>
            <a:chExt cx="2448272" cy="1152128"/>
          </a:xfrm>
        </p:grpSpPr>
        <p:grpSp>
          <p:nvGrpSpPr>
            <p:cNvPr id="101" name="组合 235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117" name="组合 251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19" name="矩形 118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L 形 119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产品解释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" name="组合 236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113" name="组合 247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15" name="矩形 114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L 形 115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意见反馈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3" name="组合 237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109" name="组合 243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11" name="矩形 110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L 形 111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8424713" y="3545888"/>
                <a:ext cx="13981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客服电话：</a:t>
                </a:r>
                <a:r>
                  <a:rPr lang="en-US" altLang="zh-CN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021 88887777</a:t>
                </a:r>
                <a:endPara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4" name="组合 238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105" name="组合 239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L 形 107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424713" y="3545888"/>
                <a:ext cx="12538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版本更新：</a:t>
                </a:r>
                <a:r>
                  <a:rPr lang="zh-CN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当前版本</a:t>
                </a:r>
                <a:r>
                  <a:rPr lang="en-US" altLang="zh-CN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1.0</a:t>
                </a:r>
                <a:endPara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2" name="矩形 121"/>
          <p:cNvSpPr/>
          <p:nvPr/>
        </p:nvSpPr>
        <p:spPr>
          <a:xfrm>
            <a:off x="4226237" y="1071546"/>
            <a:ext cx="2286016" cy="2857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5101770" y="4047687"/>
            <a:ext cx="95693" cy="956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5328212" y="4047687"/>
            <a:ext cx="95693" cy="956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5554653" y="4047687"/>
            <a:ext cx="95693" cy="956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5054587" y="228599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说明图片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7211633" y="594419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212775" y="56012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7212775" y="56012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8206980" y="60533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意见反馈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31" name="组合 222"/>
          <p:cNvGrpSpPr/>
          <p:nvPr/>
        </p:nvGrpSpPr>
        <p:grpSpPr>
          <a:xfrm>
            <a:off x="7255370" y="597291"/>
            <a:ext cx="464006" cy="246221"/>
            <a:chOff x="10421887" y="1826156"/>
            <a:chExt cx="464006" cy="246221"/>
          </a:xfrm>
        </p:grpSpPr>
        <p:sp>
          <p:nvSpPr>
            <p:cNvPr id="132" name="TextBox 131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33" name="流程图: 离页连接符 132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4" name="矩形 133"/>
          <p:cNvSpPr/>
          <p:nvPr/>
        </p:nvSpPr>
        <p:spPr>
          <a:xfrm>
            <a:off x="7356653" y="1060811"/>
            <a:ext cx="2286016" cy="4393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7365293" y="116673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您的联系方式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0" name="直接连接符 139"/>
          <p:cNvCxnSpPr/>
          <p:nvPr/>
        </p:nvCxnSpPr>
        <p:spPr>
          <a:xfrm>
            <a:off x="3424237" y="1714488"/>
            <a:ext cx="4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3899704" y="1714488"/>
            <a:ext cx="0" cy="3571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3895916" y="5286388"/>
            <a:ext cx="35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7471604" y="4832350"/>
            <a:ext cx="0" cy="454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7352478" y="1571612"/>
            <a:ext cx="2286016" cy="12858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7376604" y="160723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您的意见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352478" y="3000372"/>
            <a:ext cx="2286016" cy="439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8173921" y="3071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3424238" y="2357430"/>
            <a:ext cx="25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3685390" y="2369117"/>
            <a:ext cx="0" cy="31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0466575" y="99926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0417175" y="594419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10418317" y="56012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10418317" y="56012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11354577" y="59850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60" name="Picture 2" descr="D:\搜集的素材\01-图标和按钮\常用图标\500个实用网页装饰小图标png图标\pc.de-berlin-icon-pack\32x32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807" y="619503"/>
            <a:ext cx="234870" cy="23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1" name="直接连接符 160"/>
          <p:cNvCxnSpPr/>
          <p:nvPr/>
        </p:nvCxnSpPr>
        <p:spPr>
          <a:xfrm>
            <a:off x="10419075" y="1281350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1355370" y="100310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2218517" y="100310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2198085" y="1243633"/>
            <a:ext cx="792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5" name="组合 164"/>
          <p:cNvGrpSpPr/>
          <p:nvPr/>
        </p:nvGrpSpPr>
        <p:grpSpPr>
          <a:xfrm>
            <a:off x="10490325" y="1333680"/>
            <a:ext cx="2448272" cy="1152128"/>
            <a:chOff x="8412743" y="3501008"/>
            <a:chExt cx="2448272" cy="1152128"/>
          </a:xfrm>
        </p:grpSpPr>
        <p:grpSp>
          <p:nvGrpSpPr>
            <p:cNvPr id="166" name="组合 235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182" name="组合 251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84" name="矩形 18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L 形 184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产品解释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7" name="组合 236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178" name="组合 247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L 形 180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意见反馈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8" name="组合 237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174" name="组合 243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76" name="矩形 175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L 形 176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5" name="TextBox 174"/>
              <p:cNvSpPr txBox="1"/>
              <p:nvPr/>
            </p:nvSpPr>
            <p:spPr>
              <a:xfrm>
                <a:off x="8424713" y="3545888"/>
                <a:ext cx="13981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客服电话：</a:t>
                </a:r>
                <a:r>
                  <a:rPr lang="en-US" altLang="zh-CN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021 88887777</a:t>
                </a:r>
                <a:endPara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9" name="组合 238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170" name="组合 239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72" name="矩形 171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L 形 172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8424713" y="3545888"/>
                <a:ext cx="12538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版本更新：</a:t>
                </a:r>
                <a:r>
                  <a:rPr lang="zh-CN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当前版本</a:t>
                </a:r>
                <a:r>
                  <a:rPr lang="en-US" altLang="zh-CN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1.0</a:t>
                </a:r>
                <a:endPara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6" name="矩形 185"/>
          <p:cNvSpPr/>
          <p:nvPr/>
        </p:nvSpPr>
        <p:spPr>
          <a:xfrm>
            <a:off x="10746065" y="1831948"/>
            <a:ext cx="2020598" cy="18113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10745689" y="1557883"/>
            <a:ext cx="2020598" cy="45404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11270069" y="1666800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检测到新版本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0841065" y="2143116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产品更新点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0841065" y="2498317"/>
            <a:ext cx="936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产品更新点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0841065" y="28535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产品更新点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" name="组合 193"/>
          <p:cNvGrpSpPr/>
          <p:nvPr/>
        </p:nvGrpSpPr>
        <p:grpSpPr>
          <a:xfrm>
            <a:off x="10937381" y="3214686"/>
            <a:ext cx="749253" cy="324000"/>
            <a:chOff x="11020506" y="3929066"/>
            <a:chExt cx="749253" cy="324000"/>
          </a:xfrm>
        </p:grpSpPr>
        <p:sp>
          <p:nvSpPr>
            <p:cNvPr id="192" name="矩形 191"/>
            <p:cNvSpPr/>
            <p:nvPr/>
          </p:nvSpPr>
          <p:spPr>
            <a:xfrm>
              <a:off x="11020506" y="3929066"/>
              <a:ext cx="749253" cy="324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1119868" y="394131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1852884" y="3214686"/>
            <a:ext cx="749253" cy="324000"/>
            <a:chOff x="11020506" y="3929066"/>
            <a:chExt cx="749253" cy="324000"/>
          </a:xfrm>
        </p:grpSpPr>
        <p:sp>
          <p:nvSpPr>
            <p:cNvPr id="196" name="矩形 195"/>
            <p:cNvSpPr/>
            <p:nvPr/>
          </p:nvSpPr>
          <p:spPr>
            <a:xfrm>
              <a:off x="11020506" y="3929066"/>
              <a:ext cx="749253" cy="324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1119868" y="394131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放弃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8" name="直接连接符 197"/>
          <p:cNvCxnSpPr/>
          <p:nvPr/>
        </p:nvCxnSpPr>
        <p:spPr>
          <a:xfrm>
            <a:off x="3697641" y="5548578"/>
            <a:ext cx="698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 flipV="1">
            <a:off x="10662376" y="4856100"/>
            <a:ext cx="0" cy="68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>
            <a:off x="556863" y="2071678"/>
            <a:ext cx="3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>
            <a:off x="553805" y="2083365"/>
            <a:ext cx="0" cy="320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组合 215"/>
          <p:cNvGrpSpPr/>
          <p:nvPr/>
        </p:nvGrpSpPr>
        <p:grpSpPr>
          <a:xfrm>
            <a:off x="796988" y="4939225"/>
            <a:ext cx="2020598" cy="1726199"/>
            <a:chOff x="10965528" y="5346139"/>
            <a:chExt cx="2020598" cy="1726199"/>
          </a:xfrm>
        </p:grpSpPr>
        <p:sp>
          <p:nvSpPr>
            <p:cNvPr id="204" name="矩形 203"/>
            <p:cNvSpPr/>
            <p:nvPr/>
          </p:nvSpPr>
          <p:spPr>
            <a:xfrm>
              <a:off x="10965528" y="5346139"/>
              <a:ext cx="2020598" cy="1726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1060528" y="5657307"/>
              <a:ext cx="1813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拨打 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021 88887777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1226778" y="6012508"/>
              <a:ext cx="15295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周一至周五</a:t>
              </a:r>
              <a:r>
                <a:rPr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8:00-18:00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0" name="组合 209"/>
            <p:cNvGrpSpPr/>
            <p:nvPr/>
          </p:nvGrpSpPr>
          <p:grpSpPr>
            <a:xfrm>
              <a:off x="11156844" y="6572272"/>
              <a:ext cx="749253" cy="324000"/>
              <a:chOff x="11020506" y="3929066"/>
              <a:chExt cx="749253" cy="324000"/>
            </a:xfrm>
          </p:grpSpPr>
          <p:sp>
            <p:nvSpPr>
              <p:cNvPr id="211" name="矩形 210"/>
              <p:cNvSpPr/>
              <p:nvPr/>
            </p:nvSpPr>
            <p:spPr>
              <a:xfrm>
                <a:off x="11020506" y="3929066"/>
                <a:ext cx="749253" cy="324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11119868" y="3941317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拨打</a:t>
                </a:r>
                <a:endParaRPr lang="zh-CN" altLang="en-US" sz="14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12072347" y="6572272"/>
              <a:ext cx="749253" cy="324000"/>
              <a:chOff x="11020506" y="3929066"/>
              <a:chExt cx="749253" cy="32400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1020506" y="3929066"/>
                <a:ext cx="749253" cy="324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11119868" y="3941317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取消</a:t>
                </a:r>
                <a:endParaRPr lang="zh-CN" altLang="en-US" sz="14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5" name="组合 134"/>
          <p:cNvGrpSpPr/>
          <p:nvPr/>
        </p:nvGrpSpPr>
        <p:grpSpPr>
          <a:xfrm>
            <a:off x="916274" y="2928934"/>
            <a:ext cx="2357333" cy="355450"/>
            <a:chOff x="4054455" y="2786058"/>
            <a:chExt cx="2357333" cy="355450"/>
          </a:xfrm>
        </p:grpSpPr>
        <p:sp>
          <p:nvSpPr>
            <p:cNvPr id="136" name="矩形 135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018011" y="28368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794329" y="61182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更多信息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911183" y="626781"/>
            <a:ext cx="464006" cy="246221"/>
            <a:chOff x="10421887" y="1826156"/>
            <a:chExt cx="464006" cy="246221"/>
          </a:xfrm>
        </p:grpSpPr>
        <p:sp>
          <p:nvSpPr>
            <p:cNvPr id="143" name="TextBox 142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44" name="流程图: 离页连接符 143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/>
          <p:cNvSpPr txBox="1"/>
          <p:nvPr/>
        </p:nvSpPr>
        <p:spPr>
          <a:xfrm>
            <a:off x="782617" y="116632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二级页面：我的凑分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充值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3460151" y="2571744"/>
            <a:ext cx="57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832537" y="577225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833679" y="542934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833679" y="542934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905687" y="2425103"/>
            <a:ext cx="2448272" cy="1152128"/>
            <a:chOff x="8412743" y="3501008"/>
            <a:chExt cx="2448272" cy="1152128"/>
          </a:xfrm>
        </p:grpSpPr>
        <p:grpSp>
          <p:nvGrpSpPr>
            <p:cNvPr id="143" name="组合 294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201" name="组合 310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9" name="L 形 208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5" name="TextBox 204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我的凑份记录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4" name="组合 295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182" name="组合 306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95" name="矩形 194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" name="L 形 199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8424713" y="3545888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获得的商品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5" name="组合 296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169" name="组合 302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74" name="矩形 17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L 形 177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账户明细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7" name="组合 297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165" name="组合 298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" name="L 形 167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我的收货地址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9" name="组合 228"/>
          <p:cNvGrpSpPr/>
          <p:nvPr/>
        </p:nvGrpSpPr>
        <p:grpSpPr>
          <a:xfrm>
            <a:off x="907726" y="3569596"/>
            <a:ext cx="2448272" cy="288032"/>
            <a:chOff x="8412743" y="3501008"/>
            <a:chExt cx="2448272" cy="288032"/>
          </a:xfrm>
        </p:grpSpPr>
        <p:grpSp>
          <p:nvGrpSpPr>
            <p:cNvPr id="230" name="组合 22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L 形 232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1" name="TextBox 230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我的留言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5" name="矩形 234"/>
          <p:cNvSpPr/>
          <p:nvPr/>
        </p:nvSpPr>
        <p:spPr>
          <a:xfrm>
            <a:off x="4105375" y="1214422"/>
            <a:ext cx="2592288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4104233" y="582544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4105375" y="54825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4105375" y="54825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TextBox 238"/>
          <p:cNvSpPr txBox="1"/>
          <p:nvPr/>
        </p:nvSpPr>
        <p:spPr>
          <a:xfrm>
            <a:off x="5041479" y="58663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账户充值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4158333" y="614293"/>
            <a:ext cx="444460" cy="229996"/>
            <a:chOff x="10421887" y="1838856"/>
            <a:chExt cx="444460" cy="229996"/>
          </a:xfrm>
        </p:grpSpPr>
        <p:sp>
          <p:nvSpPr>
            <p:cNvPr id="262" name="TextBox 261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63" name="流程图: 离页连接符 262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8" name="TextBox 267"/>
          <p:cNvSpPr txBox="1"/>
          <p:nvPr/>
        </p:nvSpPr>
        <p:spPr>
          <a:xfrm>
            <a:off x="4110038" y="993758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您当前的金融为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:8:00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4268769" y="1382698"/>
            <a:ext cx="228601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5172146" y="1427578"/>
            <a:ext cx="568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输入金额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9" name="组合 278"/>
          <p:cNvGrpSpPr/>
          <p:nvPr/>
        </p:nvGrpSpPr>
        <p:grpSpPr>
          <a:xfrm>
            <a:off x="6087589" y="605741"/>
            <a:ext cx="595035" cy="223646"/>
            <a:chOff x="10303151" y="1845206"/>
            <a:chExt cx="595035" cy="223646"/>
          </a:xfrm>
        </p:grpSpPr>
        <p:sp>
          <p:nvSpPr>
            <p:cNvPr id="280" name="TextBox 279"/>
            <p:cNvSpPr txBox="1"/>
            <p:nvPr/>
          </p:nvSpPr>
          <p:spPr>
            <a:xfrm>
              <a:off x="10303151" y="184520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账户明细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81" name="单圆角矩形 280"/>
            <p:cNvSpPr/>
            <p:nvPr/>
          </p:nvSpPr>
          <p:spPr>
            <a:xfrm rot="5400000">
              <a:off x="10477334" y="1683875"/>
              <a:ext cx="216024" cy="553930"/>
            </a:xfrm>
            <a:prstGeom prst="round1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2" name="直接箭头连接符 281"/>
          <p:cNvCxnSpPr/>
          <p:nvPr/>
        </p:nvCxnSpPr>
        <p:spPr>
          <a:xfrm>
            <a:off x="6697663" y="2571744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/>
          <p:cNvSpPr/>
          <p:nvPr/>
        </p:nvSpPr>
        <p:spPr>
          <a:xfrm>
            <a:off x="7199758" y="594419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/>
          <p:cNvSpPr/>
          <p:nvPr/>
        </p:nvSpPr>
        <p:spPr>
          <a:xfrm>
            <a:off x="7200900" y="56012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/>
          <p:cNvSpPr/>
          <p:nvPr/>
        </p:nvSpPr>
        <p:spPr>
          <a:xfrm>
            <a:off x="7200900" y="56012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TextBox 286"/>
          <p:cNvSpPr txBox="1"/>
          <p:nvPr/>
        </p:nvSpPr>
        <p:spPr>
          <a:xfrm>
            <a:off x="7911379" y="59850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支付宝付款界面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00" name="直接连接符 299"/>
          <p:cNvCxnSpPr/>
          <p:nvPr/>
        </p:nvCxnSpPr>
        <p:spPr>
          <a:xfrm flipV="1">
            <a:off x="6483347" y="142852"/>
            <a:ext cx="214316" cy="40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/>
          <p:nvPr/>
        </p:nvCxnSpPr>
        <p:spPr>
          <a:xfrm>
            <a:off x="6697663" y="136480"/>
            <a:ext cx="34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>
            <a:off x="10118679" y="133133"/>
            <a:ext cx="252000" cy="43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/>
          <p:cNvGrpSpPr/>
          <p:nvPr/>
        </p:nvGrpSpPr>
        <p:grpSpPr>
          <a:xfrm>
            <a:off x="845598" y="1336320"/>
            <a:ext cx="2592288" cy="956029"/>
            <a:chOff x="820738" y="1246318"/>
            <a:chExt cx="2592288" cy="956029"/>
          </a:xfrm>
        </p:grpSpPr>
        <p:sp>
          <p:nvSpPr>
            <p:cNvPr id="114" name="矩形 113"/>
            <p:cNvSpPr/>
            <p:nvPr/>
          </p:nvSpPr>
          <p:spPr>
            <a:xfrm>
              <a:off x="820738" y="1246318"/>
              <a:ext cx="2592288" cy="682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5" name="组合 159"/>
            <p:cNvGrpSpPr/>
            <p:nvPr/>
          </p:nvGrpSpPr>
          <p:grpSpPr>
            <a:xfrm>
              <a:off x="1011114" y="1352238"/>
              <a:ext cx="479549" cy="479549"/>
              <a:chOff x="4464273" y="2636912"/>
              <a:chExt cx="504056" cy="504056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6" name="直接连接符 125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1531351" y="1335730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一定会中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1800 4500 234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985451" y="1428736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余额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8" name="组合 165"/>
            <p:cNvGrpSpPr/>
            <p:nvPr/>
          </p:nvGrpSpPr>
          <p:grpSpPr>
            <a:xfrm>
              <a:off x="982621" y="1971001"/>
              <a:ext cx="2292089" cy="231346"/>
              <a:chOff x="7668589" y="2436790"/>
              <a:chExt cx="2292089" cy="231346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7668589" y="2436790"/>
                <a:ext cx="2292089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619708" y="2452692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充值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1531351" y="1590315"/>
              <a:ext cx="8803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凑份人品：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22975" y="1434022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>
            <a:xfrm rot="5400000">
              <a:off x="2518538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5400000">
              <a:off x="2899592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832238" y="972812"/>
            <a:ext cx="2592000" cy="282088"/>
            <a:chOff x="7214315" y="1017168"/>
            <a:chExt cx="2592000" cy="282088"/>
          </a:xfrm>
        </p:grpSpPr>
        <p:sp>
          <p:nvSpPr>
            <p:cNvPr id="129" name="TextBox 128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1768439" y="59893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我的凑分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3165099" y="69060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42" name="圆角矩形 141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圆角矩形 145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圆角矩形 147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4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60" y="2000240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" name="矩形 270"/>
          <p:cNvSpPr/>
          <p:nvPr/>
        </p:nvSpPr>
        <p:spPr>
          <a:xfrm>
            <a:off x="4267181" y="1980530"/>
            <a:ext cx="2286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TextBox 271"/>
          <p:cNvSpPr txBox="1"/>
          <p:nvPr/>
        </p:nvSpPr>
        <p:spPr>
          <a:xfrm>
            <a:off x="5112664" y="201680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网银充值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268769" y="2355182"/>
            <a:ext cx="2286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5062956" y="239146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支付宝充值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2" name="组合 289"/>
          <p:cNvGrpSpPr/>
          <p:nvPr/>
        </p:nvGrpSpPr>
        <p:grpSpPr>
          <a:xfrm>
            <a:off x="10488425" y="5405514"/>
            <a:ext cx="2424154" cy="642942"/>
            <a:chOff x="10417175" y="5429264"/>
            <a:chExt cx="2424154" cy="642942"/>
          </a:xfrm>
        </p:grpSpPr>
        <p:sp>
          <p:nvSpPr>
            <p:cNvPr id="153" name="矩形 152"/>
            <p:cNvSpPr/>
            <p:nvPr/>
          </p:nvSpPr>
          <p:spPr>
            <a:xfrm>
              <a:off x="10417175" y="5429264"/>
              <a:ext cx="2424154" cy="6429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1162442" y="55485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新界面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3" name="直接箭头连接符 162"/>
          <p:cNvCxnSpPr/>
          <p:nvPr/>
        </p:nvCxnSpPr>
        <p:spPr>
          <a:xfrm>
            <a:off x="12751750" y="2786058"/>
            <a:ext cx="9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10476116" y="1589097"/>
            <a:ext cx="2448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10470508" y="1290509"/>
            <a:ext cx="2455292" cy="307081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10405300" y="59544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10406442" y="56115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10406442" y="56115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1342546" y="5995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账户明细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77" name="组合 310"/>
          <p:cNvGrpSpPr/>
          <p:nvPr/>
        </p:nvGrpSpPr>
        <p:grpSpPr>
          <a:xfrm>
            <a:off x="10459400" y="627190"/>
            <a:ext cx="444460" cy="229996"/>
            <a:chOff x="10421887" y="1838856"/>
            <a:chExt cx="444460" cy="229996"/>
          </a:xfrm>
        </p:grpSpPr>
        <p:sp>
          <p:nvSpPr>
            <p:cNvPr id="179" name="TextBox 178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80" name="流程图: 离页连接符 179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10411105" y="1006655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您当前的金融为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:8:00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0480936" y="1297735"/>
            <a:ext cx="1205510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10448068" y="1570775"/>
            <a:ext cx="21082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                                                                        金额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5" name="组合 321"/>
          <p:cNvGrpSpPr/>
          <p:nvPr/>
        </p:nvGrpSpPr>
        <p:grpSpPr>
          <a:xfrm>
            <a:off x="12469875" y="1011983"/>
            <a:ext cx="504000" cy="231346"/>
            <a:chOff x="9456678" y="2436790"/>
            <a:chExt cx="504000" cy="231346"/>
          </a:xfrm>
        </p:grpSpPr>
        <p:sp>
          <p:nvSpPr>
            <p:cNvPr id="186" name="矩形 185"/>
            <p:cNvSpPr/>
            <p:nvPr/>
          </p:nvSpPr>
          <p:spPr>
            <a:xfrm>
              <a:off x="9456678" y="2436790"/>
              <a:ext cx="504000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9523178" y="245269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充值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10602176" y="1272335"/>
            <a:ext cx="9268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消费记录</a:t>
            </a:r>
            <a:endParaRPr lang="en-US" altLang="zh-CN" sz="8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消费总额￥</a:t>
            </a:r>
            <a:r>
              <a:rPr lang="en-US" altLang="zh-CN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10.00)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11659458" y="1297735"/>
            <a:ext cx="12600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11830910" y="1285035"/>
            <a:ext cx="9268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充值明细</a:t>
            </a:r>
            <a:endParaRPr lang="en-US" altLang="zh-CN" sz="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消费总额￥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10.00)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10471020" y="1568985"/>
            <a:ext cx="1188000" cy="1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2" name="组合 337"/>
          <p:cNvGrpSpPr/>
          <p:nvPr/>
        </p:nvGrpSpPr>
        <p:grpSpPr>
          <a:xfrm>
            <a:off x="10455790" y="1737583"/>
            <a:ext cx="2450712" cy="191874"/>
            <a:chOff x="10467665" y="1725708"/>
            <a:chExt cx="2450712" cy="191874"/>
          </a:xfrm>
        </p:grpSpPr>
        <p:sp>
          <p:nvSpPr>
            <p:cNvPr id="193" name="TextBox 192"/>
            <p:cNvSpPr txBox="1"/>
            <p:nvPr/>
          </p:nvSpPr>
          <p:spPr>
            <a:xfrm>
              <a:off x="10467665" y="1725708"/>
              <a:ext cx="21820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2013-07-28  14:23:43</a:t>
              </a:r>
              <a:r>
                <a:rPr lang="zh-CN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4.00</a:t>
              </a:r>
              <a:endPara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6" name="直接连接符 195"/>
            <p:cNvCxnSpPr/>
            <p:nvPr/>
          </p:nvCxnSpPr>
          <p:spPr>
            <a:xfrm>
              <a:off x="10489485" y="1917582"/>
              <a:ext cx="242889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338"/>
          <p:cNvGrpSpPr/>
          <p:nvPr/>
        </p:nvGrpSpPr>
        <p:grpSpPr>
          <a:xfrm>
            <a:off x="10455790" y="1963941"/>
            <a:ext cx="2450712" cy="191874"/>
            <a:chOff x="10467665" y="1725708"/>
            <a:chExt cx="2450712" cy="191874"/>
          </a:xfrm>
        </p:grpSpPr>
        <p:sp>
          <p:nvSpPr>
            <p:cNvPr id="198" name="TextBox 197"/>
            <p:cNvSpPr txBox="1"/>
            <p:nvPr/>
          </p:nvSpPr>
          <p:spPr>
            <a:xfrm>
              <a:off x="10467665" y="1725708"/>
              <a:ext cx="21820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2013-07-28  14:23:43</a:t>
              </a:r>
              <a:r>
                <a:rPr lang="zh-CN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4.00</a:t>
              </a:r>
              <a:endPara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>
            <a:xfrm>
              <a:off x="10489485" y="1917582"/>
              <a:ext cx="242889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组合 341"/>
          <p:cNvGrpSpPr/>
          <p:nvPr/>
        </p:nvGrpSpPr>
        <p:grpSpPr>
          <a:xfrm>
            <a:off x="10455790" y="2190299"/>
            <a:ext cx="2450712" cy="191874"/>
            <a:chOff x="10467665" y="1725708"/>
            <a:chExt cx="2450712" cy="191874"/>
          </a:xfrm>
        </p:grpSpPr>
        <p:sp>
          <p:nvSpPr>
            <p:cNvPr id="203" name="TextBox 202"/>
            <p:cNvSpPr txBox="1"/>
            <p:nvPr/>
          </p:nvSpPr>
          <p:spPr>
            <a:xfrm>
              <a:off x="10467665" y="1725708"/>
              <a:ext cx="21820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2013-07-28  14:23:43</a:t>
              </a:r>
              <a:r>
                <a:rPr lang="zh-CN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4.00</a:t>
              </a:r>
              <a:endPara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4" name="直接连接符 203"/>
            <p:cNvCxnSpPr/>
            <p:nvPr/>
          </p:nvCxnSpPr>
          <p:spPr>
            <a:xfrm>
              <a:off x="10489485" y="1917582"/>
              <a:ext cx="242889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组合 344"/>
          <p:cNvGrpSpPr/>
          <p:nvPr/>
        </p:nvGrpSpPr>
        <p:grpSpPr>
          <a:xfrm>
            <a:off x="10455790" y="2416657"/>
            <a:ext cx="2450712" cy="191874"/>
            <a:chOff x="10467665" y="1725708"/>
            <a:chExt cx="2450712" cy="191874"/>
          </a:xfrm>
        </p:grpSpPr>
        <p:sp>
          <p:nvSpPr>
            <p:cNvPr id="208" name="TextBox 207"/>
            <p:cNvSpPr txBox="1"/>
            <p:nvPr/>
          </p:nvSpPr>
          <p:spPr>
            <a:xfrm>
              <a:off x="10467665" y="1725708"/>
              <a:ext cx="21820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2013-07-28  14:23:43</a:t>
              </a:r>
              <a:r>
                <a:rPr lang="zh-CN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4.00</a:t>
              </a:r>
              <a:endPara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0489485" y="1917582"/>
              <a:ext cx="242889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组合 347"/>
          <p:cNvGrpSpPr/>
          <p:nvPr/>
        </p:nvGrpSpPr>
        <p:grpSpPr>
          <a:xfrm>
            <a:off x="10455790" y="2643015"/>
            <a:ext cx="2450712" cy="191874"/>
            <a:chOff x="10467665" y="1725708"/>
            <a:chExt cx="2450712" cy="191874"/>
          </a:xfrm>
        </p:grpSpPr>
        <p:sp>
          <p:nvSpPr>
            <p:cNvPr id="214" name="TextBox 213"/>
            <p:cNvSpPr txBox="1"/>
            <p:nvPr/>
          </p:nvSpPr>
          <p:spPr>
            <a:xfrm>
              <a:off x="10467665" y="1725708"/>
              <a:ext cx="21820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2013-07-28  14:23:43</a:t>
              </a:r>
              <a:r>
                <a:rPr lang="zh-CN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4.00</a:t>
              </a:r>
              <a:endPara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5" name="直接连接符 214"/>
            <p:cNvCxnSpPr/>
            <p:nvPr/>
          </p:nvCxnSpPr>
          <p:spPr>
            <a:xfrm>
              <a:off x="10489485" y="1917582"/>
              <a:ext cx="242889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组合 350"/>
          <p:cNvGrpSpPr/>
          <p:nvPr/>
        </p:nvGrpSpPr>
        <p:grpSpPr>
          <a:xfrm>
            <a:off x="10455790" y="2869371"/>
            <a:ext cx="2450712" cy="191874"/>
            <a:chOff x="10467665" y="1725708"/>
            <a:chExt cx="2450712" cy="191874"/>
          </a:xfrm>
        </p:grpSpPr>
        <p:sp>
          <p:nvSpPr>
            <p:cNvPr id="241" name="TextBox 240"/>
            <p:cNvSpPr txBox="1"/>
            <p:nvPr/>
          </p:nvSpPr>
          <p:spPr>
            <a:xfrm>
              <a:off x="10467665" y="1725708"/>
              <a:ext cx="21820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2013-07-28  14:23:43</a:t>
              </a:r>
              <a:r>
                <a:rPr lang="zh-CN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4.00</a:t>
              </a:r>
              <a:endPara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2" name="直接连接符 241"/>
            <p:cNvCxnSpPr/>
            <p:nvPr/>
          </p:nvCxnSpPr>
          <p:spPr>
            <a:xfrm>
              <a:off x="10489485" y="1917582"/>
              <a:ext cx="242889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/>
          <p:cNvSpPr txBox="1"/>
          <p:nvPr/>
        </p:nvSpPr>
        <p:spPr>
          <a:xfrm>
            <a:off x="782617" y="116632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二级页面：我的凑分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账户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32537" y="577225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833679" y="542934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833679" y="542934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40"/>
          <p:cNvGrpSpPr/>
          <p:nvPr/>
        </p:nvGrpSpPr>
        <p:grpSpPr>
          <a:xfrm>
            <a:off x="905687" y="2425103"/>
            <a:ext cx="2448272" cy="1152128"/>
            <a:chOff x="8412743" y="3501008"/>
            <a:chExt cx="2448272" cy="1152128"/>
          </a:xfrm>
        </p:grpSpPr>
        <p:grpSp>
          <p:nvGrpSpPr>
            <p:cNvPr id="3" name="组合 294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4" name="组合 310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9" name="L 形 208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5" name="TextBox 204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我的凑份记录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295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6" name="组合 306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95" name="矩形 194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" name="L 形 199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8424713" y="3545888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获得的商品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296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8" name="组合 302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74" name="矩形 17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L 形 177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账户明细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297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10" name="组合 298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" name="L 形 167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我的收货地址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" name="组合 228"/>
          <p:cNvGrpSpPr/>
          <p:nvPr/>
        </p:nvGrpSpPr>
        <p:grpSpPr>
          <a:xfrm>
            <a:off x="907726" y="3569596"/>
            <a:ext cx="2448272" cy="288032"/>
            <a:chOff x="8412743" y="3501008"/>
            <a:chExt cx="2448272" cy="288032"/>
          </a:xfrm>
        </p:grpSpPr>
        <p:grpSp>
          <p:nvGrpSpPr>
            <p:cNvPr id="12" name="组合 22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L 形 232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1" name="TextBox 230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我的留言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6" name="矩形 235"/>
          <p:cNvSpPr/>
          <p:nvPr/>
        </p:nvSpPr>
        <p:spPr>
          <a:xfrm>
            <a:off x="4104233" y="582544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4105375" y="54825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4105375" y="54825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TextBox 238"/>
          <p:cNvSpPr txBox="1"/>
          <p:nvPr/>
        </p:nvSpPr>
        <p:spPr>
          <a:xfrm>
            <a:off x="4945943" y="58663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我的凑份记录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3" name="组合 260"/>
          <p:cNvGrpSpPr/>
          <p:nvPr/>
        </p:nvGrpSpPr>
        <p:grpSpPr>
          <a:xfrm>
            <a:off x="4158333" y="614293"/>
            <a:ext cx="444460" cy="229996"/>
            <a:chOff x="10421887" y="1838856"/>
            <a:chExt cx="444460" cy="229996"/>
          </a:xfrm>
        </p:grpSpPr>
        <p:sp>
          <p:nvSpPr>
            <p:cNvPr id="262" name="TextBox 261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63" name="流程图: 离页连接符 262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112"/>
          <p:cNvGrpSpPr/>
          <p:nvPr/>
        </p:nvGrpSpPr>
        <p:grpSpPr>
          <a:xfrm>
            <a:off x="845598" y="1336320"/>
            <a:ext cx="2592288" cy="956029"/>
            <a:chOff x="820738" y="1246318"/>
            <a:chExt cx="2592288" cy="956029"/>
          </a:xfrm>
        </p:grpSpPr>
        <p:sp>
          <p:nvSpPr>
            <p:cNvPr id="114" name="矩形 113"/>
            <p:cNvSpPr/>
            <p:nvPr/>
          </p:nvSpPr>
          <p:spPr>
            <a:xfrm>
              <a:off x="820738" y="1246318"/>
              <a:ext cx="2592288" cy="682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159"/>
            <p:cNvGrpSpPr/>
            <p:nvPr/>
          </p:nvGrpSpPr>
          <p:grpSpPr>
            <a:xfrm>
              <a:off x="1011114" y="1352238"/>
              <a:ext cx="479549" cy="479549"/>
              <a:chOff x="4464273" y="2636912"/>
              <a:chExt cx="504056" cy="504056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6" name="直接连接符 125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1531351" y="1335730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一定会中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1800 4500 234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985451" y="1428736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余额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165"/>
            <p:cNvGrpSpPr/>
            <p:nvPr/>
          </p:nvGrpSpPr>
          <p:grpSpPr>
            <a:xfrm>
              <a:off x="982621" y="1971001"/>
              <a:ext cx="2292089" cy="231346"/>
              <a:chOff x="7668589" y="2436790"/>
              <a:chExt cx="2292089" cy="231346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7668589" y="2436790"/>
                <a:ext cx="2292089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619708" y="2452692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充值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1531351" y="1590315"/>
              <a:ext cx="8803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凑份人品：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22975" y="1434022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>
            <a:xfrm rot="5400000">
              <a:off x="2518538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5400000">
              <a:off x="2899592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127"/>
          <p:cNvGrpSpPr/>
          <p:nvPr/>
        </p:nvGrpSpPr>
        <p:grpSpPr>
          <a:xfrm>
            <a:off x="832238" y="972812"/>
            <a:ext cx="2592000" cy="282088"/>
            <a:chOff x="7214315" y="1017168"/>
            <a:chExt cx="2592000" cy="282088"/>
          </a:xfrm>
        </p:grpSpPr>
        <p:sp>
          <p:nvSpPr>
            <p:cNvPr id="129" name="TextBox 128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1768439" y="59893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我的凑分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8" name="组合 139"/>
          <p:cNvGrpSpPr/>
          <p:nvPr/>
        </p:nvGrpSpPr>
        <p:grpSpPr>
          <a:xfrm>
            <a:off x="3165099" y="69060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42" name="圆角矩形 141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圆角矩形 145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圆角矩形 147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4502196" y="98646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等待揭晓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0" name="直接连接符 139"/>
          <p:cNvCxnSpPr/>
          <p:nvPr/>
        </p:nvCxnSpPr>
        <p:spPr>
          <a:xfrm>
            <a:off x="4103688" y="1268548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697529" y="99030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揭晓凑份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476901" y="1230831"/>
            <a:ext cx="792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6" name="组合 175"/>
          <p:cNvGrpSpPr/>
          <p:nvPr/>
        </p:nvGrpSpPr>
        <p:grpSpPr>
          <a:xfrm>
            <a:off x="4078367" y="1381396"/>
            <a:ext cx="2619296" cy="836631"/>
            <a:chOff x="4078367" y="1381396"/>
            <a:chExt cx="2619296" cy="836631"/>
          </a:xfrm>
        </p:grpSpPr>
        <p:grpSp>
          <p:nvGrpSpPr>
            <p:cNvPr id="147" name="组合 90"/>
            <p:cNvGrpSpPr/>
            <p:nvPr/>
          </p:nvGrpSpPr>
          <p:grpSpPr>
            <a:xfrm>
              <a:off x="4150375" y="1425939"/>
              <a:ext cx="696532" cy="696532"/>
              <a:chOff x="4464273" y="2636912"/>
              <a:chExt cx="504056" cy="504056"/>
            </a:xfrm>
          </p:grpSpPr>
          <p:sp>
            <p:nvSpPr>
              <p:cNvPr id="164" name="矩形 163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5" name="直接连接符 164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直接连接符 150"/>
            <p:cNvCxnSpPr/>
            <p:nvPr/>
          </p:nvCxnSpPr>
          <p:spPr>
            <a:xfrm>
              <a:off x="4078367" y="2218027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4889271" y="1809858"/>
              <a:ext cx="90281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7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879005" y="1971038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1" name="组合 170"/>
            <p:cNvGrpSpPr/>
            <p:nvPr/>
          </p:nvGrpSpPr>
          <p:grpSpPr>
            <a:xfrm>
              <a:off x="4226520" y="1898242"/>
              <a:ext cx="524306" cy="214314"/>
              <a:chOff x="879669" y="1964803"/>
              <a:chExt cx="524306" cy="214314"/>
            </a:xfrm>
          </p:grpSpPr>
          <p:sp>
            <p:nvSpPr>
              <p:cNvPr id="172" name="矩形 171"/>
              <p:cNvSpPr/>
              <p:nvPr/>
            </p:nvSpPr>
            <p:spPr>
              <a:xfrm>
                <a:off x="879669" y="1964803"/>
                <a:ext cx="504000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950005" y="1969827"/>
                <a:ext cx="4539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已揭晓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4911711" y="1381396"/>
              <a:ext cx="17859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第三期：</a:t>
              </a:r>
              <a:r>
                <a:rPr lang="en-US" altLang="zh-CN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5s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XXXXXXXXXXXXXXXXXXXXXXXXXXXX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9" name="组合 90"/>
          <p:cNvGrpSpPr/>
          <p:nvPr/>
        </p:nvGrpSpPr>
        <p:grpSpPr>
          <a:xfrm>
            <a:off x="4150375" y="2370074"/>
            <a:ext cx="696532" cy="696532"/>
            <a:chOff x="4464273" y="2636912"/>
            <a:chExt cx="504056" cy="504056"/>
          </a:xfrm>
        </p:grpSpPr>
        <p:sp>
          <p:nvSpPr>
            <p:cNvPr id="187" name="矩形 186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8" name="直接连接符 187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直接连接符 179"/>
          <p:cNvCxnSpPr/>
          <p:nvPr/>
        </p:nvCxnSpPr>
        <p:spPr>
          <a:xfrm>
            <a:off x="4078367" y="3162162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889271" y="2753993"/>
            <a:ext cx="9028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获奖者：</a:t>
            </a:r>
            <a:r>
              <a:rPr lang="zh-CN" altLang="en-US" sz="7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凑份高手</a:t>
            </a:r>
            <a:endParaRPr lang="zh-CN" altLang="en-US" sz="7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879005" y="2915173"/>
            <a:ext cx="12314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揭晓时间：</a:t>
            </a:r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13:44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911711" y="2325531"/>
            <a:ext cx="17859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第四期：</a:t>
            </a:r>
            <a:r>
              <a:rPr lang="en-US" altLang="zh-CN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5s</a:t>
            </a:r>
          </a:p>
          <a:p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</a:t>
            </a:r>
          </a:p>
          <a:p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0" name="组合 189"/>
          <p:cNvGrpSpPr/>
          <p:nvPr/>
        </p:nvGrpSpPr>
        <p:grpSpPr>
          <a:xfrm>
            <a:off x="4078367" y="3214686"/>
            <a:ext cx="2619296" cy="836631"/>
            <a:chOff x="4078367" y="1381396"/>
            <a:chExt cx="2619296" cy="836631"/>
          </a:xfrm>
        </p:grpSpPr>
        <p:grpSp>
          <p:nvGrpSpPr>
            <p:cNvPr id="191" name="组合 90"/>
            <p:cNvGrpSpPr/>
            <p:nvPr/>
          </p:nvGrpSpPr>
          <p:grpSpPr>
            <a:xfrm>
              <a:off x="4150375" y="1425939"/>
              <a:ext cx="696532" cy="696532"/>
              <a:chOff x="4464273" y="2636912"/>
              <a:chExt cx="504056" cy="504056"/>
            </a:xfrm>
          </p:grpSpPr>
          <p:sp>
            <p:nvSpPr>
              <p:cNvPr id="202" name="矩形 201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3" name="直接连接符 202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直接连接符 191"/>
            <p:cNvCxnSpPr/>
            <p:nvPr/>
          </p:nvCxnSpPr>
          <p:spPr>
            <a:xfrm>
              <a:off x="4078367" y="2218027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4889271" y="1809858"/>
              <a:ext cx="90281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7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79005" y="1971038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7" name="组合 196"/>
            <p:cNvGrpSpPr/>
            <p:nvPr/>
          </p:nvGrpSpPr>
          <p:grpSpPr>
            <a:xfrm>
              <a:off x="4226520" y="1898242"/>
              <a:ext cx="524306" cy="214314"/>
              <a:chOff x="879669" y="1964803"/>
              <a:chExt cx="524306" cy="214314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879669" y="1964803"/>
                <a:ext cx="504000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950005" y="1969827"/>
                <a:ext cx="4539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已揭晓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4911711" y="1381396"/>
              <a:ext cx="17859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第三期：</a:t>
              </a:r>
              <a:r>
                <a:rPr lang="en-US" altLang="zh-CN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5s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XXXXXXXXXXXXXXXXXXXXXXXXXXXX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7" name="矩形 206"/>
          <p:cNvSpPr/>
          <p:nvPr/>
        </p:nvSpPr>
        <p:spPr>
          <a:xfrm>
            <a:off x="7199758" y="607536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/>
          <p:cNvSpPr/>
          <p:nvPr/>
        </p:nvSpPr>
        <p:spPr>
          <a:xfrm>
            <a:off x="7200900" y="57324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7200900" y="57324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8082412" y="61162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获得的商品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12" name="组合 260"/>
          <p:cNvGrpSpPr/>
          <p:nvPr/>
        </p:nvGrpSpPr>
        <p:grpSpPr>
          <a:xfrm>
            <a:off x="7253858" y="639285"/>
            <a:ext cx="444460" cy="229996"/>
            <a:chOff x="10421887" y="1838856"/>
            <a:chExt cx="444460" cy="229996"/>
          </a:xfrm>
        </p:grpSpPr>
        <p:sp>
          <p:nvSpPr>
            <p:cNvPr id="213" name="TextBox 212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14" name="流程图: 离页连接符 213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2" name="直接箭头连接符 221"/>
          <p:cNvCxnSpPr/>
          <p:nvPr/>
        </p:nvCxnSpPr>
        <p:spPr>
          <a:xfrm>
            <a:off x="3191017" y="2571744"/>
            <a:ext cx="9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2990525" y="2857496"/>
            <a:ext cx="9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3944193" y="2857496"/>
            <a:ext cx="0" cy="21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/>
          <p:nvPr/>
        </p:nvCxnSpPr>
        <p:spPr>
          <a:xfrm>
            <a:off x="3954825" y="5061441"/>
            <a:ext cx="3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/>
          <p:cNvCxnSpPr/>
          <p:nvPr/>
        </p:nvCxnSpPr>
        <p:spPr>
          <a:xfrm flipV="1">
            <a:off x="7594321" y="4380299"/>
            <a:ext cx="0" cy="68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组合 291"/>
          <p:cNvGrpSpPr/>
          <p:nvPr/>
        </p:nvGrpSpPr>
        <p:grpSpPr>
          <a:xfrm>
            <a:off x="7173892" y="1119780"/>
            <a:ext cx="2619296" cy="836631"/>
            <a:chOff x="7173892" y="1119780"/>
            <a:chExt cx="2619296" cy="836631"/>
          </a:xfrm>
        </p:grpSpPr>
        <p:grpSp>
          <p:nvGrpSpPr>
            <p:cNvPr id="224" name="组合 90"/>
            <p:cNvGrpSpPr/>
            <p:nvPr/>
          </p:nvGrpSpPr>
          <p:grpSpPr>
            <a:xfrm>
              <a:off x="7245900" y="1164323"/>
              <a:ext cx="696532" cy="696532"/>
              <a:chOff x="4464273" y="2636912"/>
              <a:chExt cx="504056" cy="504056"/>
            </a:xfrm>
          </p:grpSpPr>
          <p:sp>
            <p:nvSpPr>
              <p:cNvPr id="241" name="矩形 240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2" name="直接连接符 241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5" name="直接连接符 224"/>
            <p:cNvCxnSpPr/>
            <p:nvPr/>
          </p:nvCxnSpPr>
          <p:spPr>
            <a:xfrm>
              <a:off x="7173892" y="1956411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7984796" y="1548242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10000013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7974530" y="1709422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8007236" y="1119780"/>
              <a:ext cx="17859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第三期：</a:t>
              </a:r>
              <a:r>
                <a:rPr lang="en-US" altLang="zh-CN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5s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XXXXXXXXXXXXXXXXXXXXXXXXXXXX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9259322" y="1698586"/>
              <a:ext cx="5068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评论：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3" name="组合 292"/>
          <p:cNvGrpSpPr/>
          <p:nvPr/>
        </p:nvGrpSpPr>
        <p:grpSpPr>
          <a:xfrm>
            <a:off x="7200900" y="2026680"/>
            <a:ext cx="2619296" cy="836631"/>
            <a:chOff x="7173892" y="1119780"/>
            <a:chExt cx="2619296" cy="836631"/>
          </a:xfrm>
        </p:grpSpPr>
        <p:grpSp>
          <p:nvGrpSpPr>
            <p:cNvPr id="294" name="组合 90"/>
            <p:cNvGrpSpPr/>
            <p:nvPr/>
          </p:nvGrpSpPr>
          <p:grpSpPr>
            <a:xfrm>
              <a:off x="7245900" y="1164323"/>
              <a:ext cx="696532" cy="696532"/>
              <a:chOff x="4464273" y="2636912"/>
              <a:chExt cx="504056" cy="504056"/>
            </a:xfrm>
          </p:grpSpPr>
          <p:sp>
            <p:nvSpPr>
              <p:cNvPr id="301" name="矩形 300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3" name="直接连接符 302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接连接符 304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5" name="直接连接符 294"/>
            <p:cNvCxnSpPr/>
            <p:nvPr/>
          </p:nvCxnSpPr>
          <p:spPr>
            <a:xfrm>
              <a:off x="7173892" y="1956411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TextBox 295"/>
            <p:cNvSpPr txBox="1"/>
            <p:nvPr/>
          </p:nvSpPr>
          <p:spPr>
            <a:xfrm>
              <a:off x="7984796" y="1548242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10000013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7974530" y="1709422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8007236" y="1119780"/>
              <a:ext cx="17859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第三期：</a:t>
              </a:r>
              <a:r>
                <a:rPr lang="en-US" altLang="zh-CN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5s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XXXXXXXXXXXXXXXXXXXXXXXXXXXX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9259322" y="1698586"/>
              <a:ext cx="5068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评论：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1" name="直接连接符 310"/>
          <p:cNvCxnSpPr/>
          <p:nvPr/>
        </p:nvCxnSpPr>
        <p:spPr>
          <a:xfrm>
            <a:off x="2881274" y="3429000"/>
            <a:ext cx="7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/>
        </p:nvCxnSpPr>
        <p:spPr>
          <a:xfrm>
            <a:off x="3683617" y="343219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/>
          <p:nvPr/>
        </p:nvCxnSpPr>
        <p:spPr>
          <a:xfrm>
            <a:off x="3687732" y="5500702"/>
            <a:ext cx="70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10769627" y="4500570"/>
            <a:ext cx="0" cy="10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10405300" y="59544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>
            <a:off x="10406442" y="56115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0406442" y="56115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TextBox 330"/>
          <p:cNvSpPr txBox="1"/>
          <p:nvPr/>
        </p:nvSpPr>
        <p:spPr>
          <a:xfrm>
            <a:off x="11342546" y="5995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收货地址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32" name="组合 310"/>
          <p:cNvGrpSpPr/>
          <p:nvPr/>
        </p:nvGrpSpPr>
        <p:grpSpPr>
          <a:xfrm>
            <a:off x="10459400" y="627190"/>
            <a:ext cx="444460" cy="229996"/>
            <a:chOff x="10421887" y="1838856"/>
            <a:chExt cx="444460" cy="229996"/>
          </a:xfrm>
        </p:grpSpPr>
        <p:sp>
          <p:nvSpPr>
            <p:cNvPr id="334" name="TextBox 333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6" name="流程图: 离页连接符 335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8" name="TextBox 337"/>
          <p:cNvSpPr txBox="1"/>
          <p:nvPr/>
        </p:nvSpPr>
        <p:spPr>
          <a:xfrm>
            <a:off x="11203039" y="2331846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您还没有收货地址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9" name="组合 159"/>
          <p:cNvGrpSpPr/>
          <p:nvPr/>
        </p:nvGrpSpPr>
        <p:grpSpPr>
          <a:xfrm>
            <a:off x="10563270" y="2617598"/>
            <a:ext cx="2286000" cy="288000"/>
            <a:chOff x="7200900" y="5643578"/>
            <a:chExt cx="2286000" cy="288000"/>
          </a:xfrm>
        </p:grpSpPr>
        <p:sp>
          <p:nvSpPr>
            <p:cNvPr id="342" name="矩形 341"/>
            <p:cNvSpPr/>
            <p:nvPr/>
          </p:nvSpPr>
          <p:spPr>
            <a:xfrm>
              <a:off x="7200900" y="5643578"/>
              <a:ext cx="2286000" cy="28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7943791" y="5679856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添加收货地址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48" name="直接箭头连接符 347"/>
          <p:cNvCxnSpPr/>
          <p:nvPr/>
        </p:nvCxnSpPr>
        <p:spPr>
          <a:xfrm>
            <a:off x="12751750" y="2786058"/>
            <a:ext cx="9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140"/>
          <p:cNvSpPr/>
          <p:nvPr/>
        </p:nvSpPr>
        <p:spPr>
          <a:xfrm>
            <a:off x="4210979" y="1057898"/>
            <a:ext cx="2357454" cy="7280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TextBox 218"/>
          <p:cNvSpPr txBox="1"/>
          <p:nvPr/>
        </p:nvSpPr>
        <p:spPr>
          <a:xfrm>
            <a:off x="782617" y="116632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二级页面：我的凑分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添加地址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826097" y="59544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>
            <a:off x="827239" y="56115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>
            <a:off x="827239" y="56115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TextBox 309"/>
          <p:cNvSpPr txBox="1"/>
          <p:nvPr/>
        </p:nvSpPr>
        <p:spPr>
          <a:xfrm>
            <a:off x="1763343" y="5995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收货地址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5" name="组合 310"/>
          <p:cNvGrpSpPr/>
          <p:nvPr/>
        </p:nvGrpSpPr>
        <p:grpSpPr>
          <a:xfrm>
            <a:off x="880197" y="627190"/>
            <a:ext cx="444460" cy="229996"/>
            <a:chOff x="10421887" y="1838856"/>
            <a:chExt cx="444460" cy="229996"/>
          </a:xfrm>
        </p:grpSpPr>
        <p:sp>
          <p:nvSpPr>
            <p:cNvPr id="312" name="TextBox 311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13" name="流程图: 离页连接符 312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936154" y="109900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收货人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159"/>
          <p:cNvGrpSpPr/>
          <p:nvPr/>
        </p:nvGrpSpPr>
        <p:grpSpPr>
          <a:xfrm>
            <a:off x="984067" y="4284008"/>
            <a:ext cx="2286000" cy="288000"/>
            <a:chOff x="7200900" y="5643578"/>
            <a:chExt cx="2286000" cy="288000"/>
          </a:xfrm>
        </p:grpSpPr>
        <p:sp>
          <p:nvSpPr>
            <p:cNvPr id="161" name="矩形 160"/>
            <p:cNvSpPr/>
            <p:nvPr/>
          </p:nvSpPr>
          <p:spPr>
            <a:xfrm>
              <a:off x="7200900" y="5643578"/>
              <a:ext cx="2286000" cy="28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148975" y="5679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3" name="直接箭头连接符 162"/>
          <p:cNvCxnSpPr/>
          <p:nvPr/>
        </p:nvCxnSpPr>
        <p:spPr>
          <a:xfrm>
            <a:off x="4245" y="2428868"/>
            <a:ext cx="79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1459789" y="1071546"/>
            <a:ext cx="1857388" cy="2857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820738" y="145619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手机号码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59789" y="1428736"/>
            <a:ext cx="1857388" cy="2857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820738" y="21705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详细地址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59789" y="2143116"/>
            <a:ext cx="1857388" cy="2857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051571" y="181338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459789" y="1785926"/>
            <a:ext cx="1857388" cy="2857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3424238" y="2428868"/>
            <a:ext cx="6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4090080" y="59544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4091222" y="56115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4091222" y="56115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5027326" y="5995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收货地址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13" name="组合 310"/>
          <p:cNvGrpSpPr/>
          <p:nvPr/>
        </p:nvGrpSpPr>
        <p:grpSpPr>
          <a:xfrm>
            <a:off x="4144180" y="627190"/>
            <a:ext cx="444460" cy="229996"/>
            <a:chOff x="10421887" y="1838856"/>
            <a:chExt cx="444460" cy="229996"/>
          </a:xfrm>
        </p:grpSpPr>
        <p:sp>
          <p:nvSpPr>
            <p:cNvPr id="115" name="TextBox 114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8" name="流程图: 离页连接符 117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4209393" y="1047796"/>
            <a:ext cx="234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收货人：姓名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 </a:t>
            </a:r>
          </a:p>
          <a:p>
            <a:pPr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详细地址：上海浦东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宿舍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联系电话：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1800 1923 321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组合 159"/>
          <p:cNvGrpSpPr/>
          <p:nvPr/>
        </p:nvGrpSpPr>
        <p:grpSpPr>
          <a:xfrm>
            <a:off x="4248050" y="2617598"/>
            <a:ext cx="2286000" cy="288000"/>
            <a:chOff x="7200900" y="5643578"/>
            <a:chExt cx="2286000" cy="288000"/>
          </a:xfrm>
        </p:grpSpPr>
        <p:sp>
          <p:nvSpPr>
            <p:cNvPr id="139" name="矩形 138"/>
            <p:cNvSpPr/>
            <p:nvPr/>
          </p:nvSpPr>
          <p:spPr>
            <a:xfrm>
              <a:off x="7200900" y="5643578"/>
              <a:ext cx="2286000" cy="28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943791" y="5679856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修改收货地址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5881" y="2996952"/>
            <a:ext cx="864096" cy="43204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67264" y="310458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主界面</a:t>
            </a:r>
            <a:endParaRPr lang="zh-CN" altLang="en-US" sz="9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304033" y="765280"/>
            <a:ext cx="0" cy="49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3"/>
          </p:cNvCxnSpPr>
          <p:nvPr/>
        </p:nvCxnSpPr>
        <p:spPr>
          <a:xfrm>
            <a:off x="1799977" y="321297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520057" y="548680"/>
            <a:ext cx="864096" cy="4320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51440" y="65631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活动商品</a:t>
            </a:r>
            <a:endParaRPr lang="zh-CN" altLang="en-US" sz="900" dirty="0"/>
          </a:p>
        </p:txBody>
      </p:sp>
      <p:sp>
        <p:nvSpPr>
          <p:cNvPr id="11" name="矩形 10"/>
          <p:cNvSpPr/>
          <p:nvPr/>
        </p:nvSpPr>
        <p:spPr>
          <a:xfrm>
            <a:off x="2520057" y="2996952"/>
            <a:ext cx="864096" cy="4320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51440" y="31045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揭晓商品</a:t>
            </a:r>
            <a:endParaRPr lang="zh-CN" altLang="en-US" sz="900" dirty="0"/>
          </a:p>
        </p:txBody>
      </p:sp>
      <p:sp>
        <p:nvSpPr>
          <p:cNvPr id="13" name="矩形 12"/>
          <p:cNvSpPr/>
          <p:nvPr/>
        </p:nvSpPr>
        <p:spPr>
          <a:xfrm>
            <a:off x="2520057" y="3846899"/>
            <a:ext cx="864096" cy="4320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51440" y="395453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用户信息</a:t>
            </a:r>
            <a:endParaRPr lang="zh-CN" altLang="en-US" sz="900" dirty="0"/>
          </a:p>
        </p:txBody>
      </p:sp>
      <p:grpSp>
        <p:nvGrpSpPr>
          <p:cNvPr id="281" name="组合 280"/>
          <p:cNvGrpSpPr/>
          <p:nvPr/>
        </p:nvGrpSpPr>
        <p:grpSpPr>
          <a:xfrm>
            <a:off x="2520057" y="5486168"/>
            <a:ext cx="864096" cy="432048"/>
            <a:chOff x="2520057" y="5445224"/>
            <a:chExt cx="864096" cy="432048"/>
          </a:xfrm>
        </p:grpSpPr>
        <p:sp>
          <p:nvSpPr>
            <p:cNvPr id="15" name="矩形 14"/>
            <p:cNvSpPr/>
            <p:nvPr/>
          </p:nvSpPr>
          <p:spPr>
            <a:xfrm>
              <a:off x="2520057" y="5445224"/>
              <a:ext cx="864096" cy="4320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51440" y="555285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/>
                <a:t>更多</a:t>
              </a:r>
              <a:r>
                <a:rPr lang="zh-CN" altLang="en-US" sz="900" dirty="0" smtClean="0"/>
                <a:t>信息</a:t>
              </a:r>
              <a:endParaRPr lang="zh-CN" altLang="en-US" sz="900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3852584" y="3825423"/>
            <a:ext cx="864096" cy="4320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60217" y="393305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登陆界面</a:t>
            </a:r>
            <a:endParaRPr lang="zh-CN" altLang="en-US" sz="900" dirty="0"/>
          </a:p>
        </p:txBody>
      </p:sp>
      <p:sp>
        <p:nvSpPr>
          <p:cNvPr id="8" name="流程图: 决策 7"/>
          <p:cNvSpPr/>
          <p:nvPr/>
        </p:nvSpPr>
        <p:spPr>
          <a:xfrm>
            <a:off x="6552505" y="3717032"/>
            <a:ext cx="942558" cy="631514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55896" y="3897431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Yes/No</a:t>
            </a:r>
            <a:endParaRPr lang="zh-CN" altLang="en-US" sz="900" dirty="0"/>
          </a:p>
        </p:txBody>
      </p:sp>
      <p:sp>
        <p:nvSpPr>
          <p:cNvPr id="21" name="矩形 20"/>
          <p:cNvSpPr/>
          <p:nvPr/>
        </p:nvSpPr>
        <p:spPr>
          <a:xfrm>
            <a:off x="5256361" y="3837298"/>
            <a:ext cx="864096" cy="4320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21494" y="3944931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输入</a:t>
            </a:r>
            <a:r>
              <a:rPr lang="en-US" altLang="zh-CN" sz="900" dirty="0" smtClean="0"/>
              <a:t>QQ</a:t>
            </a:r>
            <a:r>
              <a:rPr lang="zh-CN" altLang="en-US" sz="900" dirty="0" smtClean="0"/>
              <a:t>号密码</a:t>
            </a:r>
            <a:endParaRPr lang="zh-CN" altLang="en-US" sz="900" dirty="0"/>
          </a:p>
        </p:txBody>
      </p:sp>
      <p:sp>
        <p:nvSpPr>
          <p:cNvPr id="23" name="矩形 22"/>
          <p:cNvSpPr/>
          <p:nvPr/>
        </p:nvSpPr>
        <p:spPr>
          <a:xfrm>
            <a:off x="8020362" y="2743787"/>
            <a:ext cx="612631" cy="2880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020362" y="27794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充值界面</a:t>
            </a:r>
            <a:endParaRPr lang="zh-CN" altLang="en-US" sz="900" dirty="0"/>
          </a:p>
        </p:txBody>
      </p:sp>
      <p:grpSp>
        <p:nvGrpSpPr>
          <p:cNvPr id="105" name="组合 104"/>
          <p:cNvGrpSpPr/>
          <p:nvPr/>
        </p:nvGrpSpPr>
        <p:grpSpPr>
          <a:xfrm>
            <a:off x="8008487" y="3488375"/>
            <a:ext cx="936104" cy="288032"/>
            <a:chOff x="8280697" y="4221088"/>
            <a:chExt cx="936104" cy="288032"/>
          </a:xfrm>
        </p:grpSpPr>
        <p:sp>
          <p:nvSpPr>
            <p:cNvPr id="25" name="矩形 24"/>
            <p:cNvSpPr/>
            <p:nvPr/>
          </p:nvSpPr>
          <p:spPr>
            <a:xfrm>
              <a:off x="8280697" y="4221088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25008" y="4256713"/>
              <a:ext cx="877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我的凑份记录</a:t>
              </a:r>
              <a:endParaRPr lang="zh-CN" altLang="en-US" sz="900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8019170" y="4238568"/>
            <a:ext cx="936104" cy="288032"/>
            <a:chOff x="8286449" y="4617511"/>
            <a:chExt cx="936104" cy="288032"/>
          </a:xfrm>
        </p:grpSpPr>
        <p:sp>
          <p:nvSpPr>
            <p:cNvPr id="27" name="矩形 26"/>
            <p:cNvSpPr/>
            <p:nvPr/>
          </p:nvSpPr>
          <p:spPr>
            <a:xfrm>
              <a:off x="8286449" y="4617511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30760" y="4653136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获得的商品</a:t>
              </a:r>
              <a:endParaRPr lang="zh-CN" altLang="en-US" sz="900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8020362" y="3881378"/>
            <a:ext cx="936104" cy="288032"/>
            <a:chOff x="8280697" y="5013176"/>
            <a:chExt cx="936104" cy="288032"/>
          </a:xfrm>
        </p:grpSpPr>
        <p:sp>
          <p:nvSpPr>
            <p:cNvPr id="29" name="矩形 28"/>
            <p:cNvSpPr/>
            <p:nvPr/>
          </p:nvSpPr>
          <p:spPr>
            <a:xfrm>
              <a:off x="8280697" y="5013176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25008" y="504880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账户明细</a:t>
              </a:r>
              <a:endParaRPr lang="zh-CN" altLang="en-US" sz="900" dirty="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020362" y="4784042"/>
            <a:ext cx="936104" cy="288032"/>
            <a:chOff x="8236386" y="5409599"/>
            <a:chExt cx="936104" cy="288032"/>
          </a:xfrm>
        </p:grpSpPr>
        <p:sp>
          <p:nvSpPr>
            <p:cNvPr id="31" name="矩形 30"/>
            <p:cNvSpPr/>
            <p:nvPr/>
          </p:nvSpPr>
          <p:spPr>
            <a:xfrm>
              <a:off x="8236386" y="5409599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80697" y="5445224"/>
              <a:ext cx="877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我的收货地址</a:t>
              </a:r>
              <a:endParaRPr lang="zh-CN" altLang="en-US" sz="900" dirty="0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8020362" y="5141608"/>
            <a:ext cx="936104" cy="288032"/>
            <a:chOff x="8280697" y="5877272"/>
            <a:chExt cx="936104" cy="288032"/>
          </a:xfrm>
        </p:grpSpPr>
        <p:sp>
          <p:nvSpPr>
            <p:cNvPr id="33" name="矩形 32"/>
            <p:cNvSpPr/>
            <p:nvPr/>
          </p:nvSpPr>
          <p:spPr>
            <a:xfrm>
              <a:off x="8280697" y="5877272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390843" y="591289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收到留言</a:t>
              </a:r>
              <a:endParaRPr lang="zh-CN" altLang="en-US" sz="900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020362" y="3103827"/>
            <a:ext cx="646331" cy="288032"/>
            <a:chOff x="8020362" y="2996952"/>
            <a:chExt cx="646331" cy="288032"/>
          </a:xfrm>
        </p:grpSpPr>
        <p:sp>
          <p:nvSpPr>
            <p:cNvPr id="35" name="矩形 34"/>
            <p:cNvSpPr/>
            <p:nvPr/>
          </p:nvSpPr>
          <p:spPr>
            <a:xfrm>
              <a:off x="8020362" y="2996952"/>
              <a:ext cx="612631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20362" y="303257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切换头像</a:t>
              </a:r>
              <a:endParaRPr lang="zh-CN" altLang="en-US" sz="900" dirty="0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11972549" y="3484955"/>
            <a:ext cx="612631" cy="288032"/>
            <a:chOff x="9576841" y="3861048"/>
            <a:chExt cx="612631" cy="288032"/>
          </a:xfrm>
        </p:grpSpPr>
        <p:sp>
          <p:nvSpPr>
            <p:cNvPr id="37" name="矩形 36"/>
            <p:cNvSpPr/>
            <p:nvPr/>
          </p:nvSpPr>
          <p:spPr>
            <a:xfrm>
              <a:off x="9576841" y="3861048"/>
              <a:ext cx="612631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625985" y="3896673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拍照 </a:t>
              </a:r>
              <a:endParaRPr lang="zh-CN" altLang="en-US" sz="900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11972549" y="3869503"/>
            <a:ext cx="797342" cy="288032"/>
            <a:chOff x="9571587" y="4257471"/>
            <a:chExt cx="797342" cy="288032"/>
          </a:xfrm>
        </p:grpSpPr>
        <p:sp>
          <p:nvSpPr>
            <p:cNvPr id="41" name="矩形 40"/>
            <p:cNvSpPr/>
            <p:nvPr/>
          </p:nvSpPr>
          <p:spPr>
            <a:xfrm>
              <a:off x="9571587" y="4257471"/>
              <a:ext cx="797342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98786" y="4293096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相册中选择</a:t>
              </a:r>
              <a:endParaRPr lang="zh-CN" altLang="en-US" sz="900" dirty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3910218" y="581263"/>
            <a:ext cx="612631" cy="2880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900842" y="6168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普通商品</a:t>
            </a:r>
            <a:endParaRPr lang="zh-CN" altLang="en-US" sz="900" dirty="0"/>
          </a:p>
        </p:txBody>
      </p:sp>
      <p:grpSp>
        <p:nvGrpSpPr>
          <p:cNvPr id="267" name="组合 266"/>
          <p:cNvGrpSpPr/>
          <p:nvPr/>
        </p:nvGrpSpPr>
        <p:grpSpPr>
          <a:xfrm>
            <a:off x="3919594" y="1124744"/>
            <a:ext cx="612631" cy="288032"/>
            <a:chOff x="3631562" y="1004478"/>
            <a:chExt cx="612631" cy="288032"/>
          </a:xfrm>
        </p:grpSpPr>
        <p:sp>
          <p:nvSpPr>
            <p:cNvPr id="47" name="矩形 46"/>
            <p:cNvSpPr/>
            <p:nvPr/>
          </p:nvSpPr>
          <p:spPr>
            <a:xfrm>
              <a:off x="3631562" y="1004478"/>
              <a:ext cx="612631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24596" y="1040103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广告</a:t>
              </a:r>
              <a:endParaRPr lang="zh-CN" altLang="en-US" sz="9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031711" y="1372650"/>
            <a:ext cx="936104" cy="288032"/>
            <a:chOff x="4761681" y="42340"/>
            <a:chExt cx="936104" cy="288032"/>
          </a:xfrm>
        </p:grpSpPr>
        <p:sp>
          <p:nvSpPr>
            <p:cNvPr id="49" name="矩形 48"/>
            <p:cNvSpPr/>
            <p:nvPr/>
          </p:nvSpPr>
          <p:spPr>
            <a:xfrm>
              <a:off x="4761681" y="42340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62030" y="77965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分享</a:t>
              </a:r>
              <a:endParaRPr lang="zh-CN" altLang="en-US" sz="900" dirty="0"/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5031711" y="612062"/>
            <a:ext cx="936104" cy="288032"/>
            <a:chOff x="4780002" y="474388"/>
            <a:chExt cx="936104" cy="288032"/>
          </a:xfrm>
        </p:grpSpPr>
        <p:sp>
          <p:nvSpPr>
            <p:cNvPr id="51" name="矩形 50"/>
            <p:cNvSpPr/>
            <p:nvPr/>
          </p:nvSpPr>
          <p:spPr>
            <a:xfrm>
              <a:off x="4780002" y="474388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24313" y="510013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产品期号</a:t>
              </a:r>
              <a:endParaRPr lang="zh-CN" altLang="en-US" sz="900" dirty="0"/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5031711" y="972102"/>
            <a:ext cx="936104" cy="288032"/>
            <a:chOff x="4785754" y="870811"/>
            <a:chExt cx="936104" cy="288032"/>
          </a:xfrm>
        </p:grpSpPr>
        <p:sp>
          <p:nvSpPr>
            <p:cNvPr id="53" name="矩形 52"/>
            <p:cNvSpPr/>
            <p:nvPr/>
          </p:nvSpPr>
          <p:spPr>
            <a:xfrm>
              <a:off x="4785754" y="870811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30065" y="906436"/>
              <a:ext cx="7809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产品图片   </a:t>
              </a:r>
              <a:r>
                <a:rPr lang="en-US" altLang="zh-CN" sz="900" dirty="0"/>
                <a:t>3</a:t>
              </a:r>
              <a:endParaRPr lang="zh-CN" altLang="en-US" sz="900" dirty="0"/>
            </a:p>
          </p:txBody>
        </p:sp>
      </p:grpSp>
      <p:grpSp>
        <p:nvGrpSpPr>
          <p:cNvPr id="258" name="组合 257"/>
          <p:cNvGrpSpPr/>
          <p:nvPr/>
        </p:nvGrpSpPr>
        <p:grpSpPr>
          <a:xfrm>
            <a:off x="5040337" y="2489896"/>
            <a:ext cx="936104" cy="288032"/>
            <a:chOff x="4780002" y="1268760"/>
            <a:chExt cx="936104" cy="288032"/>
          </a:xfrm>
        </p:grpSpPr>
        <p:sp>
          <p:nvSpPr>
            <p:cNvPr id="55" name="矩形 54"/>
            <p:cNvSpPr/>
            <p:nvPr/>
          </p:nvSpPr>
          <p:spPr>
            <a:xfrm>
              <a:off x="4780002" y="1268760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24313" y="1304385"/>
              <a:ext cx="877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产品介绍信息</a:t>
              </a:r>
              <a:endParaRPr lang="zh-CN" altLang="en-US" sz="900" dirty="0"/>
            </a:p>
          </p:txBody>
        </p:sp>
      </p:grpSp>
      <p:grpSp>
        <p:nvGrpSpPr>
          <p:cNvPr id="259" name="组合 258"/>
          <p:cNvGrpSpPr/>
          <p:nvPr/>
        </p:nvGrpSpPr>
        <p:grpSpPr>
          <a:xfrm>
            <a:off x="5031711" y="1724060"/>
            <a:ext cx="936104" cy="288032"/>
            <a:chOff x="4780002" y="1628800"/>
            <a:chExt cx="936104" cy="288032"/>
          </a:xfrm>
        </p:grpSpPr>
        <p:sp>
          <p:nvSpPr>
            <p:cNvPr id="57" name="矩形 56"/>
            <p:cNvSpPr/>
            <p:nvPr/>
          </p:nvSpPr>
          <p:spPr>
            <a:xfrm>
              <a:off x="4780002" y="1628800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24313" y="1664425"/>
              <a:ext cx="877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其他凑份记录</a:t>
              </a:r>
              <a:endParaRPr lang="zh-CN" altLang="en-US" sz="900" dirty="0"/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5031711" y="2096795"/>
            <a:ext cx="936104" cy="288032"/>
            <a:chOff x="4787930" y="1953215"/>
            <a:chExt cx="936104" cy="288032"/>
          </a:xfrm>
        </p:grpSpPr>
        <p:sp>
          <p:nvSpPr>
            <p:cNvPr id="59" name="矩形 58"/>
            <p:cNvSpPr/>
            <p:nvPr/>
          </p:nvSpPr>
          <p:spPr>
            <a:xfrm>
              <a:off x="4787930" y="1953215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96616" y="1988082"/>
              <a:ext cx="877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往期中奖名单</a:t>
              </a:r>
              <a:endParaRPr lang="zh-CN" altLang="en-US" sz="900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402863" y="1378272"/>
            <a:ext cx="1728192" cy="288032"/>
            <a:chOff x="5904433" y="77965"/>
            <a:chExt cx="1728192" cy="288032"/>
          </a:xfrm>
        </p:grpSpPr>
        <p:sp>
          <p:nvSpPr>
            <p:cNvPr id="61" name="矩形 60"/>
            <p:cNvSpPr/>
            <p:nvPr/>
          </p:nvSpPr>
          <p:spPr>
            <a:xfrm>
              <a:off x="5904433" y="77965"/>
              <a:ext cx="1728192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04782" y="113590"/>
              <a:ext cx="13773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分享到微信、</a:t>
              </a:r>
              <a:r>
                <a:rPr lang="en-US" altLang="zh-CN" sz="900" dirty="0" smtClean="0"/>
                <a:t>QQ</a:t>
              </a:r>
              <a:r>
                <a:rPr lang="zh-CN" altLang="en-US" sz="900" dirty="0" smtClean="0"/>
                <a:t>、微博</a:t>
              </a:r>
              <a:endParaRPr lang="zh-CN" altLang="en-US" sz="900" dirty="0"/>
            </a:p>
          </p:txBody>
        </p:sp>
      </p:grpSp>
      <p:grpSp>
        <p:nvGrpSpPr>
          <p:cNvPr id="262" name="组合 261"/>
          <p:cNvGrpSpPr/>
          <p:nvPr/>
        </p:nvGrpSpPr>
        <p:grpSpPr>
          <a:xfrm>
            <a:off x="6399863" y="1726686"/>
            <a:ext cx="936104" cy="288032"/>
            <a:chOff x="5976441" y="1628800"/>
            <a:chExt cx="936104" cy="288032"/>
          </a:xfrm>
        </p:grpSpPr>
        <p:sp>
          <p:nvSpPr>
            <p:cNvPr id="63" name="矩形 62"/>
            <p:cNvSpPr/>
            <p:nvPr/>
          </p:nvSpPr>
          <p:spPr>
            <a:xfrm>
              <a:off x="5976441" y="1628800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03877" y="166366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相关用户</a:t>
              </a:r>
              <a:endParaRPr lang="zh-CN" altLang="en-US" sz="900" dirty="0"/>
            </a:p>
          </p:txBody>
        </p:sp>
      </p:grpSp>
      <p:grpSp>
        <p:nvGrpSpPr>
          <p:cNvPr id="264" name="组合 263"/>
          <p:cNvGrpSpPr/>
          <p:nvPr/>
        </p:nvGrpSpPr>
        <p:grpSpPr>
          <a:xfrm>
            <a:off x="7560617" y="1728202"/>
            <a:ext cx="936104" cy="288032"/>
            <a:chOff x="7047875" y="1642191"/>
            <a:chExt cx="936104" cy="288032"/>
          </a:xfrm>
        </p:grpSpPr>
        <p:sp>
          <p:nvSpPr>
            <p:cNvPr id="65" name="矩形 64"/>
            <p:cNvSpPr/>
            <p:nvPr/>
          </p:nvSpPr>
          <p:spPr>
            <a:xfrm>
              <a:off x="7047875" y="1642191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82186" y="1677058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留言</a:t>
              </a:r>
              <a:endParaRPr lang="zh-CN" altLang="en-US" sz="900" dirty="0"/>
            </a:p>
          </p:txBody>
        </p:sp>
      </p:grpSp>
      <p:grpSp>
        <p:nvGrpSpPr>
          <p:cNvPr id="261" name="组合 260"/>
          <p:cNvGrpSpPr/>
          <p:nvPr/>
        </p:nvGrpSpPr>
        <p:grpSpPr>
          <a:xfrm>
            <a:off x="6396674" y="2108202"/>
            <a:ext cx="936104" cy="288032"/>
            <a:chOff x="5985127" y="1903441"/>
            <a:chExt cx="936104" cy="288032"/>
          </a:xfrm>
        </p:grpSpPr>
        <p:sp>
          <p:nvSpPr>
            <p:cNvPr id="67" name="矩形 66"/>
            <p:cNvSpPr/>
            <p:nvPr/>
          </p:nvSpPr>
          <p:spPr>
            <a:xfrm>
              <a:off x="5985127" y="1903441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12563" y="193830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相关用户</a:t>
              </a:r>
              <a:endParaRPr lang="zh-CN" altLang="en-US" sz="900" dirty="0"/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7557428" y="2121593"/>
            <a:ext cx="936104" cy="288032"/>
            <a:chOff x="7056561" y="1916832"/>
            <a:chExt cx="936104" cy="288032"/>
          </a:xfrm>
        </p:grpSpPr>
        <p:sp>
          <p:nvSpPr>
            <p:cNvPr id="69" name="矩形 68"/>
            <p:cNvSpPr/>
            <p:nvPr/>
          </p:nvSpPr>
          <p:spPr>
            <a:xfrm>
              <a:off x="7056561" y="1916832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290872" y="1951699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留言</a:t>
              </a:r>
              <a:endParaRPr lang="zh-CN" altLang="en-US" sz="9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040337" y="263071"/>
            <a:ext cx="936104" cy="288032"/>
            <a:chOff x="4787930" y="1953215"/>
            <a:chExt cx="936104" cy="288032"/>
          </a:xfrm>
        </p:grpSpPr>
        <p:sp>
          <p:nvSpPr>
            <p:cNvPr id="82" name="矩形 81"/>
            <p:cNvSpPr/>
            <p:nvPr/>
          </p:nvSpPr>
          <p:spPr>
            <a:xfrm>
              <a:off x="4787930" y="1953215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98491" y="1988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凑份</a:t>
              </a:r>
              <a:endParaRPr lang="zh-CN" altLang="en-US" sz="900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408489" y="8037"/>
            <a:ext cx="936104" cy="288032"/>
            <a:chOff x="5985127" y="1903441"/>
            <a:chExt cx="936104" cy="288032"/>
          </a:xfrm>
        </p:grpSpPr>
        <p:sp>
          <p:nvSpPr>
            <p:cNvPr id="85" name="矩形 84"/>
            <p:cNvSpPr/>
            <p:nvPr/>
          </p:nvSpPr>
          <p:spPr>
            <a:xfrm>
              <a:off x="5985127" y="1903441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112563" y="193830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相关信息</a:t>
              </a:r>
              <a:endParaRPr lang="zh-CN" altLang="en-US" sz="900" dirty="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408489" y="335701"/>
            <a:ext cx="936104" cy="288032"/>
            <a:chOff x="5985127" y="1903441"/>
            <a:chExt cx="936104" cy="288032"/>
          </a:xfrm>
        </p:grpSpPr>
        <p:sp>
          <p:nvSpPr>
            <p:cNvPr id="88" name="矩形 87"/>
            <p:cNvSpPr/>
            <p:nvPr/>
          </p:nvSpPr>
          <p:spPr>
            <a:xfrm>
              <a:off x="5985127" y="1903441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12563" y="193830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加减份额</a:t>
              </a:r>
              <a:endParaRPr lang="zh-CN" altLang="en-US" sz="900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399863" y="681489"/>
            <a:ext cx="936104" cy="288032"/>
            <a:chOff x="5985127" y="1903441"/>
            <a:chExt cx="936104" cy="288032"/>
          </a:xfrm>
        </p:grpSpPr>
        <p:sp>
          <p:nvSpPr>
            <p:cNvPr id="91" name="矩形 90"/>
            <p:cNvSpPr/>
            <p:nvPr/>
          </p:nvSpPr>
          <p:spPr>
            <a:xfrm>
              <a:off x="5985127" y="1903441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112563" y="193830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福分支付</a:t>
              </a:r>
              <a:endParaRPr lang="zh-CN" altLang="en-US" sz="900" dirty="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399863" y="1015606"/>
            <a:ext cx="936104" cy="288032"/>
            <a:chOff x="5985127" y="1903441"/>
            <a:chExt cx="936104" cy="288032"/>
          </a:xfrm>
        </p:grpSpPr>
        <p:sp>
          <p:nvSpPr>
            <p:cNvPr id="94" name="矩形 93"/>
            <p:cNvSpPr/>
            <p:nvPr/>
          </p:nvSpPr>
          <p:spPr>
            <a:xfrm>
              <a:off x="5985127" y="1903441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112563" y="193830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额度支付</a:t>
              </a:r>
              <a:endParaRPr lang="zh-CN" altLang="en-US" sz="900" dirty="0"/>
            </a:p>
          </p:txBody>
        </p:sp>
      </p:grpSp>
      <p:cxnSp>
        <p:nvCxnSpPr>
          <p:cNvPr id="266" name="直接箭头连接符 265"/>
          <p:cNvCxnSpPr/>
          <p:nvPr/>
        </p:nvCxnSpPr>
        <p:spPr>
          <a:xfrm>
            <a:off x="2304033" y="76470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肘形连接符 271"/>
          <p:cNvCxnSpPr>
            <a:stCxn id="9" idx="3"/>
            <a:endCxn id="47" idx="1"/>
          </p:cNvCxnSpPr>
          <p:nvPr/>
        </p:nvCxnSpPr>
        <p:spPr>
          <a:xfrm>
            <a:off x="3384153" y="764704"/>
            <a:ext cx="535441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>
            <a:stCxn id="9" idx="3"/>
          </p:cNvCxnSpPr>
          <p:nvPr/>
        </p:nvCxnSpPr>
        <p:spPr>
          <a:xfrm>
            <a:off x="3384153" y="764704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4536281" y="732805"/>
            <a:ext cx="43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/>
          <p:nvPr/>
        </p:nvCxnSpPr>
        <p:spPr>
          <a:xfrm>
            <a:off x="4680297" y="732988"/>
            <a:ext cx="247409" cy="396000"/>
          </a:xfrm>
          <a:prstGeom prst="bentConnector3">
            <a:avLst>
              <a:gd name="adj1" fmla="val 399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/>
          <p:nvPr/>
        </p:nvCxnSpPr>
        <p:spPr>
          <a:xfrm flipV="1">
            <a:off x="4680297" y="408349"/>
            <a:ext cx="247409" cy="324000"/>
          </a:xfrm>
          <a:prstGeom prst="bentConnector3">
            <a:avLst>
              <a:gd name="adj1" fmla="val 399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/>
          <p:nvPr/>
        </p:nvCxnSpPr>
        <p:spPr>
          <a:xfrm>
            <a:off x="4777550" y="1124744"/>
            <a:ext cx="247409" cy="396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/>
          <p:nvPr/>
        </p:nvCxnSpPr>
        <p:spPr>
          <a:xfrm>
            <a:off x="4777550" y="1484784"/>
            <a:ext cx="247409" cy="396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132"/>
          <p:cNvCxnSpPr/>
          <p:nvPr/>
        </p:nvCxnSpPr>
        <p:spPr>
          <a:xfrm>
            <a:off x="4770807" y="1844824"/>
            <a:ext cx="247409" cy="396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/>
          <p:cNvCxnSpPr/>
          <p:nvPr/>
        </p:nvCxnSpPr>
        <p:spPr>
          <a:xfrm>
            <a:off x="4770807" y="2246017"/>
            <a:ext cx="247409" cy="396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2" idx="3"/>
          </p:cNvCxnSpPr>
          <p:nvPr/>
        </p:nvCxnSpPr>
        <p:spPr>
          <a:xfrm flipV="1">
            <a:off x="5976441" y="404664"/>
            <a:ext cx="396000" cy="2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/>
          <p:nvPr/>
        </p:nvCxnSpPr>
        <p:spPr>
          <a:xfrm>
            <a:off x="6120457" y="404664"/>
            <a:ext cx="247409" cy="396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/>
          <p:nvPr/>
        </p:nvCxnSpPr>
        <p:spPr>
          <a:xfrm flipV="1">
            <a:off x="6120457" y="134243"/>
            <a:ext cx="247409" cy="252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/>
          <p:nvPr/>
        </p:nvCxnSpPr>
        <p:spPr>
          <a:xfrm>
            <a:off x="6120457" y="790582"/>
            <a:ext cx="247409" cy="396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V="1">
            <a:off x="5976441" y="1522288"/>
            <a:ext cx="396000" cy="2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V="1">
            <a:off x="5976441" y="1844824"/>
            <a:ext cx="396000" cy="2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5976441" y="2239368"/>
            <a:ext cx="396000" cy="2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V="1">
            <a:off x="7350219" y="1873702"/>
            <a:ext cx="216000" cy="2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7344593" y="2250994"/>
            <a:ext cx="216000" cy="2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4222371" y="1427402"/>
            <a:ext cx="0" cy="4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3897585" y="1953215"/>
            <a:ext cx="612631" cy="2880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3888209" y="198884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相关页面</a:t>
            </a:r>
            <a:endParaRPr lang="zh-CN" altLang="en-US" sz="900" dirty="0"/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2304033" y="321297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组合 150"/>
          <p:cNvGrpSpPr/>
          <p:nvPr/>
        </p:nvGrpSpPr>
        <p:grpSpPr>
          <a:xfrm>
            <a:off x="3845079" y="3086212"/>
            <a:ext cx="936104" cy="288032"/>
            <a:chOff x="5985127" y="1903441"/>
            <a:chExt cx="936104" cy="288032"/>
          </a:xfrm>
        </p:grpSpPr>
        <p:sp>
          <p:nvSpPr>
            <p:cNvPr id="152" name="矩形 151"/>
            <p:cNvSpPr/>
            <p:nvPr/>
          </p:nvSpPr>
          <p:spPr>
            <a:xfrm>
              <a:off x="5985127" y="1903441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112563" y="193830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相关商品</a:t>
              </a:r>
              <a:endParaRPr lang="zh-CN" altLang="en-US" sz="900" dirty="0"/>
            </a:p>
          </p:txBody>
        </p:sp>
      </p:grpSp>
      <p:cxnSp>
        <p:nvCxnSpPr>
          <p:cNvPr id="154" name="直接箭头连接符 153"/>
          <p:cNvCxnSpPr/>
          <p:nvPr/>
        </p:nvCxnSpPr>
        <p:spPr>
          <a:xfrm flipV="1">
            <a:off x="3424846" y="3217378"/>
            <a:ext cx="396000" cy="2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256361" y="3080586"/>
            <a:ext cx="936104" cy="288032"/>
            <a:chOff x="7056561" y="1916832"/>
            <a:chExt cx="936104" cy="288032"/>
          </a:xfrm>
        </p:grpSpPr>
        <p:sp>
          <p:nvSpPr>
            <p:cNvPr id="156" name="矩形 155"/>
            <p:cNvSpPr/>
            <p:nvPr/>
          </p:nvSpPr>
          <p:spPr>
            <a:xfrm>
              <a:off x="7056561" y="1916832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290872" y="1951699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留言</a:t>
              </a:r>
              <a:endParaRPr lang="zh-CN" altLang="en-US" sz="900" dirty="0"/>
            </a:p>
          </p:txBody>
        </p:sp>
      </p:grpSp>
      <p:cxnSp>
        <p:nvCxnSpPr>
          <p:cNvPr id="158" name="直接箭头连接符 157"/>
          <p:cNvCxnSpPr/>
          <p:nvPr/>
        </p:nvCxnSpPr>
        <p:spPr>
          <a:xfrm flipV="1">
            <a:off x="4801624" y="3227239"/>
            <a:ext cx="432000" cy="2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2303275" y="405256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3384153" y="4041447"/>
            <a:ext cx="396000" cy="2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4740430" y="4028814"/>
            <a:ext cx="504000" cy="2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6132332" y="4040689"/>
            <a:ext cx="396000" cy="2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V="1">
            <a:off x="7464101" y="4028814"/>
            <a:ext cx="468000" cy="2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382781" y="3758642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Yes</a:t>
            </a:r>
            <a:endParaRPr lang="zh-CN" altLang="en-US" sz="900" dirty="0"/>
          </a:p>
        </p:txBody>
      </p:sp>
      <p:cxnSp>
        <p:nvCxnSpPr>
          <p:cNvPr id="146" name="肘形连接符 145"/>
          <p:cNvCxnSpPr>
            <a:stCxn id="8" idx="0"/>
            <a:endCxn id="21" idx="0"/>
          </p:cNvCxnSpPr>
          <p:nvPr/>
        </p:nvCxnSpPr>
        <p:spPr>
          <a:xfrm rot="16200000" flipH="1" flipV="1">
            <a:off x="6295964" y="3109477"/>
            <a:ext cx="120266" cy="1335375"/>
          </a:xfrm>
          <a:prstGeom prst="bentConnector3">
            <a:avLst>
              <a:gd name="adj1" fmla="val -1900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6197595" y="3571876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No</a:t>
            </a:r>
            <a:endParaRPr lang="zh-CN" altLang="en-US" sz="900" dirty="0"/>
          </a:p>
        </p:txBody>
      </p:sp>
      <p:cxnSp>
        <p:nvCxnSpPr>
          <p:cNvPr id="165" name="肘形连接符 164"/>
          <p:cNvCxnSpPr/>
          <p:nvPr/>
        </p:nvCxnSpPr>
        <p:spPr>
          <a:xfrm>
            <a:off x="7697793" y="4044394"/>
            <a:ext cx="247409" cy="324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165"/>
          <p:cNvCxnSpPr/>
          <p:nvPr/>
        </p:nvCxnSpPr>
        <p:spPr>
          <a:xfrm>
            <a:off x="7697793" y="4357694"/>
            <a:ext cx="247409" cy="540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/>
          <p:nvPr/>
        </p:nvCxnSpPr>
        <p:spPr>
          <a:xfrm>
            <a:off x="7697793" y="4890388"/>
            <a:ext cx="247409" cy="396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肘形连接符 168"/>
          <p:cNvCxnSpPr/>
          <p:nvPr/>
        </p:nvCxnSpPr>
        <p:spPr>
          <a:xfrm flipV="1">
            <a:off x="7697793" y="3626972"/>
            <a:ext cx="247409" cy="396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/>
          <p:nvPr/>
        </p:nvCxnSpPr>
        <p:spPr>
          <a:xfrm flipV="1">
            <a:off x="7697793" y="3234919"/>
            <a:ext cx="247409" cy="396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flipV="1">
            <a:off x="7697793" y="2901386"/>
            <a:ext cx="247409" cy="396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11972549" y="3112470"/>
            <a:ext cx="679009" cy="288032"/>
            <a:chOff x="9555181" y="3500438"/>
            <a:chExt cx="679009" cy="288032"/>
          </a:xfrm>
        </p:grpSpPr>
        <p:sp>
          <p:nvSpPr>
            <p:cNvPr id="40" name="TextBox 39"/>
            <p:cNvSpPr txBox="1"/>
            <p:nvPr/>
          </p:nvSpPr>
          <p:spPr>
            <a:xfrm>
              <a:off x="9562211" y="3515638"/>
              <a:ext cx="6719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输入昵称 </a:t>
              </a:r>
              <a:endParaRPr lang="zh-CN" altLang="en-US" sz="900" dirty="0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9555181" y="3500438"/>
              <a:ext cx="612631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8983677" y="2357430"/>
            <a:ext cx="653361" cy="288032"/>
            <a:chOff x="9555181" y="3500438"/>
            <a:chExt cx="653361" cy="288032"/>
          </a:xfrm>
        </p:grpSpPr>
        <p:sp>
          <p:nvSpPr>
            <p:cNvPr id="177" name="TextBox 176"/>
            <p:cNvSpPr txBox="1"/>
            <p:nvPr/>
          </p:nvSpPr>
          <p:spPr>
            <a:xfrm>
              <a:off x="9562211" y="351563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账户明细</a:t>
              </a:r>
              <a:endParaRPr lang="zh-CN" altLang="en-US" sz="900" dirty="0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9555181" y="3500438"/>
              <a:ext cx="612631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8981247" y="2726495"/>
            <a:ext cx="679009" cy="288032"/>
            <a:chOff x="9555181" y="3500438"/>
            <a:chExt cx="679009" cy="288032"/>
          </a:xfrm>
        </p:grpSpPr>
        <p:sp>
          <p:nvSpPr>
            <p:cNvPr id="186" name="TextBox 185"/>
            <p:cNvSpPr txBox="1"/>
            <p:nvPr/>
          </p:nvSpPr>
          <p:spPr>
            <a:xfrm>
              <a:off x="9562211" y="3515638"/>
              <a:ext cx="6719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输入金额 </a:t>
              </a:r>
              <a:endParaRPr lang="zh-CN" altLang="en-US" sz="900" dirty="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9555181" y="3500438"/>
              <a:ext cx="612631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10114998" y="2357242"/>
            <a:ext cx="653361" cy="288032"/>
            <a:chOff x="9555181" y="3500438"/>
            <a:chExt cx="653361" cy="288032"/>
          </a:xfrm>
        </p:grpSpPr>
        <p:sp>
          <p:nvSpPr>
            <p:cNvPr id="189" name="TextBox 188"/>
            <p:cNvSpPr txBox="1"/>
            <p:nvPr/>
          </p:nvSpPr>
          <p:spPr>
            <a:xfrm>
              <a:off x="9562211" y="351563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网银充值</a:t>
              </a:r>
              <a:endParaRPr lang="zh-CN" altLang="en-US" sz="900" dirty="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9555181" y="3500438"/>
              <a:ext cx="612631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10114998" y="2714432"/>
            <a:ext cx="785818" cy="288032"/>
            <a:chOff x="9555181" y="3500438"/>
            <a:chExt cx="785818" cy="288032"/>
          </a:xfrm>
        </p:grpSpPr>
        <p:sp>
          <p:nvSpPr>
            <p:cNvPr id="192" name="TextBox 191"/>
            <p:cNvSpPr txBox="1"/>
            <p:nvPr/>
          </p:nvSpPr>
          <p:spPr>
            <a:xfrm>
              <a:off x="9562211" y="3515638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支付宝充值</a:t>
              </a:r>
              <a:endParaRPr lang="zh-CN" altLang="en-US" sz="900" dirty="0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9555181" y="3500438"/>
              <a:ext cx="785818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5" name="直接箭头连接符 194"/>
          <p:cNvCxnSpPr>
            <a:stCxn id="94" idx="3"/>
          </p:cNvCxnSpPr>
          <p:nvPr/>
        </p:nvCxnSpPr>
        <p:spPr>
          <a:xfrm flipV="1">
            <a:off x="7335967" y="1142984"/>
            <a:ext cx="1647710" cy="16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流程图: 决策 195"/>
          <p:cNvSpPr/>
          <p:nvPr/>
        </p:nvSpPr>
        <p:spPr>
          <a:xfrm>
            <a:off x="9055115" y="811672"/>
            <a:ext cx="942558" cy="631514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9199131" y="1027696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额度</a:t>
            </a:r>
            <a:r>
              <a:rPr lang="en-US" altLang="zh-CN" sz="900" dirty="0" smtClean="0"/>
              <a:t>Yes/No</a:t>
            </a:r>
            <a:endParaRPr lang="zh-CN" altLang="en-US" sz="900" dirty="0"/>
          </a:p>
        </p:txBody>
      </p:sp>
      <p:cxnSp>
        <p:nvCxnSpPr>
          <p:cNvPr id="198" name="直接箭头连接符 197"/>
          <p:cNvCxnSpPr/>
          <p:nvPr/>
        </p:nvCxnSpPr>
        <p:spPr>
          <a:xfrm flipV="1">
            <a:off x="9983809" y="1112490"/>
            <a:ext cx="504000" cy="16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 rot="16200000" flipV="1">
            <a:off x="9389875" y="655823"/>
            <a:ext cx="252000" cy="16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组合 199"/>
          <p:cNvGrpSpPr/>
          <p:nvPr/>
        </p:nvGrpSpPr>
        <p:grpSpPr>
          <a:xfrm>
            <a:off x="9055115" y="228577"/>
            <a:ext cx="936104" cy="288032"/>
            <a:chOff x="5985127" y="1903441"/>
            <a:chExt cx="936104" cy="288032"/>
          </a:xfrm>
        </p:grpSpPr>
        <p:sp>
          <p:nvSpPr>
            <p:cNvPr id="201" name="矩形 200"/>
            <p:cNvSpPr/>
            <p:nvPr/>
          </p:nvSpPr>
          <p:spPr>
            <a:xfrm>
              <a:off x="5985127" y="1903441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112563" y="193830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支付成功</a:t>
              </a:r>
              <a:endParaRPr lang="zh-CN" altLang="en-US" sz="900" dirty="0"/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9555181" y="571480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Yes</a:t>
            </a:r>
            <a:endParaRPr lang="zh-CN" altLang="en-US" sz="900" dirty="0"/>
          </a:p>
        </p:txBody>
      </p:sp>
      <p:sp>
        <p:nvSpPr>
          <p:cNvPr id="204" name="TextBox 203"/>
          <p:cNvSpPr txBox="1"/>
          <p:nvPr/>
        </p:nvSpPr>
        <p:spPr>
          <a:xfrm>
            <a:off x="10055247" y="857232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No</a:t>
            </a:r>
            <a:endParaRPr lang="zh-CN" altLang="en-US" sz="900" dirty="0"/>
          </a:p>
        </p:txBody>
      </p:sp>
      <p:grpSp>
        <p:nvGrpSpPr>
          <p:cNvPr id="205" name="组合 204"/>
          <p:cNvGrpSpPr/>
          <p:nvPr/>
        </p:nvGrpSpPr>
        <p:grpSpPr>
          <a:xfrm>
            <a:off x="10569601" y="962008"/>
            <a:ext cx="936104" cy="288032"/>
            <a:chOff x="5985127" y="1903441"/>
            <a:chExt cx="936104" cy="288032"/>
          </a:xfrm>
        </p:grpSpPr>
        <p:sp>
          <p:nvSpPr>
            <p:cNvPr id="206" name="矩形 205"/>
            <p:cNvSpPr/>
            <p:nvPr/>
          </p:nvSpPr>
          <p:spPr>
            <a:xfrm>
              <a:off x="5985127" y="1903441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112563" y="193830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补充金额</a:t>
              </a:r>
              <a:endParaRPr lang="zh-CN" altLang="en-US" sz="900" dirty="0"/>
            </a:p>
          </p:txBody>
        </p:sp>
      </p:grpSp>
      <p:cxnSp>
        <p:nvCxnSpPr>
          <p:cNvPr id="208" name="直接箭头连接符 207"/>
          <p:cNvCxnSpPr/>
          <p:nvPr/>
        </p:nvCxnSpPr>
        <p:spPr>
          <a:xfrm flipV="1">
            <a:off x="11555445" y="1071546"/>
            <a:ext cx="504000" cy="16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合 208"/>
          <p:cNvGrpSpPr/>
          <p:nvPr/>
        </p:nvGrpSpPr>
        <p:grpSpPr>
          <a:xfrm>
            <a:off x="12115262" y="547730"/>
            <a:ext cx="653361" cy="288032"/>
            <a:chOff x="9555181" y="3500438"/>
            <a:chExt cx="653361" cy="288032"/>
          </a:xfrm>
        </p:grpSpPr>
        <p:sp>
          <p:nvSpPr>
            <p:cNvPr id="210" name="TextBox 209"/>
            <p:cNvSpPr txBox="1"/>
            <p:nvPr/>
          </p:nvSpPr>
          <p:spPr>
            <a:xfrm>
              <a:off x="9562211" y="351563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网银充值</a:t>
              </a:r>
              <a:endParaRPr lang="zh-CN" altLang="en-US" sz="900" dirty="0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9555181" y="3500438"/>
              <a:ext cx="612631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12115262" y="952420"/>
            <a:ext cx="785818" cy="288032"/>
            <a:chOff x="9555181" y="3500438"/>
            <a:chExt cx="785818" cy="288032"/>
          </a:xfrm>
        </p:grpSpPr>
        <p:sp>
          <p:nvSpPr>
            <p:cNvPr id="213" name="TextBox 212"/>
            <p:cNvSpPr txBox="1"/>
            <p:nvPr/>
          </p:nvSpPr>
          <p:spPr>
            <a:xfrm>
              <a:off x="9562211" y="3515638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支付宝充值</a:t>
              </a:r>
              <a:endParaRPr lang="zh-CN" altLang="en-US" sz="900" dirty="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9555181" y="3500438"/>
              <a:ext cx="785818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5" name="肘形连接符 214"/>
          <p:cNvCxnSpPr/>
          <p:nvPr/>
        </p:nvCxnSpPr>
        <p:spPr>
          <a:xfrm flipV="1">
            <a:off x="11793509" y="678543"/>
            <a:ext cx="247409" cy="396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肘形连接符 216"/>
          <p:cNvCxnSpPr>
            <a:stCxn id="91" idx="3"/>
          </p:cNvCxnSpPr>
          <p:nvPr/>
        </p:nvCxnSpPr>
        <p:spPr>
          <a:xfrm>
            <a:off x="7335967" y="825505"/>
            <a:ext cx="933330" cy="3174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8626487" y="2881246"/>
            <a:ext cx="2857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 flipV="1">
            <a:off x="9591182" y="2833746"/>
            <a:ext cx="504000" cy="16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肘形连接符 221"/>
          <p:cNvCxnSpPr/>
          <p:nvPr/>
        </p:nvCxnSpPr>
        <p:spPr>
          <a:xfrm flipV="1">
            <a:off x="9829246" y="2440743"/>
            <a:ext cx="247409" cy="396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/>
          <p:nvPr/>
        </p:nvCxnSpPr>
        <p:spPr>
          <a:xfrm>
            <a:off x="8686238" y="3226749"/>
            <a:ext cx="320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肘形连接符 193"/>
          <p:cNvCxnSpPr/>
          <p:nvPr/>
        </p:nvCxnSpPr>
        <p:spPr>
          <a:xfrm>
            <a:off x="11638570" y="3226561"/>
            <a:ext cx="247409" cy="396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肘形连接符 215"/>
          <p:cNvCxnSpPr/>
          <p:nvPr/>
        </p:nvCxnSpPr>
        <p:spPr>
          <a:xfrm>
            <a:off x="11638946" y="3631439"/>
            <a:ext cx="247409" cy="396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组合 217"/>
          <p:cNvGrpSpPr/>
          <p:nvPr/>
        </p:nvGrpSpPr>
        <p:grpSpPr>
          <a:xfrm>
            <a:off x="10543789" y="3429000"/>
            <a:ext cx="797342" cy="288032"/>
            <a:chOff x="9571587" y="4257471"/>
            <a:chExt cx="797342" cy="288032"/>
          </a:xfrm>
        </p:grpSpPr>
        <p:sp>
          <p:nvSpPr>
            <p:cNvPr id="219" name="矩形 218"/>
            <p:cNvSpPr/>
            <p:nvPr/>
          </p:nvSpPr>
          <p:spPr>
            <a:xfrm>
              <a:off x="9571587" y="4257471"/>
              <a:ext cx="797342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9634411" y="429309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等待揭晓</a:t>
              </a:r>
              <a:endParaRPr lang="zh-CN" altLang="en-US" sz="900" dirty="0"/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10543789" y="3845941"/>
            <a:ext cx="797342" cy="288032"/>
            <a:chOff x="9571587" y="4257471"/>
            <a:chExt cx="797342" cy="288032"/>
          </a:xfrm>
        </p:grpSpPr>
        <p:sp>
          <p:nvSpPr>
            <p:cNvPr id="226" name="矩形 225"/>
            <p:cNvSpPr/>
            <p:nvPr/>
          </p:nvSpPr>
          <p:spPr>
            <a:xfrm>
              <a:off x="9571587" y="4257471"/>
              <a:ext cx="797342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9634411" y="429309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揭晓凑份</a:t>
              </a:r>
              <a:endParaRPr lang="zh-CN" altLang="en-US" sz="900" dirty="0"/>
            </a:p>
          </p:txBody>
        </p:sp>
      </p:grpSp>
      <p:cxnSp>
        <p:nvCxnSpPr>
          <p:cNvPr id="228" name="直接箭头连接符 227"/>
          <p:cNvCxnSpPr/>
          <p:nvPr/>
        </p:nvCxnSpPr>
        <p:spPr>
          <a:xfrm flipV="1">
            <a:off x="8971802" y="3595626"/>
            <a:ext cx="1584000" cy="16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肘形连接符 228"/>
          <p:cNvCxnSpPr/>
          <p:nvPr/>
        </p:nvCxnSpPr>
        <p:spPr>
          <a:xfrm>
            <a:off x="10268997" y="3619752"/>
            <a:ext cx="247409" cy="396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组合 229"/>
          <p:cNvGrpSpPr/>
          <p:nvPr/>
        </p:nvGrpSpPr>
        <p:grpSpPr>
          <a:xfrm>
            <a:off x="10626751" y="4757747"/>
            <a:ext cx="1000132" cy="288032"/>
            <a:chOff x="9571587" y="4257471"/>
            <a:chExt cx="1000132" cy="288032"/>
          </a:xfrm>
        </p:grpSpPr>
        <p:sp>
          <p:nvSpPr>
            <p:cNvPr id="231" name="矩形 230"/>
            <p:cNvSpPr/>
            <p:nvPr/>
          </p:nvSpPr>
          <p:spPr>
            <a:xfrm>
              <a:off x="9571587" y="4257471"/>
              <a:ext cx="1000132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9634411" y="4293096"/>
              <a:ext cx="877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添加收货地址</a:t>
              </a:r>
              <a:endParaRPr lang="zh-CN" altLang="en-US" sz="900" dirty="0"/>
            </a:p>
          </p:txBody>
        </p:sp>
      </p:grpSp>
      <p:cxnSp>
        <p:nvCxnSpPr>
          <p:cNvPr id="233" name="直接箭头连接符 232"/>
          <p:cNvCxnSpPr/>
          <p:nvPr/>
        </p:nvCxnSpPr>
        <p:spPr>
          <a:xfrm flipV="1">
            <a:off x="8948240" y="4357882"/>
            <a:ext cx="324000" cy="16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组合 233"/>
          <p:cNvGrpSpPr/>
          <p:nvPr/>
        </p:nvGrpSpPr>
        <p:grpSpPr>
          <a:xfrm>
            <a:off x="9305618" y="4250443"/>
            <a:ext cx="936104" cy="288032"/>
            <a:chOff x="8286449" y="4617511"/>
            <a:chExt cx="936104" cy="288032"/>
          </a:xfrm>
        </p:grpSpPr>
        <p:sp>
          <p:nvSpPr>
            <p:cNvPr id="235" name="矩形 234"/>
            <p:cNvSpPr/>
            <p:nvPr/>
          </p:nvSpPr>
          <p:spPr>
            <a:xfrm>
              <a:off x="8286449" y="4617511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8413885" y="465313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商品列表</a:t>
              </a:r>
              <a:endParaRPr lang="zh-CN" altLang="en-US" sz="900" dirty="0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10531939" y="4250443"/>
            <a:ext cx="936104" cy="288032"/>
            <a:chOff x="8286449" y="4617511"/>
            <a:chExt cx="936104" cy="288032"/>
          </a:xfrm>
        </p:grpSpPr>
        <p:sp>
          <p:nvSpPr>
            <p:cNvPr id="238" name="矩形 237"/>
            <p:cNvSpPr/>
            <p:nvPr/>
          </p:nvSpPr>
          <p:spPr>
            <a:xfrm>
              <a:off x="8286449" y="4617511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8342635" y="4653136"/>
              <a:ext cx="877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查看商品评论</a:t>
              </a:r>
              <a:endParaRPr lang="zh-CN" altLang="en-US" sz="900" dirty="0"/>
            </a:p>
          </p:txBody>
        </p:sp>
      </p:grpSp>
      <p:cxnSp>
        <p:nvCxnSpPr>
          <p:cNvPr id="240" name="直接箭头连接符 239"/>
          <p:cNvCxnSpPr/>
          <p:nvPr/>
        </p:nvCxnSpPr>
        <p:spPr>
          <a:xfrm flipV="1">
            <a:off x="10210186" y="4357694"/>
            <a:ext cx="324000" cy="16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/>
          <p:nvPr/>
        </p:nvCxnSpPr>
        <p:spPr>
          <a:xfrm rot="5400000" flipV="1">
            <a:off x="10920260" y="4194998"/>
            <a:ext cx="144000" cy="16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/>
          <p:nvPr/>
        </p:nvCxnSpPr>
        <p:spPr>
          <a:xfrm flipV="1">
            <a:off x="8983489" y="4905448"/>
            <a:ext cx="324000" cy="16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流程图: 决策 242"/>
          <p:cNvSpPr/>
          <p:nvPr/>
        </p:nvSpPr>
        <p:spPr>
          <a:xfrm>
            <a:off x="9317117" y="4595758"/>
            <a:ext cx="942558" cy="631514"/>
          </a:xfrm>
          <a:prstGeom prst="flowChartDecisi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TextBox 243"/>
          <p:cNvSpPr txBox="1"/>
          <p:nvPr/>
        </p:nvSpPr>
        <p:spPr>
          <a:xfrm>
            <a:off x="9495242" y="478632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Yes/No</a:t>
            </a:r>
            <a:endParaRPr lang="zh-CN" altLang="en-US" sz="900" dirty="0"/>
          </a:p>
        </p:txBody>
      </p:sp>
      <p:cxnSp>
        <p:nvCxnSpPr>
          <p:cNvPr id="245" name="直接箭头连接符 244"/>
          <p:cNvCxnSpPr/>
          <p:nvPr/>
        </p:nvCxnSpPr>
        <p:spPr>
          <a:xfrm flipV="1">
            <a:off x="10257686" y="4893385"/>
            <a:ext cx="324000" cy="16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0233936" y="465532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No</a:t>
            </a:r>
            <a:endParaRPr lang="zh-CN" altLang="en-US" sz="900" dirty="0"/>
          </a:p>
        </p:txBody>
      </p:sp>
      <p:cxnSp>
        <p:nvCxnSpPr>
          <p:cNvPr id="247" name="直接箭头连接符 246"/>
          <p:cNvCxnSpPr/>
          <p:nvPr/>
        </p:nvCxnSpPr>
        <p:spPr>
          <a:xfrm flipV="1">
            <a:off x="11626883" y="4895860"/>
            <a:ext cx="324000" cy="16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组合 247"/>
          <p:cNvGrpSpPr/>
          <p:nvPr/>
        </p:nvGrpSpPr>
        <p:grpSpPr>
          <a:xfrm>
            <a:off x="11993598" y="4757747"/>
            <a:ext cx="1000132" cy="288032"/>
            <a:chOff x="9571587" y="4257471"/>
            <a:chExt cx="1000132" cy="288032"/>
          </a:xfrm>
        </p:grpSpPr>
        <p:sp>
          <p:nvSpPr>
            <p:cNvPr id="249" name="矩形 248"/>
            <p:cNvSpPr/>
            <p:nvPr/>
          </p:nvSpPr>
          <p:spPr>
            <a:xfrm>
              <a:off x="9571587" y="4257471"/>
              <a:ext cx="1000132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9758236" y="429309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填写信息</a:t>
              </a:r>
              <a:endParaRPr lang="zh-CN" altLang="en-US" sz="900" dirty="0"/>
            </a:p>
          </p:txBody>
        </p:sp>
      </p:grpSp>
      <p:cxnSp>
        <p:nvCxnSpPr>
          <p:cNvPr id="251" name="直接箭头连接符 250"/>
          <p:cNvCxnSpPr/>
          <p:nvPr/>
        </p:nvCxnSpPr>
        <p:spPr>
          <a:xfrm rot="5400000" flipV="1">
            <a:off x="9615814" y="5368631"/>
            <a:ext cx="324000" cy="16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9852996" y="5226825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Yes</a:t>
            </a:r>
            <a:endParaRPr lang="zh-CN" altLang="en-US" sz="900" dirty="0"/>
          </a:p>
        </p:txBody>
      </p:sp>
      <p:grpSp>
        <p:nvGrpSpPr>
          <p:cNvPr id="253" name="组合 252"/>
          <p:cNvGrpSpPr/>
          <p:nvPr/>
        </p:nvGrpSpPr>
        <p:grpSpPr>
          <a:xfrm>
            <a:off x="9305242" y="5536327"/>
            <a:ext cx="1000132" cy="288032"/>
            <a:chOff x="9571587" y="4257471"/>
            <a:chExt cx="1000132" cy="288032"/>
          </a:xfrm>
        </p:grpSpPr>
        <p:sp>
          <p:nvSpPr>
            <p:cNvPr id="254" name="矩形 253"/>
            <p:cNvSpPr/>
            <p:nvPr/>
          </p:nvSpPr>
          <p:spPr>
            <a:xfrm>
              <a:off x="9571587" y="4257471"/>
              <a:ext cx="1000132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9634411" y="4293096"/>
              <a:ext cx="877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修改收货地址</a:t>
              </a:r>
              <a:endParaRPr lang="zh-CN" altLang="en-US" sz="900" dirty="0"/>
            </a:p>
          </p:txBody>
        </p:sp>
      </p:grpSp>
      <p:cxnSp>
        <p:nvCxnSpPr>
          <p:cNvPr id="265" name="直接箭头连接符 264"/>
          <p:cNvCxnSpPr/>
          <p:nvPr/>
        </p:nvCxnSpPr>
        <p:spPr>
          <a:xfrm flipV="1">
            <a:off x="10331474" y="5638815"/>
            <a:ext cx="324000" cy="16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组合 267"/>
          <p:cNvGrpSpPr/>
          <p:nvPr/>
        </p:nvGrpSpPr>
        <p:grpSpPr>
          <a:xfrm>
            <a:off x="10698189" y="5500702"/>
            <a:ext cx="1000132" cy="288032"/>
            <a:chOff x="9571587" y="4257471"/>
            <a:chExt cx="1000132" cy="288032"/>
          </a:xfrm>
        </p:grpSpPr>
        <p:sp>
          <p:nvSpPr>
            <p:cNvPr id="269" name="矩形 268"/>
            <p:cNvSpPr/>
            <p:nvPr/>
          </p:nvSpPr>
          <p:spPr>
            <a:xfrm>
              <a:off x="9571587" y="4257471"/>
              <a:ext cx="1000132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9758236" y="429309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填写信息</a:t>
              </a:r>
              <a:endParaRPr lang="zh-CN" altLang="en-US" sz="900" dirty="0"/>
            </a:p>
          </p:txBody>
        </p:sp>
      </p:grpSp>
      <p:cxnSp>
        <p:nvCxnSpPr>
          <p:cNvPr id="273" name="直接箭头连接符 272"/>
          <p:cNvCxnSpPr/>
          <p:nvPr/>
        </p:nvCxnSpPr>
        <p:spPr>
          <a:xfrm rot="5400000" flipV="1">
            <a:off x="8239930" y="5672945"/>
            <a:ext cx="504000" cy="16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4" name="组合 273"/>
          <p:cNvGrpSpPr/>
          <p:nvPr/>
        </p:nvGrpSpPr>
        <p:grpSpPr>
          <a:xfrm>
            <a:off x="7983545" y="5964767"/>
            <a:ext cx="1000132" cy="288032"/>
            <a:chOff x="9571587" y="4257471"/>
            <a:chExt cx="1000132" cy="288032"/>
          </a:xfrm>
        </p:grpSpPr>
        <p:sp>
          <p:nvSpPr>
            <p:cNvPr id="275" name="矩形 274"/>
            <p:cNvSpPr/>
            <p:nvPr/>
          </p:nvSpPr>
          <p:spPr>
            <a:xfrm>
              <a:off x="9571587" y="4257471"/>
              <a:ext cx="1000132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9753161" y="429309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查看留言</a:t>
              </a:r>
              <a:endParaRPr lang="zh-CN" altLang="en-US" sz="900" dirty="0"/>
            </a:p>
          </p:txBody>
        </p:sp>
      </p:grpSp>
      <p:grpSp>
        <p:nvGrpSpPr>
          <p:cNvPr id="277" name="组合 276"/>
          <p:cNvGrpSpPr/>
          <p:nvPr/>
        </p:nvGrpSpPr>
        <p:grpSpPr>
          <a:xfrm>
            <a:off x="9309707" y="5964767"/>
            <a:ext cx="936104" cy="288032"/>
            <a:chOff x="7056561" y="1916832"/>
            <a:chExt cx="936104" cy="288032"/>
          </a:xfrm>
        </p:grpSpPr>
        <p:sp>
          <p:nvSpPr>
            <p:cNvPr id="278" name="矩形 277"/>
            <p:cNvSpPr/>
            <p:nvPr/>
          </p:nvSpPr>
          <p:spPr>
            <a:xfrm>
              <a:off x="7056561" y="1916832"/>
              <a:ext cx="936104" cy="28803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7290872" y="1951699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留言</a:t>
              </a:r>
              <a:endParaRPr lang="zh-CN" altLang="en-US" sz="900" dirty="0"/>
            </a:p>
          </p:txBody>
        </p:sp>
      </p:grpSp>
      <p:cxnSp>
        <p:nvCxnSpPr>
          <p:cNvPr id="280" name="直接箭头连接符 279"/>
          <p:cNvCxnSpPr/>
          <p:nvPr/>
        </p:nvCxnSpPr>
        <p:spPr>
          <a:xfrm flipV="1">
            <a:off x="8985156" y="6094168"/>
            <a:ext cx="324000" cy="2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/>
          <p:nvPr/>
        </p:nvCxnSpPr>
        <p:spPr>
          <a:xfrm>
            <a:off x="2312647" y="569497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/>
          <p:nvPr/>
        </p:nvCxnSpPr>
        <p:spPr>
          <a:xfrm flipV="1">
            <a:off x="3411513" y="5698170"/>
            <a:ext cx="396000" cy="2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组合 287"/>
          <p:cNvGrpSpPr/>
          <p:nvPr/>
        </p:nvGrpSpPr>
        <p:grpSpPr>
          <a:xfrm>
            <a:off x="3840141" y="5544844"/>
            <a:ext cx="864096" cy="285752"/>
            <a:chOff x="2520057" y="5516662"/>
            <a:chExt cx="864096" cy="285752"/>
          </a:xfrm>
        </p:grpSpPr>
        <p:sp>
          <p:nvSpPr>
            <p:cNvPr id="289" name="矩形 288"/>
            <p:cNvSpPr/>
            <p:nvPr/>
          </p:nvSpPr>
          <p:spPr>
            <a:xfrm>
              <a:off x="2520057" y="5516662"/>
              <a:ext cx="864096" cy="28575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2651440" y="555285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产品解释</a:t>
              </a:r>
              <a:endParaRPr lang="zh-CN" altLang="en-US" sz="900" dirty="0"/>
            </a:p>
          </p:txBody>
        </p:sp>
      </p:grpSp>
      <p:cxnSp>
        <p:nvCxnSpPr>
          <p:cNvPr id="291" name="肘形连接符 290"/>
          <p:cNvCxnSpPr/>
          <p:nvPr/>
        </p:nvCxnSpPr>
        <p:spPr>
          <a:xfrm flipV="1">
            <a:off x="3554389" y="5300036"/>
            <a:ext cx="247409" cy="396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组合 291"/>
          <p:cNvGrpSpPr/>
          <p:nvPr/>
        </p:nvGrpSpPr>
        <p:grpSpPr>
          <a:xfrm>
            <a:off x="3843339" y="5140314"/>
            <a:ext cx="864096" cy="285752"/>
            <a:chOff x="2520057" y="5516662"/>
            <a:chExt cx="864096" cy="285752"/>
          </a:xfrm>
        </p:grpSpPr>
        <p:sp>
          <p:nvSpPr>
            <p:cNvPr id="293" name="矩形 292"/>
            <p:cNvSpPr/>
            <p:nvPr/>
          </p:nvSpPr>
          <p:spPr>
            <a:xfrm>
              <a:off x="2520057" y="5516662"/>
              <a:ext cx="864096" cy="28575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651440" y="555285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意见反馈</a:t>
              </a:r>
              <a:endParaRPr lang="zh-CN" altLang="en-US" sz="900" dirty="0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3840141" y="4742180"/>
            <a:ext cx="864096" cy="285752"/>
            <a:chOff x="2520057" y="5516662"/>
            <a:chExt cx="864096" cy="285752"/>
          </a:xfrm>
        </p:grpSpPr>
        <p:sp>
          <p:nvSpPr>
            <p:cNvPr id="296" name="矩形 295"/>
            <p:cNvSpPr/>
            <p:nvPr/>
          </p:nvSpPr>
          <p:spPr>
            <a:xfrm>
              <a:off x="2520057" y="5516662"/>
              <a:ext cx="864096" cy="28575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2651440" y="555285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客服电话</a:t>
              </a:r>
              <a:endParaRPr lang="zh-CN" altLang="en-US" sz="900" dirty="0"/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3840141" y="6003966"/>
            <a:ext cx="864096" cy="285752"/>
            <a:chOff x="2520057" y="5516662"/>
            <a:chExt cx="864096" cy="285752"/>
          </a:xfrm>
        </p:grpSpPr>
        <p:sp>
          <p:nvSpPr>
            <p:cNvPr id="299" name="矩形 298"/>
            <p:cNvSpPr/>
            <p:nvPr/>
          </p:nvSpPr>
          <p:spPr>
            <a:xfrm>
              <a:off x="2520057" y="5516662"/>
              <a:ext cx="864096" cy="28575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2651440" y="555285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/>
                <a:t>版本更新</a:t>
              </a:r>
              <a:endParaRPr lang="zh-CN" altLang="en-US" sz="900" dirty="0"/>
            </a:p>
          </p:txBody>
        </p:sp>
      </p:grpSp>
      <p:cxnSp>
        <p:nvCxnSpPr>
          <p:cNvPr id="301" name="肘形连接符 300"/>
          <p:cNvCxnSpPr/>
          <p:nvPr/>
        </p:nvCxnSpPr>
        <p:spPr>
          <a:xfrm flipV="1">
            <a:off x="3554389" y="4885056"/>
            <a:ext cx="247409" cy="396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肘形连接符 301"/>
          <p:cNvCxnSpPr/>
          <p:nvPr/>
        </p:nvCxnSpPr>
        <p:spPr>
          <a:xfrm>
            <a:off x="3554389" y="5731862"/>
            <a:ext cx="247409" cy="396000"/>
          </a:xfrm>
          <a:prstGeom prst="bentConnector3">
            <a:avLst>
              <a:gd name="adj1" fmla="val 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7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矩形 386"/>
          <p:cNvSpPr/>
          <p:nvPr/>
        </p:nvSpPr>
        <p:spPr>
          <a:xfrm>
            <a:off x="3672185" y="5517232"/>
            <a:ext cx="259200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2993" y="4941168"/>
            <a:ext cx="2592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矩形 359"/>
          <p:cNvSpPr/>
          <p:nvPr/>
        </p:nvSpPr>
        <p:spPr>
          <a:xfrm>
            <a:off x="4125893" y="2786058"/>
            <a:ext cx="2571768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矩形 364"/>
          <p:cNvSpPr/>
          <p:nvPr/>
        </p:nvSpPr>
        <p:spPr>
          <a:xfrm>
            <a:off x="815995" y="1285860"/>
            <a:ext cx="2592288" cy="1639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4142492" y="10102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8263" y="595099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9405" y="56080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9405" y="56080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28212" y="5991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20163" y="1282030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7663" y="99994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6458" y="10037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9605" y="10037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2893" y="1244313"/>
            <a:ext cx="792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093092" y="605407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094234" y="571116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113796" y="6094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4094992" y="1292338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031287" y="101409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4434" y="101409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966369" y="1254621"/>
            <a:ext cx="792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4" name="组合 273"/>
          <p:cNvGrpSpPr/>
          <p:nvPr/>
        </p:nvGrpSpPr>
        <p:grpSpPr>
          <a:xfrm>
            <a:off x="4094234" y="1636734"/>
            <a:ext cx="2592000" cy="830235"/>
            <a:chOff x="4094234" y="1741509"/>
            <a:chExt cx="2592000" cy="830235"/>
          </a:xfrm>
        </p:grpSpPr>
        <p:grpSp>
          <p:nvGrpSpPr>
            <p:cNvPr id="91" name="组合 90"/>
            <p:cNvGrpSpPr/>
            <p:nvPr/>
          </p:nvGrpSpPr>
          <p:grpSpPr>
            <a:xfrm>
              <a:off x="4166242" y="1779656"/>
              <a:ext cx="696532" cy="696532"/>
              <a:chOff x="4464273" y="2636912"/>
              <a:chExt cx="504056" cy="50405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直接连接符 106"/>
            <p:cNvCxnSpPr/>
            <p:nvPr/>
          </p:nvCxnSpPr>
          <p:spPr>
            <a:xfrm>
              <a:off x="4094234" y="2571744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287074" y="1741509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894872" y="2198501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894872" y="2324755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894872" y="2072248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87074" y="1899500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4996182" y="1786496"/>
              <a:ext cx="284272" cy="284272"/>
              <a:chOff x="5870277" y="2571744"/>
              <a:chExt cx="284272" cy="284272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8" name="组合 167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166" name="流程图: 手动操作 165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7" name="椭圆 166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" name="椭圆 2"/>
          <p:cNvSpPr/>
          <p:nvPr/>
        </p:nvSpPr>
        <p:spPr>
          <a:xfrm>
            <a:off x="3151298" y="632816"/>
            <a:ext cx="188387" cy="188387"/>
          </a:xfrm>
          <a:prstGeom prst="ellipse">
            <a:avLst/>
          </a:prstGeom>
          <a:solidFill>
            <a:srgbClr val="4F81BD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3" idx="0"/>
          </p:cNvCxnSpPr>
          <p:nvPr/>
        </p:nvCxnSpPr>
        <p:spPr>
          <a:xfrm flipV="1">
            <a:off x="3245492" y="188640"/>
            <a:ext cx="354685" cy="44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3600177" y="183587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10417175" y="188640"/>
            <a:ext cx="599826" cy="384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10379662" y="607732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>
            <a:off x="10380804" y="573441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>
            <a:off x="10380804" y="573441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TextBox 292"/>
          <p:cNvSpPr txBox="1"/>
          <p:nvPr/>
        </p:nvSpPr>
        <p:spPr>
          <a:xfrm>
            <a:off x="11316908" y="61182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更多信息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15" name="组合 314"/>
          <p:cNvGrpSpPr/>
          <p:nvPr/>
        </p:nvGrpSpPr>
        <p:grpSpPr>
          <a:xfrm>
            <a:off x="10433762" y="626781"/>
            <a:ext cx="464006" cy="246221"/>
            <a:chOff x="10421887" y="1826156"/>
            <a:chExt cx="464006" cy="246221"/>
          </a:xfrm>
        </p:grpSpPr>
        <p:sp>
          <p:nvSpPr>
            <p:cNvPr id="316" name="TextBox 315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17" name="流程图: 离页连接符 316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1082171" y="11663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一级页面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35" name="组合 234"/>
          <p:cNvGrpSpPr/>
          <p:nvPr/>
        </p:nvGrpSpPr>
        <p:grpSpPr>
          <a:xfrm>
            <a:off x="10454353" y="1142984"/>
            <a:ext cx="2448272" cy="1152128"/>
            <a:chOff x="8412743" y="3501008"/>
            <a:chExt cx="2448272" cy="1152128"/>
          </a:xfrm>
        </p:grpSpPr>
        <p:grpSp>
          <p:nvGrpSpPr>
            <p:cNvPr id="236" name="组合 235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252" name="组合 251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54" name="矩形 25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5" name="L 形 254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3" name="TextBox 252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产品解释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248" name="组合 247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50" name="矩形 249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1" name="L 形 250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9" name="TextBox 248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意见反馈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" name="组合 237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244" name="组合 243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46" name="矩形 245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L 形 246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5" name="TextBox 244"/>
              <p:cNvSpPr txBox="1"/>
              <p:nvPr/>
            </p:nvSpPr>
            <p:spPr>
              <a:xfrm>
                <a:off x="8424713" y="3545888"/>
                <a:ext cx="13981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客服电话：</a:t>
                </a:r>
                <a:r>
                  <a:rPr lang="en-US" altLang="zh-CN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021 88887777</a:t>
                </a:r>
                <a:endPara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240" name="组合 239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42" name="矩形 241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3" name="L 形 242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1" name="TextBox 240"/>
              <p:cNvSpPr txBox="1"/>
              <p:nvPr/>
            </p:nvSpPr>
            <p:spPr>
              <a:xfrm>
                <a:off x="8424713" y="3545888"/>
                <a:ext cx="12538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版本更新：</a:t>
                </a:r>
                <a:r>
                  <a:rPr lang="zh-CN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当前版本</a:t>
                </a:r>
                <a:r>
                  <a:rPr lang="en-US" altLang="zh-CN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1.0</a:t>
                </a:r>
                <a:endPara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8" name="组合 227"/>
          <p:cNvGrpSpPr/>
          <p:nvPr/>
        </p:nvGrpSpPr>
        <p:grpSpPr>
          <a:xfrm>
            <a:off x="6445657" y="692880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225" name="圆角矩形 224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圆角矩形 225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圆角矩形 226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3162612" y="668025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261" name="圆角矩形 260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圆角矩形 261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圆角矩形 262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10524050" y="4286632"/>
            <a:ext cx="2357333" cy="355450"/>
            <a:chOff x="4054455" y="2786058"/>
            <a:chExt cx="2357333" cy="355450"/>
          </a:xfrm>
        </p:grpSpPr>
        <p:sp>
          <p:nvSpPr>
            <p:cNvPr id="266" name="矩形 265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018011" y="28368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4" name="组合 293"/>
          <p:cNvGrpSpPr/>
          <p:nvPr/>
        </p:nvGrpSpPr>
        <p:grpSpPr>
          <a:xfrm>
            <a:off x="819405" y="3050555"/>
            <a:ext cx="2633025" cy="800545"/>
            <a:chOff x="819405" y="1366384"/>
            <a:chExt cx="2633025" cy="800545"/>
          </a:xfrm>
        </p:grpSpPr>
        <p:grpSp>
          <p:nvGrpSpPr>
            <p:cNvPr id="20" name="组合 19"/>
            <p:cNvGrpSpPr/>
            <p:nvPr/>
          </p:nvGrpSpPr>
          <p:grpSpPr>
            <a:xfrm>
              <a:off x="891413" y="1374841"/>
              <a:ext cx="696532" cy="696532"/>
              <a:chOff x="4464273" y="2636912"/>
              <a:chExt cx="504056" cy="50405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接连接符 33"/>
            <p:cNvCxnSpPr/>
            <p:nvPr/>
          </p:nvCxnSpPr>
          <p:spPr>
            <a:xfrm>
              <a:off x="819405" y="2166929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661556" y="13663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 5S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88441" y="1857364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5600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755509" y="1784944"/>
              <a:ext cx="1620000" cy="36000"/>
              <a:chOff x="4824313" y="2564904"/>
              <a:chExt cx="4291288" cy="216024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824313" y="2564904"/>
                <a:ext cx="2412000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653099" y="179957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230</a:t>
              </a:r>
            </a:p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88228" y="179957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</a:p>
            <a:p>
              <a:pPr algn="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还需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1662497" y="1562986"/>
              <a:ext cx="12266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国货 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" name="L 形 287"/>
            <p:cNvSpPr/>
            <p:nvPr/>
          </p:nvSpPr>
          <p:spPr>
            <a:xfrm rot="18824339" flipH="1">
              <a:off x="3188391" y="1444543"/>
              <a:ext cx="112429" cy="112429"/>
            </a:xfrm>
            <a:prstGeom prst="corner">
              <a:avLst>
                <a:gd name="adj1" fmla="val 14865"/>
                <a:gd name="adj2" fmla="val 1621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831119" y="3938089"/>
            <a:ext cx="2633025" cy="800545"/>
            <a:chOff x="819405" y="1366384"/>
            <a:chExt cx="2633025" cy="800545"/>
          </a:xfrm>
        </p:grpSpPr>
        <p:grpSp>
          <p:nvGrpSpPr>
            <p:cNvPr id="321" name="组合 320"/>
            <p:cNvGrpSpPr/>
            <p:nvPr/>
          </p:nvGrpSpPr>
          <p:grpSpPr>
            <a:xfrm>
              <a:off x="891413" y="1374841"/>
              <a:ext cx="696532" cy="696532"/>
              <a:chOff x="4464273" y="2636912"/>
              <a:chExt cx="504056" cy="504056"/>
            </a:xfrm>
          </p:grpSpPr>
          <p:sp>
            <p:nvSpPr>
              <p:cNvPr id="332" name="矩形 331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3" name="直接连接符 332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接连接符 333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2" name="直接连接符 321"/>
            <p:cNvCxnSpPr/>
            <p:nvPr/>
          </p:nvCxnSpPr>
          <p:spPr>
            <a:xfrm>
              <a:off x="819405" y="2166929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TextBox 322"/>
            <p:cNvSpPr txBox="1"/>
            <p:nvPr/>
          </p:nvSpPr>
          <p:spPr>
            <a:xfrm>
              <a:off x="1661556" y="13663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 5S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188441" y="1857364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5600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5" name="组合 324"/>
            <p:cNvGrpSpPr/>
            <p:nvPr/>
          </p:nvGrpSpPr>
          <p:grpSpPr>
            <a:xfrm>
              <a:off x="1755509" y="1784944"/>
              <a:ext cx="1620000" cy="36000"/>
              <a:chOff x="4824313" y="2564904"/>
              <a:chExt cx="4291288" cy="216024"/>
            </a:xfrm>
          </p:grpSpPr>
          <p:sp>
            <p:nvSpPr>
              <p:cNvPr id="330" name="矩形 329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4824313" y="2564904"/>
                <a:ext cx="2412000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6" name="TextBox 325"/>
            <p:cNvSpPr txBox="1"/>
            <p:nvPr/>
          </p:nvSpPr>
          <p:spPr>
            <a:xfrm>
              <a:off x="1653099" y="179957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230</a:t>
              </a:r>
            </a:p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3088228" y="179957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</a:p>
            <a:p>
              <a:pPr algn="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还需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1662497" y="1562986"/>
              <a:ext cx="12266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国货 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9" name="L 形 328"/>
            <p:cNvSpPr/>
            <p:nvPr/>
          </p:nvSpPr>
          <p:spPr>
            <a:xfrm rot="18824339" flipH="1">
              <a:off x="3188391" y="1444543"/>
              <a:ext cx="112429" cy="112429"/>
            </a:xfrm>
            <a:prstGeom prst="corner">
              <a:avLst>
                <a:gd name="adj1" fmla="val 14865"/>
                <a:gd name="adj2" fmla="val 1621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6" name="TextBox 365"/>
          <p:cNvSpPr txBox="1"/>
          <p:nvPr/>
        </p:nvSpPr>
        <p:spPr>
          <a:xfrm>
            <a:off x="1871985" y="184482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广告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75" name="组合 274"/>
          <p:cNvGrpSpPr/>
          <p:nvPr/>
        </p:nvGrpSpPr>
        <p:grpSpPr>
          <a:xfrm>
            <a:off x="4125893" y="1357298"/>
            <a:ext cx="2428892" cy="253916"/>
            <a:chOff x="4125893" y="1357298"/>
            <a:chExt cx="2428892" cy="253916"/>
          </a:xfrm>
        </p:grpSpPr>
        <p:sp>
          <p:nvSpPr>
            <p:cNvPr id="269" name="TextBox 268"/>
            <p:cNvSpPr txBox="1"/>
            <p:nvPr/>
          </p:nvSpPr>
          <p:spPr>
            <a:xfrm>
              <a:off x="4125893" y="1357298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今日开奖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3" name="直接连接符 272"/>
            <p:cNvCxnSpPr/>
            <p:nvPr/>
          </p:nvCxnSpPr>
          <p:spPr>
            <a:xfrm>
              <a:off x="4911711" y="1486526"/>
              <a:ext cx="164307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组合 360"/>
          <p:cNvGrpSpPr/>
          <p:nvPr/>
        </p:nvGrpSpPr>
        <p:grpSpPr>
          <a:xfrm>
            <a:off x="4125893" y="2533770"/>
            <a:ext cx="2561729" cy="253916"/>
            <a:chOff x="4125893" y="2533770"/>
            <a:chExt cx="2561729" cy="253916"/>
          </a:xfrm>
        </p:grpSpPr>
        <p:sp>
          <p:nvSpPr>
            <p:cNvPr id="277" name="TextBox 276"/>
            <p:cNvSpPr txBox="1"/>
            <p:nvPr/>
          </p:nvSpPr>
          <p:spPr>
            <a:xfrm>
              <a:off x="4125893" y="2533770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等待开奖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5459401" y="2545312"/>
              <a:ext cx="12282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开奖时间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5-10 15:00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9" name="组合 358"/>
          <p:cNvGrpSpPr/>
          <p:nvPr/>
        </p:nvGrpSpPr>
        <p:grpSpPr>
          <a:xfrm>
            <a:off x="4114018" y="2845433"/>
            <a:ext cx="2613975" cy="800545"/>
            <a:chOff x="4092853" y="3786190"/>
            <a:chExt cx="2613975" cy="800545"/>
          </a:xfrm>
        </p:grpSpPr>
        <p:grpSp>
          <p:nvGrpSpPr>
            <p:cNvPr id="344" name="组合 343"/>
            <p:cNvGrpSpPr/>
            <p:nvPr/>
          </p:nvGrpSpPr>
          <p:grpSpPr>
            <a:xfrm>
              <a:off x="4190261" y="3794647"/>
              <a:ext cx="696532" cy="696532"/>
              <a:chOff x="4464273" y="2636912"/>
              <a:chExt cx="504056" cy="504056"/>
            </a:xfrm>
          </p:grpSpPr>
          <p:sp>
            <p:nvSpPr>
              <p:cNvPr id="355" name="矩形 354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6" name="直接连接符 355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接连接符 356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5" name="直接连接符 344"/>
            <p:cNvCxnSpPr/>
            <p:nvPr/>
          </p:nvCxnSpPr>
          <p:spPr>
            <a:xfrm>
              <a:off x="4092853" y="4586735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/>
            <p:cNvSpPr txBox="1"/>
            <p:nvPr/>
          </p:nvSpPr>
          <p:spPr>
            <a:xfrm>
              <a:off x="4915954" y="3786190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 5S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5442839" y="4277170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5600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8" name="组合 347"/>
            <p:cNvGrpSpPr/>
            <p:nvPr/>
          </p:nvGrpSpPr>
          <p:grpSpPr>
            <a:xfrm>
              <a:off x="5009907" y="4204750"/>
              <a:ext cx="1620000" cy="36000"/>
              <a:chOff x="4824313" y="2564904"/>
              <a:chExt cx="4291288" cy="216024"/>
            </a:xfrm>
          </p:grpSpPr>
          <p:sp>
            <p:nvSpPr>
              <p:cNvPr id="353" name="矩形 352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矩形 353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9" name="TextBox 348"/>
            <p:cNvSpPr txBox="1"/>
            <p:nvPr/>
          </p:nvSpPr>
          <p:spPr>
            <a:xfrm>
              <a:off x="4907497" y="4219380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</a:p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6342626" y="421938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  <a:p>
              <a:pPr algn="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还需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4906949" y="3960816"/>
              <a:ext cx="8402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已凑满 等待开奖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4094234" y="571116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7" name="组合 366"/>
          <p:cNvGrpSpPr/>
          <p:nvPr/>
        </p:nvGrpSpPr>
        <p:grpSpPr>
          <a:xfrm>
            <a:off x="4125893" y="3762440"/>
            <a:ext cx="2428892" cy="253916"/>
            <a:chOff x="4125893" y="1357298"/>
            <a:chExt cx="2428892" cy="253916"/>
          </a:xfrm>
        </p:grpSpPr>
        <p:sp>
          <p:nvSpPr>
            <p:cNvPr id="368" name="TextBox 367"/>
            <p:cNvSpPr txBox="1"/>
            <p:nvPr/>
          </p:nvSpPr>
          <p:spPr>
            <a:xfrm>
              <a:off x="4125893" y="1357298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开奖历史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9" name="直接连接符 368"/>
            <p:cNvCxnSpPr/>
            <p:nvPr/>
          </p:nvCxnSpPr>
          <p:spPr>
            <a:xfrm>
              <a:off x="4911711" y="1486526"/>
              <a:ext cx="164307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0" name="组合 369"/>
          <p:cNvGrpSpPr/>
          <p:nvPr/>
        </p:nvGrpSpPr>
        <p:grpSpPr>
          <a:xfrm>
            <a:off x="4125893" y="4000504"/>
            <a:ext cx="2592000" cy="830235"/>
            <a:chOff x="4094234" y="1741509"/>
            <a:chExt cx="2592000" cy="830235"/>
          </a:xfrm>
        </p:grpSpPr>
        <p:grpSp>
          <p:nvGrpSpPr>
            <p:cNvPr id="371" name="组合 370"/>
            <p:cNvGrpSpPr/>
            <p:nvPr/>
          </p:nvGrpSpPr>
          <p:grpSpPr>
            <a:xfrm>
              <a:off x="4166242" y="1779656"/>
              <a:ext cx="696532" cy="696532"/>
              <a:chOff x="4464273" y="2636912"/>
              <a:chExt cx="504056" cy="504056"/>
            </a:xfrm>
          </p:grpSpPr>
          <p:sp>
            <p:nvSpPr>
              <p:cNvPr id="383" name="矩形 382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4" name="直接连接符 383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2" name="直接连接符 371"/>
            <p:cNvCxnSpPr/>
            <p:nvPr/>
          </p:nvCxnSpPr>
          <p:spPr>
            <a:xfrm>
              <a:off x="4094234" y="2571744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TextBox 372"/>
            <p:cNvSpPr txBox="1"/>
            <p:nvPr/>
          </p:nvSpPr>
          <p:spPr>
            <a:xfrm>
              <a:off x="5287074" y="1741509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4894872" y="2198501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4894872" y="2324755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4894872" y="2072248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5287074" y="1899500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8" name="组合 377"/>
            <p:cNvGrpSpPr/>
            <p:nvPr/>
          </p:nvGrpSpPr>
          <p:grpSpPr>
            <a:xfrm>
              <a:off x="4996182" y="1786496"/>
              <a:ext cx="284272" cy="284272"/>
              <a:chOff x="5870277" y="2571744"/>
              <a:chExt cx="284272" cy="284272"/>
            </a:xfrm>
          </p:grpSpPr>
          <p:sp>
            <p:nvSpPr>
              <p:cNvPr id="379" name="矩形 378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80" name="组合 379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381" name="流程图: 手动操作 380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2" name="椭圆 381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95" name="矩形 194"/>
          <p:cNvSpPr/>
          <p:nvPr/>
        </p:nvSpPr>
        <p:spPr>
          <a:xfrm>
            <a:off x="7175738" y="583566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7176880" y="54927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7176880" y="54927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8" name="组合 197"/>
          <p:cNvGrpSpPr/>
          <p:nvPr/>
        </p:nvGrpSpPr>
        <p:grpSpPr>
          <a:xfrm>
            <a:off x="7340282" y="3143276"/>
            <a:ext cx="2357333" cy="355450"/>
            <a:chOff x="4054455" y="2786058"/>
            <a:chExt cx="2357333" cy="355450"/>
          </a:xfrm>
        </p:grpSpPr>
        <p:sp>
          <p:nvSpPr>
            <p:cNvPr id="199" name="矩形 198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006136" y="28368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7416601" y="2217646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7416601" y="259224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7191073" y="963171"/>
            <a:ext cx="2592000" cy="282088"/>
            <a:chOff x="7214315" y="1017168"/>
            <a:chExt cx="2592000" cy="282088"/>
          </a:xfrm>
        </p:grpSpPr>
        <p:sp>
          <p:nvSpPr>
            <p:cNvPr id="210" name="TextBox 209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9538133" y="693475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216" name="圆角矩形 215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圆角矩形 216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圆角矩形 217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8204853" y="59081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863873" y="4941168"/>
            <a:ext cx="797442" cy="7974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6" name="直接连接符 275"/>
          <p:cNvCxnSpPr/>
          <p:nvPr/>
        </p:nvCxnSpPr>
        <p:spPr>
          <a:xfrm>
            <a:off x="859457" y="5741713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1701608" y="4941168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 5S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2228493" y="5432148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5600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1" name="组合 280"/>
          <p:cNvGrpSpPr/>
          <p:nvPr/>
        </p:nvGrpSpPr>
        <p:grpSpPr>
          <a:xfrm>
            <a:off x="1795561" y="5359728"/>
            <a:ext cx="1620000" cy="36000"/>
            <a:chOff x="4824313" y="2564904"/>
            <a:chExt cx="4291288" cy="216024"/>
          </a:xfrm>
        </p:grpSpPr>
        <p:sp>
          <p:nvSpPr>
            <p:cNvPr id="286" name="矩形 285"/>
            <p:cNvSpPr/>
            <p:nvPr/>
          </p:nvSpPr>
          <p:spPr>
            <a:xfrm>
              <a:off x="4824313" y="2564904"/>
              <a:ext cx="4291288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4824313" y="2564904"/>
              <a:ext cx="2412000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693151" y="537435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230</a:t>
            </a:r>
          </a:p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3128280" y="53743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</a:p>
          <a:p>
            <a:pPr algn="r"/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还需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1702549" y="5137770"/>
            <a:ext cx="12266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国货 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 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L 形 284"/>
          <p:cNvSpPr/>
          <p:nvPr/>
        </p:nvSpPr>
        <p:spPr>
          <a:xfrm rot="18824339" flipH="1">
            <a:off x="3228443" y="5019327"/>
            <a:ext cx="112429" cy="112429"/>
          </a:xfrm>
          <a:prstGeom prst="corner">
            <a:avLst>
              <a:gd name="adj1" fmla="val 14865"/>
              <a:gd name="adj2" fmla="val 1621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矩形 337"/>
          <p:cNvSpPr/>
          <p:nvPr/>
        </p:nvSpPr>
        <p:spPr>
          <a:xfrm>
            <a:off x="3671305" y="4941168"/>
            <a:ext cx="25920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 338"/>
          <p:cNvSpPr/>
          <p:nvPr/>
        </p:nvSpPr>
        <p:spPr>
          <a:xfrm>
            <a:off x="3672185" y="4941168"/>
            <a:ext cx="572011" cy="5720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TextBox 340"/>
          <p:cNvSpPr txBox="1"/>
          <p:nvPr/>
        </p:nvSpPr>
        <p:spPr>
          <a:xfrm>
            <a:off x="4320257" y="4941168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 5S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680297" y="5592771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5600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3" name="组合 342"/>
          <p:cNvGrpSpPr/>
          <p:nvPr/>
        </p:nvGrpSpPr>
        <p:grpSpPr>
          <a:xfrm>
            <a:off x="3682777" y="5571585"/>
            <a:ext cx="2541187" cy="36000"/>
            <a:chOff x="2563425" y="2564904"/>
            <a:chExt cx="6731468" cy="216024"/>
          </a:xfrm>
        </p:grpSpPr>
        <p:sp>
          <p:nvSpPr>
            <p:cNvPr id="351" name="矩形 350"/>
            <p:cNvSpPr/>
            <p:nvPr/>
          </p:nvSpPr>
          <p:spPr>
            <a:xfrm>
              <a:off x="2619550" y="2564904"/>
              <a:ext cx="6675343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2563425" y="2564904"/>
              <a:ext cx="4577379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2" name="TextBox 361"/>
          <p:cNvSpPr txBox="1"/>
          <p:nvPr/>
        </p:nvSpPr>
        <p:spPr>
          <a:xfrm>
            <a:off x="3582522" y="5596302"/>
            <a:ext cx="6671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230  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5773153" y="5578647"/>
            <a:ext cx="5501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 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还需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4316726" y="512011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国货 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 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endParaRPr lang="en-US" altLang="zh-CN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8" name="矩形 387"/>
          <p:cNvSpPr/>
          <p:nvPr/>
        </p:nvSpPr>
        <p:spPr>
          <a:xfrm>
            <a:off x="6072463" y="4940465"/>
            <a:ext cx="187957" cy="1879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20201" y="4923513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3671305" y="5949280"/>
            <a:ext cx="25920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3672185" y="5949280"/>
            <a:ext cx="572011" cy="5720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TextBox 220"/>
          <p:cNvSpPr txBox="1"/>
          <p:nvPr/>
        </p:nvSpPr>
        <p:spPr>
          <a:xfrm>
            <a:off x="4320257" y="594928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 5S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4316726" y="6128227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国货 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 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endParaRPr lang="en-US" altLang="zh-CN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6072463" y="5948577"/>
            <a:ext cx="187957" cy="1879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6020201" y="5931625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04233" y="2467776"/>
            <a:ext cx="18000" cy="118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4104233" y="1303928"/>
            <a:ext cx="18000" cy="115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4104233" y="3645024"/>
            <a:ext cx="18000" cy="115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12457161" y="5852776"/>
            <a:ext cx="858789" cy="8587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7416601" y="2483371"/>
            <a:ext cx="21602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7416601" y="2862461"/>
            <a:ext cx="21602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261647" y="1484784"/>
            <a:ext cx="459061" cy="45906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reflection stA="18000" endPos="29000" dist="50800" dir="5400000" sy="-100000" algn="bl" rotWithShape="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直接箭头连接符 142"/>
          <p:cNvCxnSpPr/>
          <p:nvPr/>
        </p:nvCxnSpPr>
        <p:spPr>
          <a:xfrm>
            <a:off x="3417085" y="256063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4094122" y="594846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095264" y="56055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95264" y="56055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9" name="组合 148"/>
          <p:cNvGrpSpPr/>
          <p:nvPr/>
        </p:nvGrpSpPr>
        <p:grpSpPr>
          <a:xfrm>
            <a:off x="4167272" y="2414653"/>
            <a:ext cx="2448272" cy="1152128"/>
            <a:chOff x="8412743" y="3501008"/>
            <a:chExt cx="2448272" cy="1152128"/>
          </a:xfrm>
        </p:grpSpPr>
        <p:grpSp>
          <p:nvGrpSpPr>
            <p:cNvPr id="150" name="组合 294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166" name="组合 310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9" name="L 形 168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7" name="TextBox 166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我的凑份记录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1" name="组合 295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162" name="组合 306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64" name="矩形 16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L 形 164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8424713" y="3545888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获得的商品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2" name="组合 296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158" name="组合 302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60" name="矩形 159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L 形 160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账户明细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3" name="组合 297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154" name="组合 298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56" name="矩形 155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L 形 156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我的收货地址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754693" y="756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  <a:r>
              <a:rPr lang="zh-CN" altLang="en-US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页面</a:t>
            </a:r>
            <a:endParaRPr lang="zh-CN" altLang="en-US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4169311" y="3559146"/>
            <a:ext cx="2448272" cy="288032"/>
            <a:chOff x="8412743" y="3501008"/>
            <a:chExt cx="2448272" cy="288032"/>
          </a:xfrm>
        </p:grpSpPr>
        <p:grpSp>
          <p:nvGrpSpPr>
            <p:cNvPr id="107" name="组合 22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L 形 109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我的留言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4087162" y="948928"/>
            <a:ext cx="2592000" cy="282088"/>
            <a:chOff x="7214315" y="1017168"/>
            <a:chExt cx="2592000" cy="282088"/>
          </a:xfrm>
        </p:grpSpPr>
        <p:sp>
          <p:nvSpPr>
            <p:cNvPr id="184" name="TextBox 183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5" name="直接连接符 184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6428028" y="69060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98" name="圆角矩形 197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7" name="矩形 216"/>
          <p:cNvSpPr/>
          <p:nvPr/>
        </p:nvSpPr>
        <p:spPr>
          <a:xfrm>
            <a:off x="4110360" y="1244008"/>
            <a:ext cx="2564856" cy="682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8" name="组合 159"/>
          <p:cNvGrpSpPr/>
          <p:nvPr/>
        </p:nvGrpSpPr>
        <p:grpSpPr>
          <a:xfrm>
            <a:off x="4300735" y="1349928"/>
            <a:ext cx="479549" cy="479549"/>
            <a:chOff x="4464273" y="2636912"/>
            <a:chExt cx="504056" cy="504056"/>
          </a:xfrm>
        </p:grpSpPr>
        <p:sp>
          <p:nvSpPr>
            <p:cNvPr id="228" name="矩形 227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TextBox 218"/>
          <p:cNvSpPr txBox="1"/>
          <p:nvPr/>
        </p:nvSpPr>
        <p:spPr>
          <a:xfrm>
            <a:off x="4820972" y="1333420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一定会中</a:t>
            </a:r>
            <a:endParaRPr lang="en-US" altLang="zh-CN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1800 4500 234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1" name="组合 165"/>
          <p:cNvGrpSpPr/>
          <p:nvPr/>
        </p:nvGrpSpPr>
        <p:grpSpPr>
          <a:xfrm>
            <a:off x="4272242" y="1968691"/>
            <a:ext cx="2292089" cy="231346"/>
            <a:chOff x="7668589" y="2436790"/>
            <a:chExt cx="2292089" cy="231346"/>
          </a:xfrm>
        </p:grpSpPr>
        <p:sp>
          <p:nvSpPr>
            <p:cNvPr id="226" name="矩形 225"/>
            <p:cNvSpPr/>
            <p:nvPr/>
          </p:nvSpPr>
          <p:spPr>
            <a:xfrm>
              <a:off x="7668589" y="2436790"/>
              <a:ext cx="2292089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8619708" y="245269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充值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820972" y="1588005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凑份人品：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5925298" y="1431712"/>
            <a:ext cx="396748" cy="338554"/>
            <a:chOff x="9042469" y="1431712"/>
            <a:chExt cx="396748" cy="338554"/>
          </a:xfrm>
        </p:grpSpPr>
        <p:sp>
          <p:nvSpPr>
            <p:cNvPr id="223" name="TextBox 222"/>
            <p:cNvSpPr txBox="1"/>
            <p:nvPr/>
          </p:nvSpPr>
          <p:spPr>
            <a:xfrm>
              <a:off x="9049367" y="143171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4" name="直接连接符 223"/>
            <p:cNvCxnSpPr/>
            <p:nvPr/>
          </p:nvCxnSpPr>
          <p:spPr>
            <a:xfrm rot="5400000">
              <a:off x="8935312" y="160502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 rot="5400000">
              <a:off x="9316366" y="160502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/>
          <p:cNvSpPr txBox="1"/>
          <p:nvPr/>
        </p:nvSpPr>
        <p:spPr>
          <a:xfrm>
            <a:off x="5081156" y="60386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7435" y="1428736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余额</a:t>
            </a:r>
            <a:endParaRPr lang="en-US" altLang="zh-CN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29171" y="583566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830313" y="54927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830313" y="54927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993715" y="3019451"/>
            <a:ext cx="2357333" cy="355450"/>
            <a:chOff x="4054455" y="2786058"/>
            <a:chExt cx="2357333" cy="355450"/>
          </a:xfrm>
        </p:grpSpPr>
        <p:sp>
          <p:nvSpPr>
            <p:cNvPr id="87" name="矩形 86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06136" y="28368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070034" y="2217646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70034" y="259224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844506" y="963171"/>
            <a:ext cx="2592000" cy="282088"/>
            <a:chOff x="7214315" y="1017168"/>
            <a:chExt cx="2592000" cy="282088"/>
          </a:xfrm>
        </p:grpSpPr>
        <p:sp>
          <p:nvSpPr>
            <p:cNvPr id="92" name="TextBox 91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191566" y="693475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98" name="圆角矩形 97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858286" y="59081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13" name="直接连接符 112"/>
          <p:cNvCxnSpPr/>
          <p:nvPr/>
        </p:nvCxnSpPr>
        <p:spPr>
          <a:xfrm>
            <a:off x="1070034" y="2483371"/>
            <a:ext cx="21602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1070034" y="2862461"/>
            <a:ext cx="21602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1915080" y="1484784"/>
            <a:ext cx="459061" cy="45906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reflection stA="18000" endPos="29000" dist="50800" dir="5400000" sy="-100000" algn="bl" rotWithShape="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9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60" y="3140968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9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直接箭头连接符 95"/>
          <p:cNvCxnSpPr/>
          <p:nvPr/>
        </p:nvCxnSpPr>
        <p:spPr>
          <a:xfrm>
            <a:off x="3507651" y="2500203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809251" y="58297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810393" y="54868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810393" y="54868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34"/>
          <p:cNvGrpSpPr/>
          <p:nvPr/>
        </p:nvGrpSpPr>
        <p:grpSpPr>
          <a:xfrm>
            <a:off x="937411" y="2176996"/>
            <a:ext cx="2357333" cy="355450"/>
            <a:chOff x="4054455" y="2786058"/>
            <a:chExt cx="2357333" cy="355450"/>
          </a:xfrm>
        </p:grpSpPr>
        <p:sp>
          <p:nvSpPr>
            <p:cNvPr id="134" name="矩形 133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006136" y="28368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929658" y="1319740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113654" y="1384716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请输入您的手机号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730" y="1402328"/>
            <a:ext cx="229730" cy="190721"/>
          </a:xfrm>
          <a:prstGeom prst="rect">
            <a:avLst/>
          </a:prstGeom>
          <a:noFill/>
        </p:spPr>
      </p:pic>
      <p:sp>
        <p:nvSpPr>
          <p:cNvPr id="118" name="矩形 117"/>
          <p:cNvSpPr/>
          <p:nvPr/>
        </p:nvSpPr>
        <p:spPr>
          <a:xfrm>
            <a:off x="929658" y="1673824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113654" y="174026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242" y="1748326"/>
            <a:ext cx="224706" cy="224706"/>
          </a:xfrm>
          <a:prstGeom prst="rect">
            <a:avLst/>
          </a:prstGeom>
          <a:noFill/>
        </p:spPr>
      </p:pic>
      <p:sp>
        <p:nvSpPr>
          <p:cNvPr id="136" name="TextBox 135"/>
          <p:cNvSpPr txBox="1"/>
          <p:nvPr/>
        </p:nvSpPr>
        <p:spPr>
          <a:xfrm>
            <a:off x="1143269" y="2770510"/>
            <a:ext cx="1835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     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  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注册新用户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6"/>
          <p:cNvGrpSpPr/>
          <p:nvPr/>
        </p:nvGrpSpPr>
        <p:grpSpPr>
          <a:xfrm>
            <a:off x="929519" y="3127700"/>
            <a:ext cx="2357333" cy="355450"/>
            <a:chOff x="4054455" y="2786058"/>
            <a:chExt cx="2357333" cy="355450"/>
          </a:xfrm>
        </p:grpSpPr>
        <p:sp>
          <p:nvSpPr>
            <p:cNvPr id="138" name="矩形 137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756761" y="2836825"/>
              <a:ext cx="9412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账号登录</a:t>
              </a:r>
              <a:endParaRPr lang="zh-CN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39"/>
          <p:cNvGrpSpPr/>
          <p:nvPr/>
        </p:nvGrpSpPr>
        <p:grpSpPr>
          <a:xfrm>
            <a:off x="929519" y="3663391"/>
            <a:ext cx="2357333" cy="355450"/>
            <a:chOff x="4054455" y="2786058"/>
            <a:chExt cx="2357333" cy="355450"/>
          </a:xfrm>
        </p:grpSpPr>
        <p:sp>
          <p:nvSpPr>
            <p:cNvPr id="141" name="矩形 140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756761" y="2836825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微信账号登录</a:t>
              </a:r>
              <a:endParaRPr lang="zh-CN" altLang="en-US" sz="105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3" name="直接箭头连接符 142"/>
          <p:cNvCxnSpPr/>
          <p:nvPr/>
        </p:nvCxnSpPr>
        <p:spPr>
          <a:xfrm>
            <a:off x="6697849" y="256063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25" y="2864748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矩形 110"/>
          <p:cNvSpPr/>
          <p:nvPr/>
        </p:nvSpPr>
        <p:spPr>
          <a:xfrm>
            <a:off x="4102546" y="618169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4103688" y="58387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103688" y="58387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5124154" y="62225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找回密码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20" name="组合 123"/>
          <p:cNvGrpSpPr/>
          <p:nvPr/>
        </p:nvGrpSpPr>
        <p:grpSpPr>
          <a:xfrm>
            <a:off x="4156646" y="637218"/>
            <a:ext cx="464006" cy="246221"/>
            <a:chOff x="10421887" y="1826156"/>
            <a:chExt cx="464006" cy="246221"/>
          </a:xfrm>
        </p:grpSpPr>
        <p:sp>
          <p:nvSpPr>
            <p:cNvPr id="123" name="TextBox 122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24" name="流程图: 离页连接符 123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8" name="组合 134"/>
          <p:cNvGrpSpPr/>
          <p:nvPr/>
        </p:nvGrpSpPr>
        <p:grpSpPr>
          <a:xfrm>
            <a:off x="4230706" y="1928802"/>
            <a:ext cx="2357333" cy="355450"/>
            <a:chOff x="4054455" y="2786058"/>
            <a:chExt cx="2357333" cy="355450"/>
          </a:xfrm>
        </p:grpSpPr>
        <p:sp>
          <p:nvSpPr>
            <p:cNvPr id="130" name="矩形 129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978840" y="283682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2" name="矩形 131"/>
          <p:cNvSpPr/>
          <p:nvPr/>
        </p:nvSpPr>
        <p:spPr>
          <a:xfrm>
            <a:off x="4222953" y="1204810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406949" y="1269786"/>
            <a:ext cx="19062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请输入您的注册的手机号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5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025" y="1287398"/>
            <a:ext cx="229730" cy="190721"/>
          </a:xfrm>
          <a:prstGeom prst="rect">
            <a:avLst/>
          </a:prstGeom>
          <a:noFill/>
        </p:spPr>
      </p:pic>
      <p:sp>
        <p:nvSpPr>
          <p:cNvPr id="170" name="TextBox 169"/>
          <p:cNvSpPr txBox="1"/>
          <p:nvPr/>
        </p:nvSpPr>
        <p:spPr>
          <a:xfrm>
            <a:off x="4244916" y="2428868"/>
            <a:ext cx="2416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如未收到验证短信，在 </a:t>
            </a:r>
            <a:r>
              <a:rPr lang="en-US" altLang="zh-CN" sz="9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秒点击重新发送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252867" y="2786058"/>
            <a:ext cx="2357333" cy="3554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5069896" y="283682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重新发送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7212620" y="606294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7213762" y="57200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7213762" y="57200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8234228" y="6103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找回密码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84" name="组合 123"/>
          <p:cNvGrpSpPr/>
          <p:nvPr/>
        </p:nvGrpSpPr>
        <p:grpSpPr>
          <a:xfrm>
            <a:off x="7266720" y="625343"/>
            <a:ext cx="464006" cy="246221"/>
            <a:chOff x="10421887" y="1826156"/>
            <a:chExt cx="464006" cy="246221"/>
          </a:xfrm>
        </p:grpSpPr>
        <p:sp>
          <p:nvSpPr>
            <p:cNvPr id="185" name="TextBox 184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86" name="流程图: 离页连接符 185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7" name="组合 134"/>
          <p:cNvGrpSpPr/>
          <p:nvPr/>
        </p:nvGrpSpPr>
        <p:grpSpPr>
          <a:xfrm>
            <a:off x="7340780" y="1774427"/>
            <a:ext cx="2357333" cy="355450"/>
            <a:chOff x="4054455" y="2786058"/>
            <a:chExt cx="2357333" cy="355450"/>
          </a:xfrm>
        </p:grpSpPr>
        <p:sp>
          <p:nvSpPr>
            <p:cNvPr id="188" name="矩形 187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978840" y="283682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0" name="矩形 189"/>
          <p:cNvSpPr/>
          <p:nvPr/>
        </p:nvSpPr>
        <p:spPr>
          <a:xfrm>
            <a:off x="7333027" y="1192935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7517023" y="1257911"/>
            <a:ext cx="1620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请设置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6-20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位的登录密码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6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8291" y="1261922"/>
            <a:ext cx="224706" cy="224706"/>
          </a:xfrm>
          <a:prstGeom prst="rect">
            <a:avLst/>
          </a:prstGeom>
          <a:noFill/>
        </p:spPr>
      </p:pic>
      <p:pic>
        <p:nvPicPr>
          <p:cNvPr id="197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385" y="2000240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8" name="直接箭头连接符 197"/>
          <p:cNvCxnSpPr/>
          <p:nvPr/>
        </p:nvCxnSpPr>
        <p:spPr>
          <a:xfrm>
            <a:off x="9845671" y="2500306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10400562" y="594846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10401704" y="56055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10401704" y="56055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8" name="组合 247"/>
          <p:cNvGrpSpPr/>
          <p:nvPr/>
        </p:nvGrpSpPr>
        <p:grpSpPr>
          <a:xfrm>
            <a:off x="10473712" y="2353665"/>
            <a:ext cx="2448272" cy="1152128"/>
            <a:chOff x="8412743" y="3501008"/>
            <a:chExt cx="2448272" cy="1152128"/>
          </a:xfrm>
        </p:grpSpPr>
        <p:grpSp>
          <p:nvGrpSpPr>
            <p:cNvPr id="249" name="组合 294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265" name="组合 310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67" name="矩形 266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8" name="L 形 267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6" name="TextBox 265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我的凑份记录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0" name="组合 295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261" name="组合 306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63" name="矩形 262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4" name="L 形 263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2" name="TextBox 261"/>
              <p:cNvSpPr txBox="1"/>
              <p:nvPr/>
            </p:nvSpPr>
            <p:spPr>
              <a:xfrm>
                <a:off x="8424713" y="3545888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获得的商品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1" name="组合 296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257" name="组合 302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59" name="矩形 258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0" name="L 形 259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8" name="TextBox 257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账户明细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2" name="组合 297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253" name="组合 298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55" name="矩形 254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6" name="L 形 255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4" name="TextBox 253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我的收货地址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2" name="组合 281"/>
          <p:cNvGrpSpPr/>
          <p:nvPr/>
        </p:nvGrpSpPr>
        <p:grpSpPr>
          <a:xfrm>
            <a:off x="10475751" y="3498158"/>
            <a:ext cx="2448272" cy="288032"/>
            <a:chOff x="8412743" y="3501008"/>
            <a:chExt cx="2448272" cy="288032"/>
          </a:xfrm>
        </p:grpSpPr>
        <p:grpSp>
          <p:nvGrpSpPr>
            <p:cNvPr id="283" name="组合 22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285" name="矩形 284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L 形 285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4" name="TextBox 283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我的留言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87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244" y="1858116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0" name="组合 289"/>
          <p:cNvGrpSpPr/>
          <p:nvPr/>
        </p:nvGrpSpPr>
        <p:grpSpPr>
          <a:xfrm>
            <a:off x="10488425" y="5405514"/>
            <a:ext cx="2424154" cy="642942"/>
            <a:chOff x="10417175" y="5429264"/>
            <a:chExt cx="2424154" cy="642942"/>
          </a:xfrm>
        </p:grpSpPr>
        <p:sp>
          <p:nvSpPr>
            <p:cNvPr id="288" name="矩形 287"/>
            <p:cNvSpPr/>
            <p:nvPr/>
          </p:nvSpPr>
          <p:spPr>
            <a:xfrm>
              <a:off x="10417175" y="5429264"/>
              <a:ext cx="2424154" cy="6429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1162442" y="55485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新界面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4697397" y="5000636"/>
            <a:ext cx="12570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验证码返回 输入正确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2" name="组合 291"/>
          <p:cNvGrpSpPr/>
          <p:nvPr/>
        </p:nvGrpSpPr>
        <p:grpSpPr>
          <a:xfrm>
            <a:off x="809251" y="948928"/>
            <a:ext cx="2592000" cy="282088"/>
            <a:chOff x="7214315" y="1017168"/>
            <a:chExt cx="2592000" cy="282088"/>
          </a:xfrm>
        </p:grpSpPr>
        <p:sp>
          <p:nvSpPr>
            <p:cNvPr id="293" name="TextBox 292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4" name="直接连接符 293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10393750" y="973278"/>
            <a:ext cx="2592000" cy="282088"/>
            <a:chOff x="7214315" y="1017168"/>
            <a:chExt cx="2592000" cy="282088"/>
          </a:xfrm>
        </p:grpSpPr>
        <p:sp>
          <p:nvSpPr>
            <p:cNvPr id="299" name="TextBox 298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0" name="直接连接符 299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4" name="组合 303"/>
          <p:cNvGrpSpPr/>
          <p:nvPr/>
        </p:nvGrpSpPr>
        <p:grpSpPr>
          <a:xfrm>
            <a:off x="3173261" y="66685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305" name="圆角矩形 304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圆角矩形 305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圆角矩形 306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8" name="组合 307"/>
          <p:cNvGrpSpPr/>
          <p:nvPr/>
        </p:nvGrpSpPr>
        <p:grpSpPr>
          <a:xfrm>
            <a:off x="12724124" y="66685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309" name="圆角矩形 308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圆角矩形 309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圆角矩形 310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10403527" y="1285860"/>
            <a:ext cx="2592288" cy="956029"/>
            <a:chOff x="820738" y="1246318"/>
            <a:chExt cx="2592288" cy="956029"/>
          </a:xfrm>
        </p:grpSpPr>
        <p:sp>
          <p:nvSpPr>
            <p:cNvPr id="313" name="矩形 312"/>
            <p:cNvSpPr/>
            <p:nvPr/>
          </p:nvSpPr>
          <p:spPr>
            <a:xfrm>
              <a:off x="820738" y="1246318"/>
              <a:ext cx="2592288" cy="682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4" name="组合 159"/>
            <p:cNvGrpSpPr/>
            <p:nvPr/>
          </p:nvGrpSpPr>
          <p:grpSpPr>
            <a:xfrm>
              <a:off x="1011114" y="1352238"/>
              <a:ext cx="479549" cy="479549"/>
              <a:chOff x="4464273" y="2636912"/>
              <a:chExt cx="504056" cy="504056"/>
            </a:xfrm>
          </p:grpSpPr>
          <p:sp>
            <p:nvSpPr>
              <p:cNvPr id="324" name="矩形 323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5" name="直接连接符 324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接连接符 325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5" name="TextBox 314"/>
            <p:cNvSpPr txBox="1"/>
            <p:nvPr/>
          </p:nvSpPr>
          <p:spPr>
            <a:xfrm>
              <a:off x="1531351" y="1335730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一定会中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1800 4500 234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2985451" y="1428736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余额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7" name="组合 165"/>
            <p:cNvGrpSpPr/>
            <p:nvPr/>
          </p:nvGrpSpPr>
          <p:grpSpPr>
            <a:xfrm>
              <a:off x="982621" y="1971001"/>
              <a:ext cx="2292089" cy="231346"/>
              <a:chOff x="7668589" y="2436790"/>
              <a:chExt cx="2292089" cy="231346"/>
            </a:xfrm>
          </p:grpSpPr>
          <p:sp>
            <p:nvSpPr>
              <p:cNvPr id="322" name="矩形 321"/>
              <p:cNvSpPr/>
              <p:nvPr/>
            </p:nvSpPr>
            <p:spPr>
              <a:xfrm>
                <a:off x="7668589" y="2436790"/>
                <a:ext cx="2292089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8619708" y="2452692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充值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8" name="TextBox 317"/>
            <p:cNvSpPr txBox="1"/>
            <p:nvPr/>
          </p:nvSpPr>
          <p:spPr>
            <a:xfrm>
              <a:off x="1531351" y="1590315"/>
              <a:ext cx="8803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凑份人品：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2622975" y="1434022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0" name="直接连接符 319"/>
            <p:cNvCxnSpPr/>
            <p:nvPr/>
          </p:nvCxnSpPr>
          <p:spPr>
            <a:xfrm rot="5400000">
              <a:off x="2518538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5400000">
              <a:off x="2899592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/>
          <p:cNvSpPr txBox="1"/>
          <p:nvPr/>
        </p:nvSpPr>
        <p:spPr>
          <a:xfrm>
            <a:off x="1869156" y="5991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1484007" y="59021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54693" y="756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  <a:r>
              <a:rPr lang="zh-CN" altLang="en-US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页面</a:t>
            </a:r>
            <a:endParaRPr lang="zh-CN" altLang="en-US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3681075" cy="6858000"/>
          </a:xfrm>
          <a:prstGeom prst="rect">
            <a:avLst/>
          </a:prstGeom>
          <a:solidFill>
            <a:srgbClr val="0000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0" y="0"/>
            <a:ext cx="13681075" cy="6858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9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直接箭头连接符 95"/>
          <p:cNvCxnSpPr/>
          <p:nvPr/>
        </p:nvCxnSpPr>
        <p:spPr>
          <a:xfrm>
            <a:off x="3507651" y="2500203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809251" y="58297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810393" y="54868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810393" y="54868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134"/>
          <p:cNvGrpSpPr/>
          <p:nvPr/>
        </p:nvGrpSpPr>
        <p:grpSpPr>
          <a:xfrm>
            <a:off x="937411" y="2095108"/>
            <a:ext cx="2357333" cy="355450"/>
            <a:chOff x="4054455" y="2786058"/>
            <a:chExt cx="2357333" cy="355450"/>
          </a:xfrm>
        </p:grpSpPr>
        <p:sp>
          <p:nvSpPr>
            <p:cNvPr id="134" name="矩形 133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006136" y="28368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929658" y="1237852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113654" y="1302828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请输入您的手机号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730" y="1320440"/>
            <a:ext cx="229730" cy="190721"/>
          </a:xfrm>
          <a:prstGeom prst="rect">
            <a:avLst/>
          </a:prstGeom>
          <a:noFill/>
        </p:spPr>
      </p:pic>
      <p:sp>
        <p:nvSpPr>
          <p:cNvPr id="118" name="矩形 117"/>
          <p:cNvSpPr/>
          <p:nvPr/>
        </p:nvSpPr>
        <p:spPr>
          <a:xfrm>
            <a:off x="929658" y="1591936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113654" y="165837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242" y="1666438"/>
            <a:ext cx="224706" cy="224706"/>
          </a:xfrm>
          <a:prstGeom prst="rect">
            <a:avLst/>
          </a:prstGeom>
          <a:noFill/>
        </p:spPr>
      </p:pic>
      <p:sp>
        <p:nvSpPr>
          <p:cNvPr id="136" name="TextBox 135"/>
          <p:cNvSpPr txBox="1"/>
          <p:nvPr/>
        </p:nvSpPr>
        <p:spPr>
          <a:xfrm>
            <a:off x="1143269" y="2688622"/>
            <a:ext cx="1835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     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  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注册新用户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36"/>
          <p:cNvGrpSpPr/>
          <p:nvPr/>
        </p:nvGrpSpPr>
        <p:grpSpPr>
          <a:xfrm>
            <a:off x="929519" y="3045812"/>
            <a:ext cx="2357333" cy="355450"/>
            <a:chOff x="4054455" y="2786058"/>
            <a:chExt cx="2357333" cy="355450"/>
          </a:xfrm>
        </p:grpSpPr>
        <p:sp>
          <p:nvSpPr>
            <p:cNvPr id="138" name="矩形 137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756761" y="2836825"/>
              <a:ext cx="9412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账号登录</a:t>
              </a:r>
              <a:endParaRPr lang="zh-CN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3" name="直接箭头连接符 142"/>
          <p:cNvCxnSpPr/>
          <p:nvPr/>
        </p:nvCxnSpPr>
        <p:spPr>
          <a:xfrm>
            <a:off x="6697849" y="256063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57" y="2711422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矩形 110"/>
          <p:cNvSpPr/>
          <p:nvPr/>
        </p:nvSpPr>
        <p:spPr>
          <a:xfrm>
            <a:off x="4102546" y="618169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4103688" y="58387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103688" y="58387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5207279" y="62225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注册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6" name="组合 123"/>
          <p:cNvGrpSpPr/>
          <p:nvPr/>
        </p:nvGrpSpPr>
        <p:grpSpPr>
          <a:xfrm>
            <a:off x="4156646" y="637218"/>
            <a:ext cx="464006" cy="246221"/>
            <a:chOff x="10421887" y="1826156"/>
            <a:chExt cx="464006" cy="246221"/>
          </a:xfrm>
        </p:grpSpPr>
        <p:sp>
          <p:nvSpPr>
            <p:cNvPr id="123" name="TextBox 122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24" name="流程图: 离页连接符 123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134"/>
          <p:cNvGrpSpPr/>
          <p:nvPr/>
        </p:nvGrpSpPr>
        <p:grpSpPr>
          <a:xfrm>
            <a:off x="4230706" y="1786302"/>
            <a:ext cx="2357333" cy="355450"/>
            <a:chOff x="4054455" y="2786058"/>
            <a:chExt cx="2357333" cy="355450"/>
          </a:xfrm>
        </p:grpSpPr>
        <p:sp>
          <p:nvSpPr>
            <p:cNvPr id="130" name="矩形 129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978840" y="283682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2" name="矩形 131"/>
          <p:cNvSpPr/>
          <p:nvPr/>
        </p:nvSpPr>
        <p:spPr>
          <a:xfrm>
            <a:off x="4222953" y="1204810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406949" y="1269786"/>
            <a:ext cx="19062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请输入您的注册的手机号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5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025" y="1287398"/>
            <a:ext cx="229730" cy="190721"/>
          </a:xfrm>
          <a:prstGeom prst="rect">
            <a:avLst/>
          </a:prstGeom>
          <a:noFill/>
        </p:spPr>
      </p:pic>
      <p:sp>
        <p:nvSpPr>
          <p:cNvPr id="170" name="TextBox 169"/>
          <p:cNvSpPr txBox="1"/>
          <p:nvPr/>
        </p:nvSpPr>
        <p:spPr>
          <a:xfrm>
            <a:off x="4380584" y="2198412"/>
            <a:ext cx="2031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我已阅读并同意</a:t>
            </a:r>
            <a:r>
              <a:rPr lang="en-US" altLang="zh-CN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凑份子服务协议</a:t>
            </a:r>
            <a:r>
              <a:rPr lang="en-US" altLang="zh-CN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9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7212620" y="606294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7213762" y="57200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7213762" y="57200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8234228" y="6103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身份验证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8" name="组合 123"/>
          <p:cNvGrpSpPr/>
          <p:nvPr/>
        </p:nvGrpSpPr>
        <p:grpSpPr>
          <a:xfrm>
            <a:off x="7266720" y="625343"/>
            <a:ext cx="464006" cy="246221"/>
            <a:chOff x="10421887" y="1826156"/>
            <a:chExt cx="464006" cy="246221"/>
          </a:xfrm>
        </p:grpSpPr>
        <p:sp>
          <p:nvSpPr>
            <p:cNvPr id="185" name="TextBox 184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86" name="流程图: 离页连接符 185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134"/>
          <p:cNvGrpSpPr/>
          <p:nvPr/>
        </p:nvGrpSpPr>
        <p:grpSpPr>
          <a:xfrm>
            <a:off x="7340780" y="1774427"/>
            <a:ext cx="2357333" cy="355450"/>
            <a:chOff x="4054455" y="2786058"/>
            <a:chExt cx="2357333" cy="355450"/>
          </a:xfrm>
        </p:grpSpPr>
        <p:sp>
          <p:nvSpPr>
            <p:cNvPr id="188" name="矩形 187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978840" y="283682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0" name="矩形 189"/>
          <p:cNvSpPr/>
          <p:nvPr/>
        </p:nvSpPr>
        <p:spPr>
          <a:xfrm>
            <a:off x="7333027" y="1192935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7517023" y="125791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请输入验证码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6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8291" y="1261922"/>
            <a:ext cx="224706" cy="224706"/>
          </a:xfrm>
          <a:prstGeom prst="rect">
            <a:avLst/>
          </a:prstGeom>
          <a:noFill/>
        </p:spPr>
      </p:pic>
      <p:pic>
        <p:nvPicPr>
          <p:cNvPr id="197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385" y="1857364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8" name="直接箭头连接符 197"/>
          <p:cNvCxnSpPr/>
          <p:nvPr/>
        </p:nvCxnSpPr>
        <p:spPr>
          <a:xfrm>
            <a:off x="9845671" y="2500306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89"/>
          <p:cNvGrpSpPr/>
          <p:nvPr/>
        </p:nvGrpSpPr>
        <p:grpSpPr>
          <a:xfrm>
            <a:off x="10488425" y="5405514"/>
            <a:ext cx="2424154" cy="642942"/>
            <a:chOff x="10417175" y="5429264"/>
            <a:chExt cx="2424154" cy="642942"/>
          </a:xfrm>
        </p:grpSpPr>
        <p:sp>
          <p:nvSpPr>
            <p:cNvPr id="288" name="矩形 287"/>
            <p:cNvSpPr/>
            <p:nvPr/>
          </p:nvSpPr>
          <p:spPr>
            <a:xfrm>
              <a:off x="10417175" y="5429264"/>
              <a:ext cx="2424154" cy="6429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1162442" y="55485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新界面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4268769" y="2232368"/>
            <a:ext cx="142503" cy="142503"/>
            <a:chOff x="4268769" y="2232368"/>
            <a:chExt cx="142503" cy="142503"/>
          </a:xfrm>
        </p:grpSpPr>
        <p:sp>
          <p:nvSpPr>
            <p:cNvPr id="108" name="矩形 107"/>
            <p:cNvSpPr/>
            <p:nvPr/>
          </p:nvSpPr>
          <p:spPr>
            <a:xfrm>
              <a:off x="4268769" y="2232368"/>
              <a:ext cx="142503" cy="142503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L 形 108"/>
            <p:cNvSpPr/>
            <p:nvPr/>
          </p:nvSpPr>
          <p:spPr>
            <a:xfrm rot="3416154" flipH="1">
              <a:off x="4320785" y="2234438"/>
              <a:ext cx="52852" cy="109578"/>
            </a:xfrm>
            <a:prstGeom prst="corner">
              <a:avLst>
                <a:gd name="adj1" fmla="val 27835"/>
                <a:gd name="adj2" fmla="val 27836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7330629" y="2357430"/>
            <a:ext cx="2416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如未收到验证短信，在 </a:t>
            </a:r>
            <a:r>
              <a:rPr lang="en-US" altLang="zh-CN" sz="9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秒点击重新发送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338580" y="2714620"/>
            <a:ext cx="2357333" cy="3554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8155609" y="276538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重新发送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7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522" y="1785926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矩形 119"/>
          <p:cNvSpPr/>
          <p:nvPr/>
        </p:nvSpPr>
        <p:spPr>
          <a:xfrm>
            <a:off x="10412437" y="606294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10413579" y="57200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10413579" y="57200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11386545" y="62225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设置密码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44" name="组合 123"/>
          <p:cNvGrpSpPr/>
          <p:nvPr/>
        </p:nvGrpSpPr>
        <p:grpSpPr>
          <a:xfrm>
            <a:off x="10466537" y="625343"/>
            <a:ext cx="464006" cy="246221"/>
            <a:chOff x="10421887" y="1826156"/>
            <a:chExt cx="464006" cy="246221"/>
          </a:xfrm>
        </p:grpSpPr>
        <p:sp>
          <p:nvSpPr>
            <p:cNvPr id="145" name="TextBox 144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46" name="流程图: 离页连接符 145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7" name="组合 134"/>
          <p:cNvGrpSpPr/>
          <p:nvPr/>
        </p:nvGrpSpPr>
        <p:grpSpPr>
          <a:xfrm>
            <a:off x="10540597" y="1774427"/>
            <a:ext cx="2357333" cy="355450"/>
            <a:chOff x="4054455" y="2786058"/>
            <a:chExt cx="2357333" cy="355450"/>
          </a:xfrm>
        </p:grpSpPr>
        <p:sp>
          <p:nvSpPr>
            <p:cNvPr id="148" name="矩形 147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978840" y="283682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0" name="矩形 149"/>
          <p:cNvSpPr/>
          <p:nvPr/>
        </p:nvSpPr>
        <p:spPr>
          <a:xfrm>
            <a:off x="10532844" y="1192935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716840" y="1257911"/>
            <a:ext cx="1620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请设置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6-20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位的登录密码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2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8108" y="1261922"/>
            <a:ext cx="224706" cy="224706"/>
          </a:xfrm>
          <a:prstGeom prst="rect">
            <a:avLst/>
          </a:prstGeom>
          <a:noFill/>
        </p:spPr>
      </p:pic>
      <p:cxnSp>
        <p:nvCxnSpPr>
          <p:cNvPr id="155" name="直接箭头连接符 154"/>
          <p:cNvCxnSpPr/>
          <p:nvPr/>
        </p:nvCxnSpPr>
        <p:spPr>
          <a:xfrm>
            <a:off x="12985750" y="2428868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/>
          <p:cNvGrpSpPr/>
          <p:nvPr/>
        </p:nvGrpSpPr>
        <p:grpSpPr>
          <a:xfrm>
            <a:off x="809251" y="948928"/>
            <a:ext cx="2592000" cy="282088"/>
            <a:chOff x="7214315" y="1017168"/>
            <a:chExt cx="2592000" cy="282088"/>
          </a:xfrm>
        </p:grpSpPr>
        <p:sp>
          <p:nvSpPr>
            <p:cNvPr id="157" name="TextBox 156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828212" y="5991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3173261" y="66685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84" name="圆角矩形 83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754693" y="756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  <a:r>
              <a:rPr lang="zh-CN" altLang="en-US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页面</a:t>
            </a:r>
            <a:endParaRPr lang="zh-CN" altLang="en-US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0" y="0"/>
            <a:ext cx="13681075" cy="6858000"/>
          </a:xfrm>
          <a:prstGeom prst="rect">
            <a:avLst/>
          </a:prstGeom>
          <a:solidFill>
            <a:srgbClr val="0000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连接符 88"/>
          <p:cNvCxnSpPr/>
          <p:nvPr/>
        </p:nvCxnSpPr>
        <p:spPr>
          <a:xfrm flipV="1">
            <a:off x="0" y="0"/>
            <a:ext cx="13681075" cy="6858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9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矩形 307"/>
          <p:cNvSpPr/>
          <p:nvPr/>
        </p:nvSpPr>
        <p:spPr>
          <a:xfrm>
            <a:off x="7200900" y="2571744"/>
            <a:ext cx="2592288" cy="226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直接箭头连接符 154"/>
          <p:cNvCxnSpPr/>
          <p:nvPr/>
        </p:nvCxnSpPr>
        <p:spPr>
          <a:xfrm>
            <a:off x="35625" y="2408824"/>
            <a:ext cx="6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19596" y="594419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820738" y="56012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820738" y="56012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892746" y="2425103"/>
            <a:ext cx="2448272" cy="1152128"/>
            <a:chOff x="8412743" y="3501008"/>
            <a:chExt cx="2448272" cy="1152128"/>
          </a:xfrm>
        </p:grpSpPr>
        <p:grpSp>
          <p:nvGrpSpPr>
            <p:cNvPr id="88" name="组合 294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147" name="组合 310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L 形 155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我的凑份记录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9" name="组合 295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106" name="组合 306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10" name="矩形 109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L 形 143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8424713" y="3545888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获得的商品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0" name="组合 296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97" name="组合 302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03" name="矩形 102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L 形 103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账户明细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组合 297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92" name="组合 298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94" name="矩形 9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L 形 94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我的收货地址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1" name="组合 170"/>
          <p:cNvGrpSpPr/>
          <p:nvPr/>
        </p:nvGrpSpPr>
        <p:grpSpPr>
          <a:xfrm>
            <a:off x="894785" y="3569596"/>
            <a:ext cx="2448272" cy="288032"/>
            <a:chOff x="8412743" y="3501008"/>
            <a:chExt cx="2448272" cy="288032"/>
          </a:xfrm>
        </p:grpSpPr>
        <p:grpSp>
          <p:nvGrpSpPr>
            <p:cNvPr id="172" name="组合 22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L 形 174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我的留言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809251" y="948928"/>
            <a:ext cx="2592000" cy="282088"/>
            <a:chOff x="7214315" y="1017168"/>
            <a:chExt cx="2592000" cy="282088"/>
          </a:xfrm>
        </p:grpSpPr>
        <p:sp>
          <p:nvSpPr>
            <p:cNvPr id="177" name="TextBox 176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8" name="直接连接符 177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矩形 81"/>
          <p:cNvSpPr/>
          <p:nvPr/>
        </p:nvSpPr>
        <p:spPr>
          <a:xfrm>
            <a:off x="4105375" y="1571612"/>
            <a:ext cx="2592288" cy="2857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0" name="组合 159"/>
          <p:cNvGrpSpPr/>
          <p:nvPr/>
        </p:nvGrpSpPr>
        <p:grpSpPr>
          <a:xfrm>
            <a:off x="4656453" y="1816420"/>
            <a:ext cx="1461824" cy="1461824"/>
            <a:chOff x="4464273" y="2636912"/>
            <a:chExt cx="504056" cy="504056"/>
          </a:xfrm>
        </p:grpSpPr>
        <p:sp>
          <p:nvSpPr>
            <p:cNvPr id="161" name="矩形 160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2" name="直接连接符 161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1828212" y="5991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3173261" y="66685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01" name="圆角矩形 100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754693" y="756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  <a:r>
              <a:rPr lang="zh-CN" altLang="en-US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页面</a:t>
            </a:r>
            <a:endParaRPr lang="zh-CN" altLang="en-US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16" name="直接箭头连接符 115"/>
          <p:cNvCxnSpPr/>
          <p:nvPr/>
        </p:nvCxnSpPr>
        <p:spPr>
          <a:xfrm>
            <a:off x="3424238" y="2428868"/>
            <a:ext cx="6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102546" y="618169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4103688" y="58387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4103688" y="58387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5111743" y="62225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编辑资料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22" name="组合 123"/>
          <p:cNvGrpSpPr/>
          <p:nvPr/>
        </p:nvGrpSpPr>
        <p:grpSpPr>
          <a:xfrm>
            <a:off x="4156646" y="637218"/>
            <a:ext cx="464006" cy="246221"/>
            <a:chOff x="10421887" y="1826156"/>
            <a:chExt cx="464006" cy="246221"/>
          </a:xfrm>
        </p:grpSpPr>
        <p:sp>
          <p:nvSpPr>
            <p:cNvPr id="123" name="TextBox 122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24" name="流程图: 离页连接符 123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34"/>
          <p:cNvGrpSpPr/>
          <p:nvPr/>
        </p:nvGrpSpPr>
        <p:grpSpPr>
          <a:xfrm>
            <a:off x="4156387" y="3571876"/>
            <a:ext cx="1214446" cy="355450"/>
            <a:chOff x="4092518" y="1571612"/>
            <a:chExt cx="1357322" cy="355450"/>
          </a:xfrm>
        </p:grpSpPr>
        <p:sp>
          <p:nvSpPr>
            <p:cNvPr id="126" name="矩形 125"/>
            <p:cNvSpPr/>
            <p:nvPr/>
          </p:nvSpPr>
          <p:spPr>
            <a:xfrm>
              <a:off x="4092518" y="1571612"/>
              <a:ext cx="1357322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544194" y="1622379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拍照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5425425" y="3571876"/>
            <a:ext cx="1214446" cy="355450"/>
            <a:chOff x="4092518" y="1571612"/>
            <a:chExt cx="1357322" cy="355450"/>
          </a:xfrm>
        </p:grpSpPr>
        <p:sp>
          <p:nvSpPr>
            <p:cNvPr id="136" name="矩形 135"/>
            <p:cNvSpPr/>
            <p:nvPr/>
          </p:nvSpPr>
          <p:spPr>
            <a:xfrm>
              <a:off x="4092518" y="1571612"/>
              <a:ext cx="1357322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422165" y="1622379"/>
              <a:ext cx="8083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相册选择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9" name="组合 294"/>
          <p:cNvGrpSpPr/>
          <p:nvPr/>
        </p:nvGrpSpPr>
        <p:grpSpPr>
          <a:xfrm>
            <a:off x="4171928" y="1122084"/>
            <a:ext cx="2448272" cy="288032"/>
            <a:chOff x="8412743" y="3501008"/>
            <a:chExt cx="2448272" cy="288032"/>
          </a:xfrm>
        </p:grpSpPr>
        <p:grpSp>
          <p:nvGrpSpPr>
            <p:cNvPr id="180" name="组合 31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182" name="矩形 181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L 形 182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8424713" y="3545888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昵称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0" name="矩形 189"/>
          <p:cNvSpPr/>
          <p:nvPr/>
        </p:nvSpPr>
        <p:spPr>
          <a:xfrm>
            <a:off x="10425601" y="583566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10426743" y="54927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10426743" y="54927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11434798" y="58765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编辑图像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96" name="组合 123"/>
          <p:cNvGrpSpPr/>
          <p:nvPr/>
        </p:nvGrpSpPr>
        <p:grpSpPr>
          <a:xfrm>
            <a:off x="10479701" y="602615"/>
            <a:ext cx="464006" cy="246221"/>
            <a:chOff x="10421887" y="1826156"/>
            <a:chExt cx="464006" cy="246221"/>
          </a:xfrm>
        </p:grpSpPr>
        <p:sp>
          <p:nvSpPr>
            <p:cNvPr id="197" name="TextBox 196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8" name="流程图: 离页连接符 197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8" name="直接箭头连接符 267"/>
          <p:cNvCxnSpPr/>
          <p:nvPr/>
        </p:nvCxnSpPr>
        <p:spPr>
          <a:xfrm>
            <a:off x="6716676" y="2398374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12464778" y="60386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10442645" y="928670"/>
            <a:ext cx="2559007" cy="3903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>
            <a:off x="10665350" y="1657554"/>
            <a:ext cx="2158277" cy="2158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3" name="组合 272"/>
          <p:cNvGrpSpPr/>
          <p:nvPr/>
        </p:nvGrpSpPr>
        <p:grpSpPr>
          <a:xfrm>
            <a:off x="834386" y="1241718"/>
            <a:ext cx="2564856" cy="956029"/>
            <a:chOff x="820739" y="1246318"/>
            <a:chExt cx="2564856" cy="956029"/>
          </a:xfrm>
        </p:grpSpPr>
        <p:sp>
          <p:nvSpPr>
            <p:cNvPr id="274" name="矩形 273"/>
            <p:cNvSpPr/>
            <p:nvPr/>
          </p:nvSpPr>
          <p:spPr>
            <a:xfrm>
              <a:off x="820739" y="1246318"/>
              <a:ext cx="2564856" cy="682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5" name="组合 159"/>
            <p:cNvGrpSpPr/>
            <p:nvPr/>
          </p:nvGrpSpPr>
          <p:grpSpPr>
            <a:xfrm>
              <a:off x="1011114" y="1352238"/>
              <a:ext cx="479549" cy="479549"/>
              <a:chOff x="4464273" y="2636912"/>
              <a:chExt cx="504056" cy="504056"/>
            </a:xfrm>
          </p:grpSpPr>
          <p:sp>
            <p:nvSpPr>
              <p:cNvPr id="285" name="矩形 284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6" name="直接连接符 285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6" name="TextBox 275"/>
            <p:cNvSpPr txBox="1"/>
            <p:nvPr/>
          </p:nvSpPr>
          <p:spPr>
            <a:xfrm>
              <a:off x="1531351" y="1390322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1800 4500 234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8" name="组合 165"/>
            <p:cNvGrpSpPr/>
            <p:nvPr/>
          </p:nvGrpSpPr>
          <p:grpSpPr>
            <a:xfrm>
              <a:off x="982621" y="1971001"/>
              <a:ext cx="2292089" cy="231346"/>
              <a:chOff x="7668589" y="2436790"/>
              <a:chExt cx="2292089" cy="231346"/>
            </a:xfrm>
          </p:grpSpPr>
          <p:sp>
            <p:nvSpPr>
              <p:cNvPr id="283" name="矩形 282"/>
              <p:cNvSpPr/>
              <p:nvPr/>
            </p:nvSpPr>
            <p:spPr>
              <a:xfrm>
                <a:off x="7668589" y="2436790"/>
                <a:ext cx="2292089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619708" y="2452692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充值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9" name="TextBox 278"/>
            <p:cNvSpPr txBox="1"/>
            <p:nvPr/>
          </p:nvSpPr>
          <p:spPr>
            <a:xfrm>
              <a:off x="1531351" y="1590315"/>
              <a:ext cx="8194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凑份人品：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632593" y="143402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1" name="直接连接符 280"/>
            <p:cNvCxnSpPr/>
            <p:nvPr/>
          </p:nvCxnSpPr>
          <p:spPr>
            <a:xfrm rot="5400000">
              <a:off x="2518538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 rot="5400000">
              <a:off x="2899592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7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73" y="1428736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107" y="3685871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矩形 290"/>
          <p:cNvSpPr/>
          <p:nvPr/>
        </p:nvSpPr>
        <p:spPr>
          <a:xfrm>
            <a:off x="7212805" y="583566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>
            <a:off x="7213947" y="54927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/>
          <p:cNvSpPr/>
          <p:nvPr/>
        </p:nvSpPr>
        <p:spPr>
          <a:xfrm>
            <a:off x="7213947" y="54927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TextBox 293"/>
          <p:cNvSpPr txBox="1"/>
          <p:nvPr/>
        </p:nvSpPr>
        <p:spPr>
          <a:xfrm>
            <a:off x="8222002" y="58765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设置昵称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95" name="组合 123"/>
          <p:cNvGrpSpPr/>
          <p:nvPr/>
        </p:nvGrpSpPr>
        <p:grpSpPr>
          <a:xfrm>
            <a:off x="7266905" y="602615"/>
            <a:ext cx="464006" cy="246221"/>
            <a:chOff x="10421887" y="1826156"/>
            <a:chExt cx="464006" cy="246221"/>
          </a:xfrm>
        </p:grpSpPr>
        <p:sp>
          <p:nvSpPr>
            <p:cNvPr id="296" name="TextBox 295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97" name="流程图: 离页连接符 296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8" name="TextBox 297"/>
          <p:cNvSpPr txBox="1"/>
          <p:nvPr/>
        </p:nvSpPr>
        <p:spPr>
          <a:xfrm>
            <a:off x="9251982" y="60386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7269140" y="1071546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乘号 305"/>
          <p:cNvSpPr/>
          <p:nvPr/>
        </p:nvSpPr>
        <p:spPr>
          <a:xfrm>
            <a:off x="9425953" y="1115688"/>
            <a:ext cx="245660" cy="24566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TextBox 306"/>
          <p:cNvSpPr txBox="1"/>
          <p:nvPr/>
        </p:nvSpPr>
        <p:spPr>
          <a:xfrm>
            <a:off x="7255492" y="1483328"/>
            <a:ext cx="2464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昵称长度为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2-20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个字符，由汉字、字母、数字组成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8135407" y="321468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输入法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1" name="直接连接符 310"/>
          <p:cNvCxnSpPr/>
          <p:nvPr/>
        </p:nvCxnSpPr>
        <p:spPr>
          <a:xfrm flipH="1">
            <a:off x="5697529" y="3695009"/>
            <a:ext cx="22843" cy="1536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/>
          <p:nvPr/>
        </p:nvCxnSpPr>
        <p:spPr>
          <a:xfrm>
            <a:off x="5697529" y="5214950"/>
            <a:ext cx="5143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 flipV="1">
            <a:off x="10837867" y="3500438"/>
            <a:ext cx="0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9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9"/>
          <p:cNvGrpSpPr/>
          <p:nvPr/>
        </p:nvGrpSpPr>
        <p:grpSpPr>
          <a:xfrm>
            <a:off x="10488425" y="5405514"/>
            <a:ext cx="2424154" cy="642942"/>
            <a:chOff x="10417175" y="5429264"/>
            <a:chExt cx="2424154" cy="642942"/>
          </a:xfrm>
        </p:grpSpPr>
        <p:sp>
          <p:nvSpPr>
            <p:cNvPr id="288" name="矩形 287"/>
            <p:cNvSpPr/>
            <p:nvPr/>
          </p:nvSpPr>
          <p:spPr>
            <a:xfrm>
              <a:off x="10417175" y="5429264"/>
              <a:ext cx="2424154" cy="6429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1162442" y="55485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新界面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1" name="矩形 200"/>
          <p:cNvSpPr/>
          <p:nvPr/>
        </p:nvSpPr>
        <p:spPr>
          <a:xfrm>
            <a:off x="809251" y="592123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810393" y="557832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810393" y="557832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34"/>
          <p:cNvGrpSpPr/>
          <p:nvPr/>
        </p:nvGrpSpPr>
        <p:grpSpPr>
          <a:xfrm>
            <a:off x="937411" y="2104260"/>
            <a:ext cx="2357333" cy="355450"/>
            <a:chOff x="4054455" y="2786058"/>
            <a:chExt cx="2357333" cy="355450"/>
          </a:xfrm>
        </p:grpSpPr>
        <p:sp>
          <p:nvSpPr>
            <p:cNvPr id="206" name="矩形 205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006136" y="28368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8" name="矩形 207"/>
          <p:cNvSpPr/>
          <p:nvPr/>
        </p:nvSpPr>
        <p:spPr>
          <a:xfrm>
            <a:off x="929658" y="1247004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1113654" y="1311980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请输入您的手机号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0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730" y="1329592"/>
            <a:ext cx="229730" cy="190721"/>
          </a:xfrm>
          <a:prstGeom prst="rect">
            <a:avLst/>
          </a:prstGeom>
          <a:noFill/>
        </p:spPr>
      </p:pic>
      <p:sp>
        <p:nvSpPr>
          <p:cNvPr id="211" name="矩形 210"/>
          <p:cNvSpPr/>
          <p:nvPr/>
        </p:nvSpPr>
        <p:spPr>
          <a:xfrm>
            <a:off x="929658" y="1601088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TextBox 211"/>
          <p:cNvSpPr txBox="1"/>
          <p:nvPr/>
        </p:nvSpPr>
        <p:spPr>
          <a:xfrm>
            <a:off x="1113654" y="1667526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3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242" y="1675590"/>
            <a:ext cx="224706" cy="224706"/>
          </a:xfrm>
          <a:prstGeom prst="rect">
            <a:avLst/>
          </a:prstGeom>
          <a:noFill/>
        </p:spPr>
      </p:pic>
      <p:sp>
        <p:nvSpPr>
          <p:cNvPr id="214" name="TextBox 213"/>
          <p:cNvSpPr txBox="1"/>
          <p:nvPr/>
        </p:nvSpPr>
        <p:spPr>
          <a:xfrm>
            <a:off x="1143269" y="2697774"/>
            <a:ext cx="1835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     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  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注册新用户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36"/>
          <p:cNvGrpSpPr/>
          <p:nvPr/>
        </p:nvGrpSpPr>
        <p:grpSpPr>
          <a:xfrm>
            <a:off x="929519" y="3054964"/>
            <a:ext cx="2357333" cy="355450"/>
            <a:chOff x="4054455" y="2786058"/>
            <a:chExt cx="2357333" cy="355450"/>
          </a:xfrm>
        </p:grpSpPr>
        <p:sp>
          <p:nvSpPr>
            <p:cNvPr id="216" name="矩形 215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756761" y="2836825"/>
              <a:ext cx="9412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账号登录</a:t>
              </a:r>
              <a:endParaRPr lang="zh-CN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18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127" y="3143248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218"/>
          <p:cNvGrpSpPr/>
          <p:nvPr/>
        </p:nvGrpSpPr>
        <p:grpSpPr>
          <a:xfrm>
            <a:off x="809251" y="958080"/>
            <a:ext cx="2592000" cy="282088"/>
            <a:chOff x="7214315" y="1017168"/>
            <a:chExt cx="2592000" cy="282088"/>
          </a:xfrm>
        </p:grpSpPr>
        <p:sp>
          <p:nvSpPr>
            <p:cNvPr id="220" name="TextBox 219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1" name="直接连接符 220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5" name="直接箭头连接符 224"/>
          <p:cNvCxnSpPr/>
          <p:nvPr/>
        </p:nvCxnSpPr>
        <p:spPr>
          <a:xfrm>
            <a:off x="3402683" y="2500306"/>
            <a:ext cx="6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矩形 225"/>
          <p:cNvSpPr/>
          <p:nvPr/>
        </p:nvSpPr>
        <p:spPr>
          <a:xfrm>
            <a:off x="4104231" y="606294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4105373" y="57200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4105373" y="57200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5125839" y="6103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登录授权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0" name="组合 123"/>
          <p:cNvGrpSpPr/>
          <p:nvPr/>
        </p:nvGrpSpPr>
        <p:grpSpPr>
          <a:xfrm>
            <a:off x="4158331" y="625343"/>
            <a:ext cx="464006" cy="246221"/>
            <a:chOff x="10421887" y="1826156"/>
            <a:chExt cx="464006" cy="246221"/>
          </a:xfrm>
        </p:grpSpPr>
        <p:sp>
          <p:nvSpPr>
            <p:cNvPr id="231" name="TextBox 230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32" name="流程图: 离页连接符 231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134"/>
          <p:cNvGrpSpPr/>
          <p:nvPr/>
        </p:nvGrpSpPr>
        <p:grpSpPr>
          <a:xfrm>
            <a:off x="4232391" y="2000240"/>
            <a:ext cx="2357333" cy="355450"/>
            <a:chOff x="4054455" y="2786058"/>
            <a:chExt cx="2357333" cy="355450"/>
          </a:xfrm>
        </p:grpSpPr>
        <p:sp>
          <p:nvSpPr>
            <p:cNvPr id="234" name="矩形 233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978840" y="283682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3" name="矩形 242"/>
          <p:cNvSpPr/>
          <p:nvPr/>
        </p:nvSpPr>
        <p:spPr>
          <a:xfrm>
            <a:off x="4228991" y="1146090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TextBox 243"/>
          <p:cNvSpPr txBox="1"/>
          <p:nvPr/>
        </p:nvSpPr>
        <p:spPr>
          <a:xfrm>
            <a:off x="4412987" y="1211066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4063" y="1228678"/>
            <a:ext cx="229730" cy="190721"/>
          </a:xfrm>
          <a:prstGeom prst="rect">
            <a:avLst/>
          </a:prstGeom>
          <a:noFill/>
        </p:spPr>
      </p:pic>
      <p:sp>
        <p:nvSpPr>
          <p:cNvPr id="246" name="矩形 245"/>
          <p:cNvSpPr/>
          <p:nvPr/>
        </p:nvSpPr>
        <p:spPr>
          <a:xfrm>
            <a:off x="4228991" y="1500174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TextBox 246"/>
          <p:cNvSpPr txBox="1"/>
          <p:nvPr/>
        </p:nvSpPr>
        <p:spPr>
          <a:xfrm>
            <a:off x="4412987" y="156661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8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6575" y="1574676"/>
            <a:ext cx="224706" cy="224706"/>
          </a:xfrm>
          <a:prstGeom prst="rect">
            <a:avLst/>
          </a:prstGeom>
          <a:noFill/>
        </p:spPr>
      </p:pic>
      <p:sp>
        <p:nvSpPr>
          <p:cNvPr id="109" name="TextBox 108"/>
          <p:cNvSpPr txBox="1"/>
          <p:nvPr/>
        </p:nvSpPr>
        <p:spPr>
          <a:xfrm>
            <a:off x="1816022" y="58781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3" name="组合 110"/>
          <p:cNvGrpSpPr/>
          <p:nvPr/>
        </p:nvGrpSpPr>
        <p:grpSpPr>
          <a:xfrm>
            <a:off x="3161071" y="655480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12" name="圆角矩形 111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754693" y="756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  <a:r>
              <a:rPr lang="zh-CN" altLang="en-US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页面</a:t>
            </a:r>
            <a:endParaRPr lang="zh-CN" altLang="en-US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0"/>
            <a:ext cx="13681075" cy="6858000"/>
          </a:xfrm>
          <a:prstGeom prst="rect">
            <a:avLst/>
          </a:prstGeom>
          <a:solidFill>
            <a:srgbClr val="0000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0" y="0"/>
            <a:ext cx="13681075" cy="6858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9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4081217" y="605154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082359" y="57086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082359" y="57086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991500" y="6160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商品详情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4083117" y="1196549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4697634" y="1357599"/>
            <a:ext cx="1350815" cy="1350815"/>
            <a:chOff x="4464273" y="2636912"/>
            <a:chExt cx="504056" cy="504056"/>
          </a:xfrm>
        </p:grpSpPr>
        <p:sp>
          <p:nvSpPr>
            <p:cNvPr id="92" name="矩形 91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直接连接符 106"/>
          <p:cNvCxnSpPr/>
          <p:nvPr/>
        </p:nvCxnSpPr>
        <p:spPr>
          <a:xfrm>
            <a:off x="4082359" y="2864811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060865" y="2844016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第三期：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XXXXXXXXXXXXXXXXXXXXXXXXXXXXXXXXXXXXXXXXXXXXXXXXXXXXXXX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82617" y="116632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二级页面：活动商品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具体商品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3507651" y="248938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组合 222"/>
          <p:cNvGrpSpPr/>
          <p:nvPr/>
        </p:nvGrpSpPr>
        <p:grpSpPr>
          <a:xfrm>
            <a:off x="4112282" y="621446"/>
            <a:ext cx="464006" cy="246221"/>
            <a:chOff x="10421887" y="1826156"/>
            <a:chExt cx="464006" cy="246221"/>
          </a:xfrm>
        </p:grpSpPr>
        <p:sp>
          <p:nvSpPr>
            <p:cNvPr id="224" name="TextBox 223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5" name="流程图: 离页连接符 224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6163789" y="612091"/>
            <a:ext cx="444859" cy="246221"/>
            <a:chOff x="10417451" y="1826156"/>
            <a:chExt cx="444859" cy="246221"/>
          </a:xfrm>
        </p:grpSpPr>
        <p:sp>
          <p:nvSpPr>
            <p:cNvPr id="228" name="TextBox 227"/>
            <p:cNvSpPr txBox="1"/>
            <p:nvPr/>
          </p:nvSpPr>
          <p:spPr>
            <a:xfrm>
              <a:off x="10417451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分享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56" name="单圆角矩形 255"/>
            <p:cNvSpPr/>
            <p:nvPr/>
          </p:nvSpPr>
          <p:spPr>
            <a:xfrm rot="5400000">
              <a:off x="10534087" y="1740628"/>
              <a:ext cx="216024" cy="440423"/>
            </a:xfrm>
            <a:prstGeom prst="round1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7" name="矩形 266"/>
          <p:cNvSpPr/>
          <p:nvPr/>
        </p:nvSpPr>
        <p:spPr>
          <a:xfrm>
            <a:off x="6138216" y="1352643"/>
            <a:ext cx="515557" cy="1350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4098060" y="1362713"/>
            <a:ext cx="515557" cy="1350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4059997" y="3227522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5600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4168580" y="3466633"/>
            <a:ext cx="2412000" cy="36000"/>
            <a:chOff x="4824313" y="2564904"/>
            <a:chExt cx="4291288" cy="216024"/>
          </a:xfrm>
        </p:grpSpPr>
        <p:sp>
          <p:nvSpPr>
            <p:cNvPr id="281" name="矩形 280"/>
            <p:cNvSpPr/>
            <p:nvPr/>
          </p:nvSpPr>
          <p:spPr>
            <a:xfrm>
              <a:off x="4824313" y="2564904"/>
              <a:ext cx="4291288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4824313" y="2564904"/>
              <a:ext cx="2412000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5" name="TextBox 274"/>
          <p:cNvSpPr txBox="1"/>
          <p:nvPr/>
        </p:nvSpPr>
        <p:spPr>
          <a:xfrm>
            <a:off x="4066170" y="348126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230</a:t>
            </a:r>
          </a:p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5126166" y="34812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340</a:t>
            </a:r>
          </a:p>
          <a:p>
            <a:pPr algn="ctr"/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6317053" y="34812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</a:p>
          <a:p>
            <a:pPr algn="r"/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还需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5" name="组合 294"/>
          <p:cNvGrpSpPr/>
          <p:nvPr/>
        </p:nvGrpSpPr>
        <p:grpSpPr>
          <a:xfrm>
            <a:off x="4165037" y="3802528"/>
            <a:ext cx="2448272" cy="288032"/>
            <a:chOff x="8412743" y="3501008"/>
            <a:chExt cx="2448272" cy="288032"/>
          </a:xfrm>
        </p:grpSpPr>
        <p:grpSp>
          <p:nvGrpSpPr>
            <p:cNvPr id="332" name="组合 31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34" name="矩形 333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L 形 334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3" name="TextBox 332"/>
            <p:cNvSpPr txBox="1"/>
            <p:nvPr/>
          </p:nvSpPr>
          <p:spPr>
            <a:xfrm>
              <a:off x="8424713" y="3545888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其他的凑份记录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6" name="组合 295"/>
          <p:cNvGrpSpPr/>
          <p:nvPr/>
        </p:nvGrpSpPr>
        <p:grpSpPr>
          <a:xfrm>
            <a:off x="4165500" y="4127135"/>
            <a:ext cx="2448272" cy="288032"/>
            <a:chOff x="8412743" y="3501008"/>
            <a:chExt cx="2448272" cy="288032"/>
          </a:xfrm>
        </p:grpSpPr>
        <p:grpSp>
          <p:nvGrpSpPr>
            <p:cNvPr id="328" name="组合 306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30" name="矩形 329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L 形 330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9" name="TextBox 328"/>
            <p:cNvSpPr txBox="1"/>
            <p:nvPr/>
          </p:nvSpPr>
          <p:spPr>
            <a:xfrm>
              <a:off x="8424713" y="3545888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往期获得商品名单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6" name="矩形 335"/>
          <p:cNvSpPr/>
          <p:nvPr/>
        </p:nvSpPr>
        <p:spPr>
          <a:xfrm>
            <a:off x="4096428" y="4457680"/>
            <a:ext cx="2592288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5165587" y="451074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箭头连接符 153"/>
          <p:cNvCxnSpPr/>
          <p:nvPr/>
        </p:nvCxnSpPr>
        <p:spPr>
          <a:xfrm>
            <a:off x="6697661" y="714356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1" y="785794"/>
            <a:ext cx="365065" cy="6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矩形 155"/>
          <p:cNvSpPr/>
          <p:nvPr/>
        </p:nvSpPr>
        <p:spPr>
          <a:xfrm>
            <a:off x="7205481" y="592488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7206623" y="558197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7206623" y="558197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8115764" y="60340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商品详情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60" name="直接连接符 159"/>
          <p:cNvCxnSpPr/>
          <p:nvPr/>
        </p:nvCxnSpPr>
        <p:spPr>
          <a:xfrm>
            <a:off x="7207381" y="1183883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/>
          <p:cNvGrpSpPr/>
          <p:nvPr/>
        </p:nvGrpSpPr>
        <p:grpSpPr>
          <a:xfrm>
            <a:off x="7821898" y="1344933"/>
            <a:ext cx="1350815" cy="1350815"/>
            <a:chOff x="4464273" y="2636912"/>
            <a:chExt cx="504056" cy="504056"/>
          </a:xfrm>
        </p:grpSpPr>
        <p:sp>
          <p:nvSpPr>
            <p:cNvPr id="162" name="矩形 161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3" name="直接连接符 162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/>
          <p:nvPr/>
        </p:nvCxnSpPr>
        <p:spPr>
          <a:xfrm>
            <a:off x="7206623" y="2852145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185129" y="2831350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第三期：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XXXXXXXXXXXXXXXXXXXXXXXXXXXXXXXXXXXXXXXXXXXXXXXXXXXXXXX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7236546" y="608780"/>
            <a:ext cx="464006" cy="246221"/>
            <a:chOff x="10421887" y="1826156"/>
            <a:chExt cx="464006" cy="246221"/>
          </a:xfrm>
        </p:grpSpPr>
        <p:sp>
          <p:nvSpPr>
            <p:cNvPr id="168" name="TextBox 167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69" name="流程图: 离页连接符 168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9288053" y="599425"/>
            <a:ext cx="444859" cy="246221"/>
            <a:chOff x="10417451" y="1826156"/>
            <a:chExt cx="444859" cy="246221"/>
          </a:xfrm>
        </p:grpSpPr>
        <p:sp>
          <p:nvSpPr>
            <p:cNvPr id="171" name="TextBox 170"/>
            <p:cNvSpPr txBox="1"/>
            <p:nvPr/>
          </p:nvSpPr>
          <p:spPr>
            <a:xfrm>
              <a:off x="10417451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分享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72" name="单圆角矩形 171"/>
            <p:cNvSpPr/>
            <p:nvPr/>
          </p:nvSpPr>
          <p:spPr>
            <a:xfrm rot="5400000">
              <a:off x="10534087" y="1740628"/>
              <a:ext cx="216024" cy="440423"/>
            </a:xfrm>
            <a:prstGeom prst="round1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7229209" y="966289"/>
            <a:ext cx="237566" cy="200055"/>
            <a:chOff x="4104945" y="2119208"/>
            <a:chExt cx="237566" cy="200055"/>
          </a:xfrm>
        </p:grpSpPr>
        <p:sp>
          <p:nvSpPr>
            <p:cNvPr id="174" name="椭圆 173"/>
            <p:cNvSpPr/>
            <p:nvPr/>
          </p:nvSpPr>
          <p:spPr>
            <a:xfrm>
              <a:off x="4135018" y="2122264"/>
              <a:ext cx="177421" cy="177421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104945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7496590" y="966289"/>
            <a:ext cx="237566" cy="200055"/>
            <a:chOff x="4104945" y="2119208"/>
            <a:chExt cx="237566" cy="200055"/>
          </a:xfrm>
        </p:grpSpPr>
        <p:sp>
          <p:nvSpPr>
            <p:cNvPr id="177" name="椭圆 176"/>
            <p:cNvSpPr/>
            <p:nvPr/>
          </p:nvSpPr>
          <p:spPr>
            <a:xfrm>
              <a:off x="4135018" y="2122264"/>
              <a:ext cx="177421" cy="177421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4104945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7763971" y="966289"/>
            <a:ext cx="237566" cy="200055"/>
            <a:chOff x="4667003" y="2119208"/>
            <a:chExt cx="237566" cy="200055"/>
          </a:xfrm>
        </p:grpSpPr>
        <p:sp>
          <p:nvSpPr>
            <p:cNvPr id="180" name="椭圆 179"/>
            <p:cNvSpPr/>
            <p:nvPr/>
          </p:nvSpPr>
          <p:spPr>
            <a:xfrm>
              <a:off x="4696722" y="2122264"/>
              <a:ext cx="177421" cy="17742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667003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2" name="矩形 181"/>
          <p:cNvSpPr/>
          <p:nvPr/>
        </p:nvSpPr>
        <p:spPr>
          <a:xfrm>
            <a:off x="9262480" y="1339977"/>
            <a:ext cx="515557" cy="1350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7222324" y="1350047"/>
            <a:ext cx="515557" cy="1350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7184261" y="3214856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5600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7292844" y="3453967"/>
            <a:ext cx="2412000" cy="36000"/>
            <a:chOff x="4824313" y="2564904"/>
            <a:chExt cx="4291288" cy="216024"/>
          </a:xfrm>
        </p:grpSpPr>
        <p:sp>
          <p:nvSpPr>
            <p:cNvPr id="186" name="矩形 185"/>
            <p:cNvSpPr/>
            <p:nvPr/>
          </p:nvSpPr>
          <p:spPr>
            <a:xfrm>
              <a:off x="4824313" y="2564904"/>
              <a:ext cx="4291288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4824313" y="2564904"/>
              <a:ext cx="2412000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7190434" y="346859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230</a:t>
            </a:r>
          </a:p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8250430" y="34685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340</a:t>
            </a:r>
          </a:p>
          <a:p>
            <a:pPr algn="ctr"/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9441317" y="34685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</a:p>
          <a:p>
            <a:pPr algn="r"/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还需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1" name="组合 294"/>
          <p:cNvGrpSpPr/>
          <p:nvPr/>
        </p:nvGrpSpPr>
        <p:grpSpPr>
          <a:xfrm>
            <a:off x="7289301" y="3789862"/>
            <a:ext cx="2448272" cy="288032"/>
            <a:chOff x="8412743" y="3501008"/>
            <a:chExt cx="2448272" cy="288032"/>
          </a:xfrm>
        </p:grpSpPr>
        <p:grpSp>
          <p:nvGrpSpPr>
            <p:cNvPr id="192" name="组合 31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194" name="矩形 193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L 形 194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8424713" y="3545888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其他的凑份记录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6" name="组合 295"/>
          <p:cNvGrpSpPr/>
          <p:nvPr/>
        </p:nvGrpSpPr>
        <p:grpSpPr>
          <a:xfrm>
            <a:off x="7289764" y="4114469"/>
            <a:ext cx="2448272" cy="288032"/>
            <a:chOff x="8412743" y="3501008"/>
            <a:chExt cx="2448272" cy="288032"/>
          </a:xfrm>
        </p:grpSpPr>
        <p:grpSp>
          <p:nvGrpSpPr>
            <p:cNvPr id="197" name="组合 306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L 形 199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8424713" y="3545888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往期得中名单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1" name="矩形 200"/>
          <p:cNvSpPr/>
          <p:nvPr/>
        </p:nvSpPr>
        <p:spPr>
          <a:xfrm>
            <a:off x="7213322" y="4445014"/>
            <a:ext cx="2592288" cy="3600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2" name="组合 201"/>
          <p:cNvGrpSpPr/>
          <p:nvPr/>
        </p:nvGrpSpPr>
        <p:grpSpPr>
          <a:xfrm>
            <a:off x="9456149" y="4455335"/>
            <a:ext cx="364202" cy="337111"/>
            <a:chOff x="4211674" y="2358720"/>
            <a:chExt cx="364202" cy="337111"/>
          </a:xfrm>
        </p:grpSpPr>
        <p:sp>
          <p:nvSpPr>
            <p:cNvPr id="203" name="圆角矩形 202"/>
            <p:cNvSpPr/>
            <p:nvPr/>
          </p:nvSpPr>
          <p:spPr>
            <a:xfrm>
              <a:off x="4212033" y="2358720"/>
              <a:ext cx="337111" cy="337111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211674" y="244378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</a:t>
              </a:r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8264195" y="4510035"/>
            <a:ext cx="341760" cy="253916"/>
            <a:chOff x="5203309" y="4518174"/>
            <a:chExt cx="341760" cy="253916"/>
          </a:xfrm>
        </p:grpSpPr>
        <p:sp>
          <p:nvSpPr>
            <p:cNvPr id="206" name="TextBox 205"/>
            <p:cNvSpPr txBox="1"/>
            <p:nvPr/>
          </p:nvSpPr>
          <p:spPr>
            <a:xfrm>
              <a:off x="5203309" y="4518174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加号 206"/>
            <p:cNvSpPr/>
            <p:nvPr/>
          </p:nvSpPr>
          <p:spPr>
            <a:xfrm>
              <a:off x="5211939" y="4601536"/>
              <a:ext cx="78138" cy="78138"/>
            </a:xfrm>
            <a:prstGeom prst="mathPlus">
              <a:avLst>
                <a:gd name="adj1" fmla="val 500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8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735" y="773128"/>
            <a:ext cx="365065" cy="6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矩形 208"/>
          <p:cNvSpPr/>
          <p:nvPr/>
        </p:nvSpPr>
        <p:spPr>
          <a:xfrm>
            <a:off x="7200900" y="549275"/>
            <a:ext cx="2628900" cy="4283075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圆角矩形 209"/>
          <p:cNvSpPr/>
          <p:nvPr/>
        </p:nvSpPr>
        <p:spPr>
          <a:xfrm>
            <a:off x="7486677" y="925472"/>
            <a:ext cx="2000264" cy="3357586"/>
          </a:xfrm>
          <a:prstGeom prst="roundRect">
            <a:avLst>
              <a:gd name="adj" fmla="val 4386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/>
          <p:nvPr/>
        </p:nvCxnSpPr>
        <p:spPr>
          <a:xfrm>
            <a:off x="7489417" y="1285860"/>
            <a:ext cx="200026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8257057" y="98229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分享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7" name="组合 286"/>
          <p:cNvGrpSpPr/>
          <p:nvPr/>
        </p:nvGrpSpPr>
        <p:grpSpPr>
          <a:xfrm>
            <a:off x="9193196" y="1004104"/>
            <a:ext cx="201880" cy="201880"/>
            <a:chOff x="9193196" y="1004104"/>
            <a:chExt cx="201880" cy="201880"/>
          </a:xfrm>
        </p:grpSpPr>
        <p:sp>
          <p:nvSpPr>
            <p:cNvPr id="214" name="椭圆 213"/>
            <p:cNvSpPr/>
            <p:nvPr/>
          </p:nvSpPr>
          <p:spPr>
            <a:xfrm>
              <a:off x="9193196" y="1004104"/>
              <a:ext cx="201880" cy="2018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乘号 214"/>
            <p:cNvSpPr/>
            <p:nvPr/>
          </p:nvSpPr>
          <p:spPr>
            <a:xfrm>
              <a:off x="9193196" y="1004104"/>
              <a:ext cx="201880" cy="201880"/>
            </a:xfrm>
            <a:prstGeom prst="mathMultiply">
              <a:avLst>
                <a:gd name="adj1" fmla="val 1337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7701832" y="1421912"/>
            <a:ext cx="697627" cy="674566"/>
            <a:chOff x="7527193" y="1428736"/>
            <a:chExt cx="697627" cy="674566"/>
          </a:xfrm>
        </p:grpSpPr>
        <p:grpSp>
          <p:nvGrpSpPr>
            <p:cNvPr id="218" name="组合 171"/>
            <p:cNvGrpSpPr/>
            <p:nvPr/>
          </p:nvGrpSpPr>
          <p:grpSpPr>
            <a:xfrm>
              <a:off x="7646827" y="1428736"/>
              <a:ext cx="447831" cy="447831"/>
              <a:chOff x="4464273" y="2636912"/>
              <a:chExt cx="504056" cy="504056"/>
            </a:xfrm>
          </p:grpSpPr>
          <p:sp>
            <p:nvSpPr>
              <p:cNvPr id="239" name="矩形 238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0" name="直接连接符 239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7527193" y="1887858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分享到微信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2" name="组合 251"/>
          <p:cNvGrpSpPr/>
          <p:nvPr/>
        </p:nvGrpSpPr>
        <p:grpSpPr>
          <a:xfrm>
            <a:off x="8632883" y="1398242"/>
            <a:ext cx="659155" cy="674566"/>
            <a:chOff x="8632883" y="1398242"/>
            <a:chExt cx="659155" cy="674566"/>
          </a:xfrm>
        </p:grpSpPr>
        <p:grpSp>
          <p:nvGrpSpPr>
            <p:cNvPr id="247" name="组合 171"/>
            <p:cNvGrpSpPr/>
            <p:nvPr/>
          </p:nvGrpSpPr>
          <p:grpSpPr>
            <a:xfrm>
              <a:off x="8738869" y="1398242"/>
              <a:ext cx="447831" cy="447831"/>
              <a:chOff x="4464273" y="2636912"/>
              <a:chExt cx="504056" cy="504056"/>
            </a:xfrm>
          </p:grpSpPr>
          <p:sp>
            <p:nvSpPr>
              <p:cNvPr id="248" name="矩形 247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9" name="直接连接符 248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连接符 249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/>
            <p:cNvSpPr txBox="1"/>
            <p:nvPr/>
          </p:nvSpPr>
          <p:spPr>
            <a:xfrm>
              <a:off x="8632883" y="1857364"/>
              <a:ext cx="6591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分享到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</a:p>
          </p:txBody>
        </p:sp>
      </p:grpSp>
      <p:grpSp>
        <p:nvGrpSpPr>
          <p:cNvPr id="254" name="组合 253"/>
          <p:cNvGrpSpPr/>
          <p:nvPr/>
        </p:nvGrpSpPr>
        <p:grpSpPr>
          <a:xfrm>
            <a:off x="7711196" y="2215959"/>
            <a:ext cx="697627" cy="674566"/>
            <a:chOff x="8612411" y="1398242"/>
            <a:chExt cx="697627" cy="674566"/>
          </a:xfrm>
        </p:grpSpPr>
        <p:grpSp>
          <p:nvGrpSpPr>
            <p:cNvPr id="255" name="组合 171"/>
            <p:cNvGrpSpPr/>
            <p:nvPr/>
          </p:nvGrpSpPr>
          <p:grpSpPr>
            <a:xfrm>
              <a:off x="8738869" y="1398242"/>
              <a:ext cx="447831" cy="447831"/>
              <a:chOff x="4464273" y="2636912"/>
              <a:chExt cx="504056" cy="504056"/>
            </a:xfrm>
          </p:grpSpPr>
          <p:sp>
            <p:nvSpPr>
              <p:cNvPr id="266" name="矩形 265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8" name="直接连接符 267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2" name="TextBox 261"/>
            <p:cNvSpPr txBox="1"/>
            <p:nvPr/>
          </p:nvSpPr>
          <p:spPr>
            <a:xfrm>
              <a:off x="8612411" y="1857364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分享到微博</a:t>
              </a:r>
              <a:endParaRPr lang="en-US" altLang="zh-CN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8595472" y="2194082"/>
            <a:ext cx="800219" cy="674566"/>
            <a:chOff x="8578291" y="1398242"/>
            <a:chExt cx="800219" cy="674566"/>
          </a:xfrm>
        </p:grpSpPr>
        <p:grpSp>
          <p:nvGrpSpPr>
            <p:cNvPr id="272" name="组合 171"/>
            <p:cNvGrpSpPr/>
            <p:nvPr/>
          </p:nvGrpSpPr>
          <p:grpSpPr>
            <a:xfrm>
              <a:off x="8738869" y="1398242"/>
              <a:ext cx="447831" cy="447831"/>
              <a:chOff x="4464273" y="2636912"/>
              <a:chExt cx="504056" cy="504056"/>
            </a:xfrm>
          </p:grpSpPr>
          <p:sp>
            <p:nvSpPr>
              <p:cNvPr id="279" name="矩形 278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0" name="直接连接符 279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/>
            <p:cNvSpPr txBox="1"/>
            <p:nvPr/>
          </p:nvSpPr>
          <p:spPr>
            <a:xfrm>
              <a:off x="8578291" y="1857364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分享到朋友圈</a:t>
              </a:r>
              <a:endParaRPr lang="en-US" altLang="zh-CN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89" name="直接连接符 288"/>
          <p:cNvCxnSpPr>
            <a:stCxn id="334" idx="3"/>
          </p:cNvCxnSpPr>
          <p:nvPr/>
        </p:nvCxnSpPr>
        <p:spPr>
          <a:xfrm>
            <a:off x="6613309" y="3946544"/>
            <a:ext cx="727294" cy="162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/>
          <p:nvPr/>
        </p:nvCxnSpPr>
        <p:spPr>
          <a:xfrm>
            <a:off x="7340603" y="5572140"/>
            <a:ext cx="2786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10417175" y="618169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>
            <a:off x="10418317" y="58387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10418317" y="58387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TextBox 296"/>
          <p:cNvSpPr txBox="1"/>
          <p:nvPr/>
        </p:nvSpPr>
        <p:spPr>
          <a:xfrm>
            <a:off x="11427124" y="62225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凑份记录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88" name="组合 387"/>
          <p:cNvGrpSpPr/>
          <p:nvPr/>
        </p:nvGrpSpPr>
        <p:grpSpPr>
          <a:xfrm>
            <a:off x="10430823" y="631163"/>
            <a:ext cx="464006" cy="246221"/>
            <a:chOff x="10421887" y="1826156"/>
            <a:chExt cx="464006" cy="246221"/>
          </a:xfrm>
        </p:grpSpPr>
        <p:sp>
          <p:nvSpPr>
            <p:cNvPr id="389" name="TextBox 388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90" name="流程图: 离页连接符 389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3" name="直接箭头连接符 292"/>
          <p:cNvCxnSpPr/>
          <p:nvPr/>
        </p:nvCxnSpPr>
        <p:spPr>
          <a:xfrm flipV="1">
            <a:off x="10126685" y="4500570"/>
            <a:ext cx="42862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815995" y="1285860"/>
            <a:ext cx="2592288" cy="1357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>
            <a:off x="818263" y="595099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819405" y="56080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819405" y="56080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TextBox 299"/>
          <p:cNvSpPr txBox="1"/>
          <p:nvPr/>
        </p:nvSpPr>
        <p:spPr>
          <a:xfrm>
            <a:off x="1828212" y="5991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01" name="直接连接符 300"/>
          <p:cNvCxnSpPr/>
          <p:nvPr/>
        </p:nvCxnSpPr>
        <p:spPr>
          <a:xfrm>
            <a:off x="820163" y="1282030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/>
          <p:cNvSpPr txBox="1"/>
          <p:nvPr/>
        </p:nvSpPr>
        <p:spPr>
          <a:xfrm>
            <a:off x="867663" y="99994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756458" y="10037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2619605" y="10037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832893" y="1244313"/>
            <a:ext cx="792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3151298" y="632816"/>
            <a:ext cx="188387" cy="188387"/>
          </a:xfrm>
          <a:prstGeom prst="ellipse">
            <a:avLst/>
          </a:prstGeom>
          <a:solidFill>
            <a:srgbClr val="4F81BD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3" name="组合 312"/>
          <p:cNvGrpSpPr/>
          <p:nvPr/>
        </p:nvGrpSpPr>
        <p:grpSpPr>
          <a:xfrm>
            <a:off x="3162612" y="668025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314" name="圆角矩形 313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圆角矩形 314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圆角矩形 315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7" name="组合 316"/>
          <p:cNvGrpSpPr/>
          <p:nvPr/>
        </p:nvGrpSpPr>
        <p:grpSpPr>
          <a:xfrm>
            <a:off x="819405" y="3050555"/>
            <a:ext cx="2633025" cy="800545"/>
            <a:chOff x="819405" y="1366384"/>
            <a:chExt cx="2633025" cy="800545"/>
          </a:xfrm>
        </p:grpSpPr>
        <p:grpSp>
          <p:nvGrpSpPr>
            <p:cNvPr id="318" name="组合 19"/>
            <p:cNvGrpSpPr/>
            <p:nvPr/>
          </p:nvGrpSpPr>
          <p:grpSpPr>
            <a:xfrm>
              <a:off x="891413" y="1374841"/>
              <a:ext cx="696532" cy="696532"/>
              <a:chOff x="4464273" y="2636912"/>
              <a:chExt cx="504056" cy="504056"/>
            </a:xfrm>
          </p:grpSpPr>
          <p:sp>
            <p:nvSpPr>
              <p:cNvPr id="343" name="矩形 342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4" name="直接连接符 343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接连接符 344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9" name="直接连接符 318"/>
            <p:cNvCxnSpPr/>
            <p:nvPr/>
          </p:nvCxnSpPr>
          <p:spPr>
            <a:xfrm>
              <a:off x="819405" y="2166929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TextBox 320"/>
            <p:cNvSpPr txBox="1"/>
            <p:nvPr/>
          </p:nvSpPr>
          <p:spPr>
            <a:xfrm>
              <a:off x="1661556" y="13663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 5S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2188441" y="1857364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5600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3" name="组合 1"/>
            <p:cNvGrpSpPr/>
            <p:nvPr/>
          </p:nvGrpSpPr>
          <p:grpSpPr>
            <a:xfrm>
              <a:off x="1755509" y="1784944"/>
              <a:ext cx="1620000" cy="36000"/>
              <a:chOff x="4824313" y="2564904"/>
              <a:chExt cx="4291288" cy="216024"/>
            </a:xfrm>
          </p:grpSpPr>
          <p:sp>
            <p:nvSpPr>
              <p:cNvPr id="341" name="矩形 340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4824313" y="2564904"/>
                <a:ext cx="2412000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6" name="TextBox 325"/>
            <p:cNvSpPr txBox="1"/>
            <p:nvPr/>
          </p:nvSpPr>
          <p:spPr>
            <a:xfrm>
              <a:off x="1653099" y="179957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230</a:t>
              </a:r>
            </a:p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3088228" y="179957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</a:p>
            <a:p>
              <a:pPr algn="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还需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662497" y="1562986"/>
              <a:ext cx="12266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国货 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" name="L 形 339"/>
            <p:cNvSpPr/>
            <p:nvPr/>
          </p:nvSpPr>
          <p:spPr>
            <a:xfrm rot="18824339" flipH="1">
              <a:off x="3188391" y="1444543"/>
              <a:ext cx="112429" cy="112429"/>
            </a:xfrm>
            <a:prstGeom prst="corner">
              <a:avLst>
                <a:gd name="adj1" fmla="val 14865"/>
                <a:gd name="adj2" fmla="val 1621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831119" y="3938089"/>
            <a:ext cx="2633025" cy="800545"/>
            <a:chOff x="819405" y="1366384"/>
            <a:chExt cx="2633025" cy="800545"/>
          </a:xfrm>
        </p:grpSpPr>
        <p:grpSp>
          <p:nvGrpSpPr>
            <p:cNvPr id="347" name="组合 320"/>
            <p:cNvGrpSpPr/>
            <p:nvPr/>
          </p:nvGrpSpPr>
          <p:grpSpPr>
            <a:xfrm>
              <a:off x="891413" y="1374841"/>
              <a:ext cx="696532" cy="696532"/>
              <a:chOff x="4464273" y="2636912"/>
              <a:chExt cx="504056" cy="504056"/>
            </a:xfrm>
          </p:grpSpPr>
          <p:sp>
            <p:nvSpPr>
              <p:cNvPr id="358" name="矩形 357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9" name="直接连接符 358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直接连接符 359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8" name="直接连接符 347"/>
            <p:cNvCxnSpPr/>
            <p:nvPr/>
          </p:nvCxnSpPr>
          <p:spPr>
            <a:xfrm>
              <a:off x="819405" y="2166929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348"/>
            <p:cNvSpPr txBox="1"/>
            <p:nvPr/>
          </p:nvSpPr>
          <p:spPr>
            <a:xfrm>
              <a:off x="1661556" y="13663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 5S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2188441" y="1857364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5600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1" name="组合 324"/>
            <p:cNvGrpSpPr/>
            <p:nvPr/>
          </p:nvGrpSpPr>
          <p:grpSpPr>
            <a:xfrm>
              <a:off x="1755509" y="1784944"/>
              <a:ext cx="1620000" cy="36000"/>
              <a:chOff x="4824313" y="2564904"/>
              <a:chExt cx="4291288" cy="216024"/>
            </a:xfrm>
          </p:grpSpPr>
          <p:sp>
            <p:nvSpPr>
              <p:cNvPr id="356" name="矩形 355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矩形 356"/>
              <p:cNvSpPr/>
              <p:nvPr/>
            </p:nvSpPr>
            <p:spPr>
              <a:xfrm>
                <a:off x="4824313" y="2564904"/>
                <a:ext cx="2412000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2" name="TextBox 351"/>
            <p:cNvSpPr txBox="1"/>
            <p:nvPr/>
          </p:nvSpPr>
          <p:spPr>
            <a:xfrm>
              <a:off x="1653099" y="179957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230</a:t>
              </a:r>
            </a:p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3088228" y="179957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</a:p>
            <a:p>
              <a:pPr algn="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还需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662497" y="1562986"/>
              <a:ext cx="12266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国货 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L 形 354"/>
            <p:cNvSpPr/>
            <p:nvPr/>
          </p:nvSpPr>
          <p:spPr>
            <a:xfrm rot="18824339" flipH="1">
              <a:off x="3188391" y="1444543"/>
              <a:ext cx="112429" cy="112429"/>
            </a:xfrm>
            <a:prstGeom prst="corner">
              <a:avLst>
                <a:gd name="adj1" fmla="val 14865"/>
                <a:gd name="adj2" fmla="val 1621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1" name="TextBox 360"/>
          <p:cNvSpPr txBox="1"/>
          <p:nvPr/>
        </p:nvSpPr>
        <p:spPr>
          <a:xfrm>
            <a:off x="1815751" y="178592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广告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21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60" y="3214686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" name="TextBox 287"/>
          <p:cNvSpPr txBox="1"/>
          <p:nvPr/>
        </p:nvSpPr>
        <p:spPr>
          <a:xfrm>
            <a:off x="5483853" y="97617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5035158" y="97617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4586463" y="97617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4137768" y="976170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椭圆 256"/>
          <p:cNvSpPr/>
          <p:nvPr/>
        </p:nvSpPr>
        <p:spPr>
          <a:xfrm>
            <a:off x="4968329" y="5445224"/>
            <a:ext cx="858789" cy="8587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3836392" y="4278238"/>
            <a:ext cx="29523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491679" y="1052736"/>
            <a:ext cx="2448272" cy="508746"/>
            <a:chOff x="10656961" y="5116988"/>
            <a:chExt cx="2448272" cy="508746"/>
          </a:xfrm>
        </p:grpSpPr>
        <p:sp>
          <p:nvSpPr>
            <p:cNvPr id="365" name="矩形 364"/>
            <p:cNvSpPr/>
            <p:nvPr/>
          </p:nvSpPr>
          <p:spPr>
            <a:xfrm>
              <a:off x="10809361" y="5116988"/>
              <a:ext cx="2295872" cy="501525"/>
            </a:xfrm>
            <a:prstGeom prst="rect">
              <a:avLst/>
            </a:prstGeom>
            <a:solidFill>
              <a:srgbClr val="F2F2F2">
                <a:alpha val="23922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0" name="组合 259"/>
            <p:cNvGrpSpPr/>
            <p:nvPr/>
          </p:nvGrpSpPr>
          <p:grpSpPr>
            <a:xfrm>
              <a:off x="10656961" y="5124209"/>
              <a:ext cx="2302617" cy="501525"/>
              <a:chOff x="10490325" y="1397911"/>
              <a:chExt cx="2302617" cy="501525"/>
            </a:xfrm>
          </p:grpSpPr>
          <p:sp>
            <p:nvSpPr>
              <p:cNvPr id="283" name="矩形 282"/>
              <p:cNvSpPr/>
              <p:nvPr/>
            </p:nvSpPr>
            <p:spPr>
              <a:xfrm>
                <a:off x="10490325" y="1397911"/>
                <a:ext cx="501525" cy="50152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1012517" y="1416086"/>
                <a:ext cx="4972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</a:t>
                </a:r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12374237" y="1408904"/>
                <a:ext cx="418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dirty="0" smtClean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altLang="zh-CN" sz="105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11025217" y="1662887"/>
                <a:ext cx="12907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2013 6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 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12:35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6" name="组合 365"/>
          <p:cNvGrpSpPr/>
          <p:nvPr/>
        </p:nvGrpSpPr>
        <p:grpSpPr>
          <a:xfrm>
            <a:off x="10491679" y="1628800"/>
            <a:ext cx="2448272" cy="508746"/>
            <a:chOff x="10656961" y="5116988"/>
            <a:chExt cx="2448272" cy="508746"/>
          </a:xfrm>
        </p:grpSpPr>
        <p:sp>
          <p:nvSpPr>
            <p:cNvPr id="367" name="矩形 366"/>
            <p:cNvSpPr/>
            <p:nvPr/>
          </p:nvSpPr>
          <p:spPr>
            <a:xfrm>
              <a:off x="10809361" y="5116988"/>
              <a:ext cx="2295872" cy="501525"/>
            </a:xfrm>
            <a:prstGeom prst="rect">
              <a:avLst/>
            </a:prstGeom>
            <a:solidFill>
              <a:srgbClr val="F2F2F2">
                <a:alpha val="23922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8" name="组合 367"/>
            <p:cNvGrpSpPr/>
            <p:nvPr/>
          </p:nvGrpSpPr>
          <p:grpSpPr>
            <a:xfrm>
              <a:off x="10656961" y="5124209"/>
              <a:ext cx="2369944" cy="501525"/>
              <a:chOff x="10490325" y="1397911"/>
              <a:chExt cx="2369944" cy="501525"/>
            </a:xfrm>
          </p:grpSpPr>
          <p:sp>
            <p:nvSpPr>
              <p:cNvPr id="369" name="矩形 368"/>
              <p:cNvSpPr/>
              <p:nvPr/>
            </p:nvSpPr>
            <p:spPr>
              <a:xfrm>
                <a:off x="10490325" y="1397911"/>
                <a:ext cx="501525" cy="50152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11012517" y="1416086"/>
                <a:ext cx="48763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</a:t>
                </a:r>
                <a:r>
                  <a:rPr lang="en-US" altLang="zh-CN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12306911" y="1408904"/>
                <a:ext cx="553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dirty="0" smtClean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52</a:t>
                </a:r>
                <a:endParaRPr lang="en-US" altLang="zh-CN" sz="105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11025217" y="1662887"/>
                <a:ext cx="12907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2013 6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 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12:35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73" name="组合 372"/>
          <p:cNvGrpSpPr/>
          <p:nvPr/>
        </p:nvGrpSpPr>
        <p:grpSpPr>
          <a:xfrm>
            <a:off x="10491679" y="2204864"/>
            <a:ext cx="2448272" cy="508746"/>
            <a:chOff x="10656961" y="5116988"/>
            <a:chExt cx="2448272" cy="508746"/>
          </a:xfrm>
        </p:grpSpPr>
        <p:sp>
          <p:nvSpPr>
            <p:cNvPr id="374" name="矩形 373"/>
            <p:cNvSpPr/>
            <p:nvPr/>
          </p:nvSpPr>
          <p:spPr>
            <a:xfrm>
              <a:off x="10809361" y="5116988"/>
              <a:ext cx="2295872" cy="501525"/>
            </a:xfrm>
            <a:prstGeom prst="rect">
              <a:avLst/>
            </a:prstGeom>
            <a:solidFill>
              <a:srgbClr val="F2F2F2">
                <a:alpha val="23922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5" name="组合 374"/>
            <p:cNvGrpSpPr/>
            <p:nvPr/>
          </p:nvGrpSpPr>
          <p:grpSpPr>
            <a:xfrm>
              <a:off x="10656961" y="5124209"/>
              <a:ext cx="2369944" cy="501525"/>
              <a:chOff x="10490325" y="1397911"/>
              <a:chExt cx="2369944" cy="501525"/>
            </a:xfrm>
          </p:grpSpPr>
          <p:sp>
            <p:nvSpPr>
              <p:cNvPr id="376" name="矩形 375"/>
              <p:cNvSpPr/>
              <p:nvPr/>
            </p:nvSpPr>
            <p:spPr>
              <a:xfrm>
                <a:off x="10490325" y="1397911"/>
                <a:ext cx="501525" cy="50152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11012517" y="1416086"/>
                <a:ext cx="4924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</a:t>
                </a:r>
                <a:r>
                  <a:rPr lang="en-US" altLang="zh-CN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12306911" y="1408904"/>
                <a:ext cx="553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dirty="0" smtClean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</a:t>
                </a:r>
                <a:endParaRPr lang="en-US" altLang="zh-CN" sz="105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11025217" y="1662887"/>
                <a:ext cx="12907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2013 6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 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12:35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80" name="组合 379"/>
          <p:cNvGrpSpPr/>
          <p:nvPr/>
        </p:nvGrpSpPr>
        <p:grpSpPr>
          <a:xfrm>
            <a:off x="10491679" y="2780928"/>
            <a:ext cx="2448272" cy="508746"/>
            <a:chOff x="10656961" y="5116988"/>
            <a:chExt cx="2448272" cy="508746"/>
          </a:xfrm>
        </p:grpSpPr>
        <p:sp>
          <p:nvSpPr>
            <p:cNvPr id="381" name="矩形 380"/>
            <p:cNvSpPr/>
            <p:nvPr/>
          </p:nvSpPr>
          <p:spPr>
            <a:xfrm>
              <a:off x="10809361" y="5116988"/>
              <a:ext cx="2295872" cy="501525"/>
            </a:xfrm>
            <a:prstGeom prst="rect">
              <a:avLst/>
            </a:prstGeom>
            <a:solidFill>
              <a:srgbClr val="F2F2F2">
                <a:alpha val="23922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2" name="组合 381"/>
            <p:cNvGrpSpPr/>
            <p:nvPr/>
          </p:nvGrpSpPr>
          <p:grpSpPr>
            <a:xfrm>
              <a:off x="10656961" y="5124209"/>
              <a:ext cx="2369944" cy="501525"/>
              <a:chOff x="10490325" y="1397911"/>
              <a:chExt cx="2369944" cy="501525"/>
            </a:xfrm>
          </p:grpSpPr>
          <p:sp>
            <p:nvSpPr>
              <p:cNvPr id="383" name="矩形 382"/>
              <p:cNvSpPr/>
              <p:nvPr/>
            </p:nvSpPr>
            <p:spPr>
              <a:xfrm>
                <a:off x="10490325" y="1397911"/>
                <a:ext cx="501525" cy="50152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11012517" y="1416086"/>
                <a:ext cx="4972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</a:t>
                </a:r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12306911" y="1408904"/>
                <a:ext cx="553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50" dirty="0" smtClean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29</a:t>
                </a:r>
                <a:endParaRPr lang="en-US" altLang="zh-CN" sz="105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11025217" y="1662887"/>
                <a:ext cx="12907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2013 6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 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12:35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2036</Words>
  <Application>Microsoft Office PowerPoint</Application>
  <PresentationFormat>自定义</PresentationFormat>
  <Paragraphs>678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Fucheng FC1 Ci</dc:creator>
  <cp:lastModifiedBy>Fucheng FC1 Ci</cp:lastModifiedBy>
  <cp:revision>237</cp:revision>
  <dcterms:created xsi:type="dcterms:W3CDTF">2014-03-06T09:07:09Z</dcterms:created>
  <dcterms:modified xsi:type="dcterms:W3CDTF">2014-06-13T06:20:25Z</dcterms:modified>
</cp:coreProperties>
</file>