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3" r:id="rId5"/>
    <p:sldId id="264" r:id="rId6"/>
    <p:sldId id="265" r:id="rId7"/>
    <p:sldId id="269" r:id="rId8"/>
    <p:sldId id="258" r:id="rId9"/>
    <p:sldId id="259" r:id="rId10"/>
    <p:sldId id="266" r:id="rId11"/>
    <p:sldId id="260" r:id="rId12"/>
    <p:sldId id="261" r:id="rId13"/>
    <p:sldId id="262" r:id="rId14"/>
    <p:sldId id="267" r:id="rId15"/>
    <p:sldId id="268" r:id="rId16"/>
  </p:sldIdLst>
  <p:sldSz cx="136810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040"/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397" autoAdjust="0"/>
    <p:restoredTop sz="93645" autoAdjust="0"/>
  </p:normalViewPr>
  <p:slideViewPr>
    <p:cSldViewPr>
      <p:cViewPr>
        <p:scale>
          <a:sx n="70" d="100"/>
          <a:sy n="70" d="100"/>
        </p:scale>
        <p:origin x="-768" y="90"/>
      </p:cViewPr>
      <p:guideLst>
        <p:guide orient="horz" pos="3044"/>
        <p:guide orient="horz" pos="346"/>
        <p:guide pos="4219"/>
        <p:guide pos="517"/>
        <p:guide pos="2157"/>
        <p:guide pos="2585"/>
        <p:guide pos="4536"/>
        <p:guide pos="6192"/>
        <p:guide pos="6562"/>
        <p:guide pos="81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6081" y="2130426"/>
            <a:ext cx="11628914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2161" y="3886200"/>
            <a:ext cx="95767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18779" y="274639"/>
            <a:ext cx="307824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054" y="274639"/>
            <a:ext cx="900670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711" y="4406901"/>
            <a:ext cx="116289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0711" y="2906713"/>
            <a:ext cx="1162891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054" y="1600201"/>
            <a:ext cx="60424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54546" y="1600201"/>
            <a:ext cx="60424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535113"/>
            <a:ext cx="6044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4054" y="2174875"/>
            <a:ext cx="6044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49797" y="1535113"/>
            <a:ext cx="60472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49797" y="2174875"/>
            <a:ext cx="60472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055" y="273050"/>
            <a:ext cx="450097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8920" y="273051"/>
            <a:ext cx="76481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055" y="1435101"/>
            <a:ext cx="45009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586" y="4800600"/>
            <a:ext cx="82086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1586" y="612775"/>
            <a:ext cx="82086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1586" y="5367338"/>
            <a:ext cx="82086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4054" y="274638"/>
            <a:ext cx="123129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054" y="1600201"/>
            <a:ext cx="12312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4054" y="6356351"/>
            <a:ext cx="3192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74368" y="6356351"/>
            <a:ext cx="4332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04770" y="6356351"/>
            <a:ext cx="3192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表格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0425985"/>
              </p:ext>
            </p:extLst>
          </p:nvPr>
        </p:nvGraphicFramePr>
        <p:xfrm>
          <a:off x="1691679" y="548662"/>
          <a:ext cx="9181305" cy="156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432"/>
                <a:gridCol w="1301432"/>
                <a:gridCol w="6578441"/>
              </a:tblGrid>
              <a:tr h="302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修改时间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版本号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修改内容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2014 4 21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lang="zh-CN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 </a:t>
                      </a:r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QQ</a:t>
                      </a:r>
                      <a:r>
                        <a:rPr lang="zh-CN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登陆 和邮箱登陆</a:t>
                      </a:r>
                      <a:endParaRPr lang="en-US" altLang="zh-CN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去掉积分</a:t>
                      </a:r>
                      <a:r>
                        <a:rPr lang="zh-CN" alt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池</a:t>
                      </a:r>
                      <a:endParaRPr lang="en-US" altLang="zh-CN" sz="11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 </a:t>
                      </a:r>
                      <a:r>
                        <a:rPr lang="zh-CN" alt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加  活动商品的描述</a:t>
                      </a:r>
                      <a:endParaRPr lang="en-US" altLang="zh-CN" sz="11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zh-CN" alt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加入 </a:t>
                      </a:r>
                      <a:r>
                        <a:rPr lang="en-US" altLang="zh-CN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---</a:t>
                      </a:r>
                      <a:r>
                        <a:rPr lang="zh-CN" alt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你参与的产品 </a:t>
                      </a:r>
                      <a:endParaRPr lang="en-US" altLang="zh-CN" sz="11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 </a:t>
                      </a:r>
                      <a:r>
                        <a:rPr lang="zh-CN" altLang="en-US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余额 被干掉了</a:t>
                      </a:r>
                      <a:endParaRPr lang="en-US" altLang="zh-CN" sz="11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 </a:t>
                      </a:r>
                      <a:r>
                        <a:rPr lang="zh-CN" altLang="en-US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网银支付暂时不做</a:t>
                      </a:r>
                      <a:endParaRPr lang="en-US" altLang="zh-CN" sz="11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7 </a:t>
                      </a:r>
                      <a:r>
                        <a:rPr lang="zh-CN" altLang="en-US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加入下拉刷新的  小动画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19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/>
          <p:cNvSpPr/>
          <p:nvPr/>
        </p:nvSpPr>
        <p:spPr>
          <a:xfrm>
            <a:off x="7200900" y="928670"/>
            <a:ext cx="2592288" cy="150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991500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凑份支付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60865" y="1142084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二级页面：活动商品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具体商品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222"/>
          <p:cNvGrpSpPr/>
          <p:nvPr/>
        </p:nvGrpSpPr>
        <p:grpSpPr>
          <a:xfrm>
            <a:off x="4112282" y="621446"/>
            <a:ext cx="464006" cy="246221"/>
            <a:chOff x="10421887" y="1826156"/>
            <a:chExt cx="464006" cy="246221"/>
          </a:xfrm>
        </p:grpSpPr>
        <p:sp>
          <p:nvSpPr>
            <p:cNvPr id="224" name="TextBox 22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" name="流程图: 离页连接符 22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4059997" y="1525590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294"/>
          <p:cNvGrpSpPr/>
          <p:nvPr/>
        </p:nvGrpSpPr>
        <p:grpSpPr>
          <a:xfrm>
            <a:off x="4162208" y="3011010"/>
            <a:ext cx="2448272" cy="288032"/>
            <a:chOff x="8412743" y="3501008"/>
            <a:chExt cx="2448272" cy="288032"/>
          </a:xfrm>
        </p:grpSpPr>
        <p:grpSp>
          <p:nvGrpSpPr>
            <p:cNvPr id="96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4" name="矩形 33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L 形 33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>
              <a:off x="8424713" y="3545888"/>
              <a:ext cx="13965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福分不足 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您的福分：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41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295"/>
          <p:cNvGrpSpPr/>
          <p:nvPr/>
        </p:nvGrpSpPr>
        <p:grpSpPr>
          <a:xfrm>
            <a:off x="4162208" y="3411519"/>
            <a:ext cx="2448272" cy="288032"/>
            <a:chOff x="8412743" y="3501008"/>
            <a:chExt cx="2448272" cy="288032"/>
          </a:xfrm>
        </p:grpSpPr>
        <p:grpSp>
          <p:nvGrpSpPr>
            <p:cNvPr id="99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0" name="矩形 329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L 形 330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8424713" y="3545888"/>
              <a:ext cx="15680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余额支付 （您的余额：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99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元）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5493150" y="1984960"/>
            <a:ext cx="1229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您的凑份为 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52"/>
          <p:cNvGrpSpPr/>
          <p:nvPr/>
        </p:nvGrpSpPr>
        <p:grpSpPr>
          <a:xfrm>
            <a:off x="4157451" y="2299623"/>
            <a:ext cx="2448272" cy="288032"/>
            <a:chOff x="4125893" y="5357826"/>
            <a:chExt cx="2448272" cy="288032"/>
          </a:xfrm>
        </p:grpSpPr>
        <p:grpSp>
          <p:nvGrpSpPr>
            <p:cNvPr id="103" name="组合 294"/>
            <p:cNvGrpSpPr/>
            <p:nvPr/>
          </p:nvGrpSpPr>
          <p:grpSpPr>
            <a:xfrm>
              <a:off x="4125893" y="5357826"/>
              <a:ext cx="2448272" cy="288032"/>
              <a:chOff x="8412743" y="3501008"/>
              <a:chExt cx="2448272" cy="288032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463571" y="3545888"/>
                <a:ext cx="3064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加号 143"/>
            <p:cNvSpPr/>
            <p:nvPr/>
          </p:nvSpPr>
          <p:spPr>
            <a:xfrm>
              <a:off x="6126157" y="5409348"/>
              <a:ext cx="184988" cy="184988"/>
            </a:xfrm>
            <a:prstGeom prst="mathPlus">
              <a:avLst>
                <a:gd name="adj1" fmla="val 711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减号 145"/>
            <p:cNvSpPr/>
            <p:nvPr/>
          </p:nvSpPr>
          <p:spPr>
            <a:xfrm>
              <a:off x="4374521" y="5487259"/>
              <a:ext cx="180000" cy="45719"/>
            </a:xfrm>
            <a:prstGeom prst="mathMin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4768835" y="5357826"/>
              <a:ext cx="1071570" cy="285752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4" name="直接箭头连接符 153"/>
          <p:cNvCxnSpPr/>
          <p:nvPr/>
        </p:nvCxnSpPr>
        <p:spPr>
          <a:xfrm>
            <a:off x="6518974" y="3143248"/>
            <a:ext cx="97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0417175" y="61816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10418317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10418317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TextBox 296"/>
          <p:cNvSpPr txBox="1"/>
          <p:nvPr/>
        </p:nvSpPr>
        <p:spPr>
          <a:xfrm>
            <a:off x="11427124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余额支付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32" name="组合 387"/>
          <p:cNvGrpSpPr/>
          <p:nvPr/>
        </p:nvGrpSpPr>
        <p:grpSpPr>
          <a:xfrm>
            <a:off x="10430823" y="631163"/>
            <a:ext cx="464006" cy="246221"/>
            <a:chOff x="10421887" y="1826156"/>
            <a:chExt cx="464006" cy="246221"/>
          </a:xfrm>
        </p:grpSpPr>
        <p:sp>
          <p:nvSpPr>
            <p:cNvPr id="389" name="TextBox 388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0" name="流程图: 离页连接符 389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4" name="矩形 303"/>
          <p:cNvSpPr/>
          <p:nvPr/>
        </p:nvSpPr>
        <p:spPr>
          <a:xfrm>
            <a:off x="831336" y="580130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832478" y="545839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832478" y="545839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TextBox 310"/>
          <p:cNvSpPr txBox="1"/>
          <p:nvPr/>
        </p:nvSpPr>
        <p:spPr>
          <a:xfrm>
            <a:off x="1741619" y="59104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商品详情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12" name="直接连接符 311"/>
          <p:cNvCxnSpPr/>
          <p:nvPr/>
        </p:nvCxnSpPr>
        <p:spPr>
          <a:xfrm>
            <a:off x="833236" y="1171525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组合 312"/>
          <p:cNvGrpSpPr/>
          <p:nvPr/>
        </p:nvGrpSpPr>
        <p:grpSpPr>
          <a:xfrm>
            <a:off x="1447753" y="1332575"/>
            <a:ext cx="1350815" cy="1350815"/>
            <a:chOff x="4464273" y="2636912"/>
            <a:chExt cx="504056" cy="504056"/>
          </a:xfrm>
        </p:grpSpPr>
        <p:sp>
          <p:nvSpPr>
            <p:cNvPr id="314" name="矩形 313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5" name="直接连接符 314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7" name="直接连接符 316"/>
          <p:cNvCxnSpPr/>
          <p:nvPr/>
        </p:nvCxnSpPr>
        <p:spPr>
          <a:xfrm>
            <a:off x="832478" y="2839787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810984" y="2818992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9" name="组合 318"/>
          <p:cNvGrpSpPr/>
          <p:nvPr/>
        </p:nvGrpSpPr>
        <p:grpSpPr>
          <a:xfrm>
            <a:off x="862401" y="596422"/>
            <a:ext cx="464006" cy="246221"/>
            <a:chOff x="10421887" y="1826156"/>
            <a:chExt cx="464006" cy="246221"/>
          </a:xfrm>
        </p:grpSpPr>
        <p:sp>
          <p:nvSpPr>
            <p:cNvPr id="321" name="TextBox 320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22" name="流程图: 离页连接符 321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3" name="组合 322"/>
          <p:cNvGrpSpPr/>
          <p:nvPr/>
        </p:nvGrpSpPr>
        <p:grpSpPr>
          <a:xfrm>
            <a:off x="2913908" y="587067"/>
            <a:ext cx="444859" cy="246221"/>
            <a:chOff x="10417451" y="1826156"/>
            <a:chExt cx="444859" cy="246221"/>
          </a:xfrm>
        </p:grpSpPr>
        <p:sp>
          <p:nvSpPr>
            <p:cNvPr id="326" name="TextBox 325"/>
            <p:cNvSpPr txBox="1"/>
            <p:nvPr/>
          </p:nvSpPr>
          <p:spPr>
            <a:xfrm>
              <a:off x="10417451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28" name="单圆角矩形 327"/>
            <p:cNvSpPr/>
            <p:nvPr/>
          </p:nvSpPr>
          <p:spPr>
            <a:xfrm rot="5400000">
              <a:off x="10534087" y="1740628"/>
              <a:ext cx="216024" cy="440423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2" name="组合 331"/>
          <p:cNvGrpSpPr/>
          <p:nvPr/>
        </p:nvGrpSpPr>
        <p:grpSpPr>
          <a:xfrm>
            <a:off x="855064" y="953931"/>
            <a:ext cx="237566" cy="200055"/>
            <a:chOff x="4104945" y="2119208"/>
            <a:chExt cx="237566" cy="200055"/>
          </a:xfrm>
        </p:grpSpPr>
        <p:sp>
          <p:nvSpPr>
            <p:cNvPr id="337" name="椭圆 336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1122445" y="953931"/>
            <a:ext cx="237566" cy="200055"/>
            <a:chOff x="4104945" y="2119208"/>
            <a:chExt cx="237566" cy="200055"/>
          </a:xfrm>
        </p:grpSpPr>
        <p:sp>
          <p:nvSpPr>
            <p:cNvPr id="344" name="椭圆 343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1389826" y="953931"/>
            <a:ext cx="237566" cy="200055"/>
            <a:chOff x="4667003" y="2119208"/>
            <a:chExt cx="237566" cy="200055"/>
          </a:xfrm>
        </p:grpSpPr>
        <p:sp>
          <p:nvSpPr>
            <p:cNvPr id="347" name="椭圆 346"/>
            <p:cNvSpPr/>
            <p:nvPr/>
          </p:nvSpPr>
          <p:spPr>
            <a:xfrm>
              <a:off x="4696722" y="2122264"/>
              <a:ext cx="177421" cy="17742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667003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2888335" y="1327619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848179" y="1337689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TextBox 350"/>
          <p:cNvSpPr txBox="1"/>
          <p:nvPr/>
        </p:nvSpPr>
        <p:spPr>
          <a:xfrm>
            <a:off x="810116" y="3202498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918699" y="3441609"/>
            <a:ext cx="2412000" cy="36000"/>
            <a:chOff x="4824313" y="2564904"/>
            <a:chExt cx="4291288" cy="216024"/>
          </a:xfrm>
        </p:grpSpPr>
        <p:sp>
          <p:nvSpPr>
            <p:cNvPr id="353" name="矩形 352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816289" y="345623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876285" y="34562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</a:p>
          <a:p>
            <a:pPr algn="ct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067172" y="34562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" name="组合 294"/>
          <p:cNvGrpSpPr/>
          <p:nvPr/>
        </p:nvGrpSpPr>
        <p:grpSpPr>
          <a:xfrm>
            <a:off x="915156" y="3777504"/>
            <a:ext cx="2448272" cy="288032"/>
            <a:chOff x="8412743" y="3501008"/>
            <a:chExt cx="2448272" cy="288032"/>
          </a:xfrm>
        </p:grpSpPr>
        <p:grpSp>
          <p:nvGrpSpPr>
            <p:cNvPr id="359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L 形 361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0" name="TextBox 359"/>
            <p:cNvSpPr txBox="1"/>
            <p:nvPr/>
          </p:nvSpPr>
          <p:spPr>
            <a:xfrm>
              <a:off x="8424713" y="3545888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3" name="组合 295"/>
          <p:cNvGrpSpPr/>
          <p:nvPr/>
        </p:nvGrpSpPr>
        <p:grpSpPr>
          <a:xfrm>
            <a:off x="915619" y="4102111"/>
            <a:ext cx="2448272" cy="288032"/>
            <a:chOff x="8412743" y="3501008"/>
            <a:chExt cx="2448272" cy="288032"/>
          </a:xfrm>
        </p:grpSpPr>
        <p:grpSp>
          <p:nvGrpSpPr>
            <p:cNvPr id="364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66" name="矩形 365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L 形 366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5" name="TextBox 364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往期中奖名单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8" name="矩形 367"/>
          <p:cNvSpPr/>
          <p:nvPr/>
        </p:nvSpPr>
        <p:spPr>
          <a:xfrm>
            <a:off x="846547" y="4432656"/>
            <a:ext cx="259228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TextBox 368"/>
          <p:cNvSpPr txBox="1"/>
          <p:nvPr/>
        </p:nvSpPr>
        <p:spPr>
          <a:xfrm>
            <a:off x="1915706" y="448571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1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381" y="450057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2" name="组合 294"/>
          <p:cNvGrpSpPr/>
          <p:nvPr/>
        </p:nvGrpSpPr>
        <p:grpSpPr>
          <a:xfrm>
            <a:off x="4162208" y="3812028"/>
            <a:ext cx="2448272" cy="288032"/>
            <a:chOff x="8412743" y="3501008"/>
            <a:chExt cx="2448272" cy="288032"/>
          </a:xfrm>
        </p:grpSpPr>
        <p:grpSp>
          <p:nvGrpSpPr>
            <p:cNvPr id="373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75" name="矩形 374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L 形 375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4" name="TextBox 373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网银支付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7" name="组合 295"/>
          <p:cNvGrpSpPr/>
          <p:nvPr/>
        </p:nvGrpSpPr>
        <p:grpSpPr>
          <a:xfrm>
            <a:off x="4162208" y="4212538"/>
            <a:ext cx="2448272" cy="288032"/>
            <a:chOff x="8412743" y="3501008"/>
            <a:chExt cx="2448272" cy="288032"/>
          </a:xfrm>
        </p:grpSpPr>
        <p:grpSp>
          <p:nvGrpSpPr>
            <p:cNvPr id="378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80" name="矩形 379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L 形 380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9" name="TextBox 378"/>
            <p:cNvSpPr txBox="1"/>
            <p:nvPr/>
          </p:nvSpPr>
          <p:spPr>
            <a:xfrm>
              <a:off x="8424713" y="354588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支付宝支付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5" name="TextBox 394"/>
          <p:cNvSpPr txBox="1"/>
          <p:nvPr/>
        </p:nvSpPr>
        <p:spPr>
          <a:xfrm>
            <a:off x="5720757" y="271761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选择支付方式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 rot="5400000" flipV="1">
            <a:off x="3596587" y="3934180"/>
            <a:ext cx="2916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5162026" y="5214950"/>
            <a:ext cx="1436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 出现出现输入法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7199758" y="583566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7200900" y="54927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7200900" y="54927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TextBox 256"/>
          <p:cNvSpPr txBox="1"/>
          <p:nvPr/>
        </p:nvSpPr>
        <p:spPr>
          <a:xfrm>
            <a:off x="8169416" y="5944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福分支付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7769231" y="1385816"/>
            <a:ext cx="144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您的福分余额为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</a:p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（福分不足）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9" name="组合 222"/>
          <p:cNvGrpSpPr/>
          <p:nvPr/>
        </p:nvGrpSpPr>
        <p:grpSpPr>
          <a:xfrm>
            <a:off x="7230823" y="599858"/>
            <a:ext cx="464006" cy="246221"/>
            <a:chOff x="10421887" y="1826156"/>
            <a:chExt cx="464006" cy="246221"/>
          </a:xfrm>
        </p:grpSpPr>
        <p:sp>
          <p:nvSpPr>
            <p:cNvPr id="260" name="TextBox 259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1" name="流程图: 离页连接符 260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3" name="TextBox 262"/>
          <p:cNvSpPr txBox="1"/>
          <p:nvPr/>
        </p:nvSpPr>
        <p:spPr>
          <a:xfrm>
            <a:off x="7893057" y="1919275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 需要福分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 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3" name="组合 382"/>
          <p:cNvGrpSpPr/>
          <p:nvPr/>
        </p:nvGrpSpPr>
        <p:grpSpPr>
          <a:xfrm>
            <a:off x="7376006" y="2649858"/>
            <a:ext cx="2286015" cy="360040"/>
            <a:chOff x="7340603" y="2571744"/>
            <a:chExt cx="2286015" cy="360040"/>
          </a:xfrm>
        </p:grpSpPr>
        <p:sp>
          <p:nvSpPr>
            <p:cNvPr id="370" name="矩形 369"/>
            <p:cNvSpPr/>
            <p:nvPr/>
          </p:nvSpPr>
          <p:spPr>
            <a:xfrm>
              <a:off x="7340603" y="2571744"/>
              <a:ext cx="2286015" cy="3600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8256625" y="262480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5" name="矩形 384"/>
          <p:cNvSpPr/>
          <p:nvPr/>
        </p:nvSpPr>
        <p:spPr>
          <a:xfrm>
            <a:off x="10417175" y="986460"/>
            <a:ext cx="2592288" cy="1500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TextBox 385"/>
          <p:cNvSpPr txBox="1"/>
          <p:nvPr/>
        </p:nvSpPr>
        <p:spPr>
          <a:xfrm>
            <a:off x="10985506" y="1749687"/>
            <a:ext cx="1447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您的账户余额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10896672" y="141351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需要支付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8" name="组合 387"/>
          <p:cNvGrpSpPr/>
          <p:nvPr/>
        </p:nvGrpSpPr>
        <p:grpSpPr>
          <a:xfrm>
            <a:off x="10544771" y="2643182"/>
            <a:ext cx="2286015" cy="360040"/>
            <a:chOff x="7340603" y="2571744"/>
            <a:chExt cx="2286015" cy="360040"/>
          </a:xfrm>
        </p:grpSpPr>
        <p:sp>
          <p:nvSpPr>
            <p:cNvPr id="391" name="矩形 390"/>
            <p:cNvSpPr/>
            <p:nvPr/>
          </p:nvSpPr>
          <p:spPr>
            <a:xfrm>
              <a:off x="7340603" y="2571744"/>
              <a:ext cx="2286015" cy="360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8256625" y="2624806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93" name="直接箭头连接符 392"/>
          <p:cNvCxnSpPr/>
          <p:nvPr/>
        </p:nvCxnSpPr>
        <p:spPr>
          <a:xfrm>
            <a:off x="6518974" y="3571876"/>
            <a:ext cx="417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/>
          <p:cNvCxnSpPr/>
          <p:nvPr/>
        </p:nvCxnSpPr>
        <p:spPr>
          <a:xfrm rot="5400000">
            <a:off x="3648627" y="4536396"/>
            <a:ext cx="11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rot="5400000">
            <a:off x="3930977" y="5247534"/>
            <a:ext cx="176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3776256" y="5143512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银联支付界面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4178743" y="6163326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调整支付宝支付界面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8" name="直接连接符 127"/>
          <p:cNvCxnSpPr/>
          <p:nvPr/>
        </p:nvCxnSpPr>
        <p:spPr>
          <a:xfrm>
            <a:off x="3625827" y="5265122"/>
            <a:ext cx="13573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二级页面：揭晓商品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聊天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875497" y="9966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826097" y="59175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827239" y="55746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>
            <a:off x="827239" y="55746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TextBox 311"/>
          <p:cNvSpPr txBox="1"/>
          <p:nvPr/>
        </p:nvSpPr>
        <p:spPr>
          <a:xfrm>
            <a:off x="1846801" y="5958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13" name="Picture 2" descr="D:\搜集的素材\01-图标和按钮\常用图标\500个实用网页装饰小图标png图标\pc.de-berlin-icon-pack\32x32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8729" y="616843"/>
            <a:ext cx="234870" cy="23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14" name="直接连接符 313"/>
          <p:cNvCxnSpPr/>
          <p:nvPr/>
        </p:nvCxnSpPr>
        <p:spPr>
          <a:xfrm>
            <a:off x="827997" y="127869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1764292" y="100044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627439" y="100044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1699374" y="124097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8" name="组合 317"/>
          <p:cNvGrpSpPr/>
          <p:nvPr/>
        </p:nvGrpSpPr>
        <p:grpSpPr>
          <a:xfrm>
            <a:off x="827239" y="1333354"/>
            <a:ext cx="2592000" cy="830235"/>
            <a:chOff x="4968329" y="2526757"/>
            <a:chExt cx="2592000" cy="830235"/>
          </a:xfrm>
        </p:grpSpPr>
        <p:grpSp>
          <p:nvGrpSpPr>
            <p:cNvPr id="319" name="组合 90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346" name="矩形 34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7" name="直接连接符 34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直接连接符 320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7" name="组合 168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340" name="矩形 339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3" name="组合 167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344" name="流程图: 手动操作 343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49" name="组合 348"/>
          <p:cNvGrpSpPr/>
          <p:nvPr/>
        </p:nvGrpSpPr>
        <p:grpSpPr>
          <a:xfrm>
            <a:off x="827239" y="2235597"/>
            <a:ext cx="2592000" cy="830235"/>
            <a:chOff x="4968329" y="2526757"/>
            <a:chExt cx="2592000" cy="830235"/>
          </a:xfrm>
        </p:grpSpPr>
        <p:grpSp>
          <p:nvGrpSpPr>
            <p:cNvPr id="350" name="组合 171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362" name="矩形 36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3" name="直接连接符 36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1" name="直接连接符 350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7" name="组合 178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9" name="组合 180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360" name="流程图: 手动操作 359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1" name="椭圆 360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65" name="组合 364"/>
          <p:cNvGrpSpPr/>
          <p:nvPr/>
        </p:nvGrpSpPr>
        <p:grpSpPr>
          <a:xfrm>
            <a:off x="827239" y="3092853"/>
            <a:ext cx="2592000" cy="830235"/>
            <a:chOff x="4968329" y="2526757"/>
            <a:chExt cx="2592000" cy="830235"/>
          </a:xfrm>
        </p:grpSpPr>
        <p:grpSp>
          <p:nvGrpSpPr>
            <p:cNvPr id="366" name="组合 187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378" name="矩形 37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9" name="直接连接符 37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直接连接符 366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3" name="组合 194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5" name="组合 196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376" name="流程图: 手动操作 375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7" name="椭圆 376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81" name="组合 380"/>
          <p:cNvGrpSpPr/>
          <p:nvPr/>
        </p:nvGrpSpPr>
        <p:grpSpPr>
          <a:xfrm>
            <a:off x="899247" y="4003551"/>
            <a:ext cx="2126235" cy="783301"/>
            <a:chOff x="5040337" y="2526757"/>
            <a:chExt cx="2126235" cy="783301"/>
          </a:xfrm>
        </p:grpSpPr>
        <p:grpSp>
          <p:nvGrpSpPr>
            <p:cNvPr id="382" name="组合 203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396" name="矩形 39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3" name="直接连接符 40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接连接符 404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3" name="TextBox 382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8" name="组合 210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391" name="矩形 390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2" name="组合 212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393" name="流程图: 手动操作 392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椭圆 394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06" name="矩形 405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TextBox 415"/>
          <p:cNvSpPr txBox="1"/>
          <p:nvPr/>
        </p:nvSpPr>
        <p:spPr>
          <a:xfrm>
            <a:off x="5150995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凑分高手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4089058" y="4457680"/>
            <a:ext cx="2592288" cy="36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5" name="组合 336"/>
          <p:cNvGrpSpPr/>
          <p:nvPr/>
        </p:nvGrpSpPr>
        <p:grpSpPr>
          <a:xfrm>
            <a:off x="6331885" y="4468001"/>
            <a:ext cx="364202" cy="337111"/>
            <a:chOff x="4211674" y="2358720"/>
            <a:chExt cx="364202" cy="337111"/>
          </a:xfrm>
        </p:grpSpPr>
        <p:sp>
          <p:nvSpPr>
            <p:cNvPr id="426" name="圆角矩形 425"/>
            <p:cNvSpPr/>
            <p:nvPr/>
          </p:nvSpPr>
          <p:spPr>
            <a:xfrm>
              <a:off x="4212033" y="2358720"/>
              <a:ext cx="337111" cy="33711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4211674" y="244378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5" name="TextBox 434"/>
          <p:cNvSpPr txBox="1"/>
          <p:nvPr/>
        </p:nvSpPr>
        <p:spPr>
          <a:xfrm>
            <a:off x="4100963" y="451206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给他留言吧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6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1447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3" name="组合 222"/>
          <p:cNvGrpSpPr/>
          <p:nvPr/>
        </p:nvGrpSpPr>
        <p:grpSpPr>
          <a:xfrm>
            <a:off x="4124954" y="608026"/>
            <a:ext cx="464006" cy="246221"/>
            <a:chOff x="10421887" y="1826156"/>
            <a:chExt cx="464006" cy="246221"/>
          </a:xfrm>
        </p:grpSpPr>
        <p:sp>
          <p:nvSpPr>
            <p:cNvPr id="444" name="TextBox 44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45" name="流程图: 离页连接符 44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2" name="直接连接符 91"/>
          <p:cNvCxnSpPr/>
          <p:nvPr/>
        </p:nvCxnSpPr>
        <p:spPr>
          <a:xfrm>
            <a:off x="4068063" y="1664281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142153" y="136823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凑份高手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168"/>
          <p:cNvGrpSpPr/>
          <p:nvPr/>
        </p:nvGrpSpPr>
        <p:grpSpPr>
          <a:xfrm>
            <a:off x="5290636" y="1057158"/>
            <a:ext cx="284272" cy="284272"/>
            <a:chOff x="5870277" y="2571744"/>
            <a:chExt cx="284272" cy="284272"/>
          </a:xfrm>
        </p:grpSpPr>
        <p:sp>
          <p:nvSpPr>
            <p:cNvPr id="99" name="矩形 98"/>
            <p:cNvSpPr/>
            <p:nvPr/>
          </p:nvSpPr>
          <p:spPr>
            <a:xfrm>
              <a:off x="5870277" y="2571744"/>
              <a:ext cx="284272" cy="2842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0" name="组合 167"/>
            <p:cNvGrpSpPr/>
            <p:nvPr/>
          </p:nvGrpSpPr>
          <p:grpSpPr>
            <a:xfrm>
              <a:off x="5905905" y="2595496"/>
              <a:ext cx="214539" cy="205623"/>
              <a:chOff x="4119955" y="2262058"/>
              <a:chExt cx="285752" cy="273876"/>
            </a:xfrm>
          </p:grpSpPr>
          <p:sp>
            <p:nvSpPr>
              <p:cNvPr id="101" name="流程图: 手动操作 100"/>
              <p:cNvSpPr/>
              <p:nvPr/>
            </p:nvSpPr>
            <p:spPr>
              <a:xfrm flipV="1">
                <a:off x="4119955" y="2393058"/>
                <a:ext cx="285752" cy="142876"/>
              </a:xfrm>
              <a:prstGeom prst="flowChartManualOperation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179704" y="2262058"/>
                <a:ext cx="166255" cy="166255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4103688" y="1825465"/>
            <a:ext cx="2611559" cy="460527"/>
            <a:chOff x="4103688" y="1825465"/>
            <a:chExt cx="2611559" cy="460527"/>
          </a:xfrm>
        </p:grpSpPr>
        <p:grpSp>
          <p:nvGrpSpPr>
            <p:cNvPr id="107" name="组合 104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8" name="直接连接符 107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86104" y="2404609"/>
            <a:ext cx="2611559" cy="460527"/>
            <a:chOff x="4103688" y="1825465"/>
            <a:chExt cx="2611559" cy="460527"/>
          </a:xfrm>
        </p:grpSpPr>
        <p:grpSp>
          <p:nvGrpSpPr>
            <p:cNvPr id="113" name="组合 109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4" name="直接连接符 113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4071074" y="2968473"/>
            <a:ext cx="2611559" cy="460527"/>
            <a:chOff x="4103688" y="1825465"/>
            <a:chExt cx="2611559" cy="460527"/>
          </a:xfrm>
        </p:grpSpPr>
        <p:grpSp>
          <p:nvGrpSpPr>
            <p:cNvPr id="119" name="组合 115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二级页面：用户信息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424526" y="1464549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 405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矩形 412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TextBox 415"/>
          <p:cNvSpPr txBox="1"/>
          <p:nvPr/>
        </p:nvSpPr>
        <p:spPr>
          <a:xfrm>
            <a:off x="5076564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产品解释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9" name="组合 222"/>
          <p:cNvGrpSpPr/>
          <p:nvPr/>
        </p:nvGrpSpPr>
        <p:grpSpPr>
          <a:xfrm>
            <a:off x="4124954" y="608026"/>
            <a:ext cx="464006" cy="246221"/>
            <a:chOff x="10421887" y="1826156"/>
            <a:chExt cx="464006" cy="246221"/>
          </a:xfrm>
        </p:grpSpPr>
        <p:sp>
          <p:nvSpPr>
            <p:cNvPr id="444" name="TextBox 44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45" name="流程图: 离页连接符 44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矩形 90"/>
          <p:cNvSpPr/>
          <p:nvPr/>
        </p:nvSpPr>
        <p:spPr>
          <a:xfrm>
            <a:off x="819596" y="590873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20738" y="556582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20738" y="556582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892746" y="1330134"/>
            <a:ext cx="2448272" cy="1152128"/>
            <a:chOff x="8412743" y="3501008"/>
            <a:chExt cx="2448272" cy="1152128"/>
          </a:xfrm>
        </p:grpSpPr>
        <p:grpSp>
          <p:nvGrpSpPr>
            <p:cNvPr id="101" name="组合 235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17" name="组合 251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L 形 11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8" name="TextBox 11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产品解释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" name="组合 236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13" name="组合 247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L 形 11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意见反馈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" name="组合 237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09" name="组合 243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L 形 111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8424713" y="3545888"/>
                <a:ext cx="1398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客服电话：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021 88887777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组合 238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05" name="组合 239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L 形 10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8424713" y="3545888"/>
                <a:ext cx="12538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版本更新：</a:t>
                </a:r>
                <a:r>
                  <a:rPr lang="zh-CN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当前版本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2" name="矩形 121"/>
          <p:cNvSpPr/>
          <p:nvPr/>
        </p:nvSpPr>
        <p:spPr>
          <a:xfrm>
            <a:off x="4226237" y="1071546"/>
            <a:ext cx="2286016" cy="2857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5101770" y="4047687"/>
            <a:ext cx="95693" cy="95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5328212" y="4047687"/>
            <a:ext cx="95693" cy="956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554653" y="4047687"/>
            <a:ext cx="95693" cy="956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5054587" y="22859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说明图片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211633" y="59441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212775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212775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8206980" y="6053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意见反馈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31" name="组合 222"/>
          <p:cNvGrpSpPr/>
          <p:nvPr/>
        </p:nvGrpSpPr>
        <p:grpSpPr>
          <a:xfrm>
            <a:off x="7255370" y="597291"/>
            <a:ext cx="464006" cy="246221"/>
            <a:chOff x="10421887" y="1826156"/>
            <a:chExt cx="464006" cy="246221"/>
          </a:xfrm>
        </p:grpSpPr>
        <p:sp>
          <p:nvSpPr>
            <p:cNvPr id="132" name="TextBox 131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33" name="流程图: 离页连接符 13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4" name="矩形 133"/>
          <p:cNvSpPr/>
          <p:nvPr/>
        </p:nvSpPr>
        <p:spPr>
          <a:xfrm>
            <a:off x="7356653" y="1060811"/>
            <a:ext cx="2286016" cy="4393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7365293" y="116673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您的联系方式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直接连接符 139"/>
          <p:cNvCxnSpPr/>
          <p:nvPr/>
        </p:nvCxnSpPr>
        <p:spPr>
          <a:xfrm>
            <a:off x="3424237" y="1714488"/>
            <a:ext cx="4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899704" y="1714488"/>
            <a:ext cx="0" cy="357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3895916" y="5286388"/>
            <a:ext cx="35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7471604" y="4832350"/>
            <a:ext cx="0" cy="454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7352478" y="1571612"/>
            <a:ext cx="2286016" cy="12858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7376604" y="160723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您的意见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352478" y="3000372"/>
            <a:ext cx="2286016" cy="439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8173921" y="3071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3424238" y="2357430"/>
            <a:ext cx="2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3685390" y="2369117"/>
            <a:ext cx="0" cy="31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0466575" y="99926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0417175" y="59441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10418317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10418317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11354577" y="59850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0" name="Picture 2" descr="D:\搜集的素材\01-图标和按钮\常用图标\500个实用网页装饰小图标png图标\pc.de-berlin-icon-pack\32x32\custom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49807" y="619503"/>
            <a:ext cx="234870" cy="23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1" name="直接连接符 160"/>
          <p:cNvCxnSpPr/>
          <p:nvPr/>
        </p:nvCxnSpPr>
        <p:spPr>
          <a:xfrm>
            <a:off x="10419075" y="128135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1355370" y="1003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2218517" y="100310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2198085" y="124363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/>
          <p:cNvGrpSpPr/>
          <p:nvPr/>
        </p:nvGrpSpPr>
        <p:grpSpPr>
          <a:xfrm>
            <a:off x="10490325" y="1333680"/>
            <a:ext cx="2448272" cy="1152128"/>
            <a:chOff x="8412743" y="3501008"/>
            <a:chExt cx="2448272" cy="1152128"/>
          </a:xfrm>
        </p:grpSpPr>
        <p:grpSp>
          <p:nvGrpSpPr>
            <p:cNvPr id="166" name="组合 235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82" name="组合 251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84" name="矩形 18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L 形 18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产品解释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7" name="组合 236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78" name="组合 247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L 形 180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意见反馈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8" name="组合 237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74" name="组合 243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6" name="矩形 17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L 形 176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8424713" y="3545888"/>
                <a:ext cx="1398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客服电话：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021 88887777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9" name="组合 238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70" name="组合 239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2" name="矩形 171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L 形 172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424713" y="3545888"/>
                <a:ext cx="12538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版本更新：</a:t>
                </a:r>
                <a:r>
                  <a:rPr lang="zh-CN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当前版本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6" name="矩形 185"/>
          <p:cNvSpPr/>
          <p:nvPr/>
        </p:nvSpPr>
        <p:spPr>
          <a:xfrm>
            <a:off x="10746065" y="1831948"/>
            <a:ext cx="2020598" cy="18113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10745689" y="1557883"/>
            <a:ext cx="2020598" cy="45404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11270069" y="1666800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检测到新版本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841065" y="2143116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产品更新点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0841065" y="2498317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产品更新点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841065" y="28535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产品更新点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10937381" y="3214686"/>
            <a:ext cx="749253" cy="324000"/>
            <a:chOff x="11020506" y="3929066"/>
            <a:chExt cx="749253" cy="324000"/>
          </a:xfrm>
        </p:grpSpPr>
        <p:sp>
          <p:nvSpPr>
            <p:cNvPr id="192" name="矩形 191"/>
            <p:cNvSpPr/>
            <p:nvPr/>
          </p:nvSpPr>
          <p:spPr>
            <a:xfrm>
              <a:off x="11020506" y="3929066"/>
              <a:ext cx="749253" cy="324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119868" y="39413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1852884" y="3214686"/>
            <a:ext cx="749253" cy="324000"/>
            <a:chOff x="11020506" y="3929066"/>
            <a:chExt cx="749253" cy="324000"/>
          </a:xfrm>
        </p:grpSpPr>
        <p:sp>
          <p:nvSpPr>
            <p:cNvPr id="196" name="矩形 195"/>
            <p:cNvSpPr/>
            <p:nvPr/>
          </p:nvSpPr>
          <p:spPr>
            <a:xfrm>
              <a:off x="11020506" y="3929066"/>
              <a:ext cx="749253" cy="32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19868" y="394131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放弃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8" name="直接连接符 197"/>
          <p:cNvCxnSpPr/>
          <p:nvPr/>
        </p:nvCxnSpPr>
        <p:spPr>
          <a:xfrm>
            <a:off x="3697641" y="5548578"/>
            <a:ext cx="69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10662376" y="4856100"/>
            <a:ext cx="0" cy="68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556863" y="2071678"/>
            <a:ext cx="3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>
            <a:off x="553805" y="2083365"/>
            <a:ext cx="0" cy="320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组合 215"/>
          <p:cNvGrpSpPr/>
          <p:nvPr/>
        </p:nvGrpSpPr>
        <p:grpSpPr>
          <a:xfrm>
            <a:off x="796988" y="4939225"/>
            <a:ext cx="2020598" cy="1726199"/>
            <a:chOff x="10965528" y="5346139"/>
            <a:chExt cx="2020598" cy="1726199"/>
          </a:xfrm>
        </p:grpSpPr>
        <p:sp>
          <p:nvSpPr>
            <p:cNvPr id="204" name="矩形 203"/>
            <p:cNvSpPr/>
            <p:nvPr/>
          </p:nvSpPr>
          <p:spPr>
            <a:xfrm>
              <a:off x="10965528" y="5346139"/>
              <a:ext cx="2020598" cy="1726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1060528" y="5657307"/>
              <a:ext cx="1813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拨打 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021 88887777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1226778" y="6012508"/>
              <a:ext cx="15295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周一至周五</a:t>
              </a:r>
              <a:r>
                <a:rPr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8:00-18:00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11156844" y="6572272"/>
              <a:ext cx="749253" cy="324000"/>
              <a:chOff x="11020506" y="3929066"/>
              <a:chExt cx="749253" cy="324000"/>
            </a:xfrm>
          </p:grpSpPr>
          <p:sp>
            <p:nvSpPr>
              <p:cNvPr id="211" name="矩形 210"/>
              <p:cNvSpPr/>
              <p:nvPr/>
            </p:nvSpPr>
            <p:spPr>
              <a:xfrm>
                <a:off x="11020506" y="3929066"/>
                <a:ext cx="749253" cy="324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11119868" y="394131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拨打</a:t>
                </a:r>
                <a:endPara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2072347" y="6572272"/>
              <a:ext cx="749253" cy="324000"/>
              <a:chOff x="11020506" y="3929066"/>
              <a:chExt cx="749253" cy="32400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1020506" y="3929066"/>
                <a:ext cx="749253" cy="32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1119868" y="394131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取消</a:t>
                </a:r>
                <a:endParaRPr lang="zh-CN" altLang="en-US" sz="1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5" name="组合 134"/>
          <p:cNvGrpSpPr/>
          <p:nvPr/>
        </p:nvGrpSpPr>
        <p:grpSpPr>
          <a:xfrm>
            <a:off x="916274" y="2928934"/>
            <a:ext cx="2357333" cy="355450"/>
            <a:chOff x="4054455" y="2786058"/>
            <a:chExt cx="2357333" cy="355450"/>
          </a:xfrm>
        </p:grpSpPr>
        <p:sp>
          <p:nvSpPr>
            <p:cNvPr id="136" name="矩形 13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018011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794329" y="61182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更多信息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911183" y="626781"/>
            <a:ext cx="464006" cy="246221"/>
            <a:chOff x="10421887" y="1826156"/>
            <a:chExt cx="464006" cy="246221"/>
          </a:xfrm>
        </p:grpSpPr>
        <p:sp>
          <p:nvSpPr>
            <p:cNvPr id="143" name="TextBox 14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4" name="流程图: 离页连接符 14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二级页面：我的凑分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充值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460151" y="2571744"/>
            <a:ext cx="57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832537" y="577225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833679" y="542934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833679" y="542934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905687" y="2425103"/>
            <a:ext cx="2448272" cy="1152128"/>
            <a:chOff x="8412743" y="3501008"/>
            <a:chExt cx="2448272" cy="1152128"/>
          </a:xfrm>
        </p:grpSpPr>
        <p:grpSp>
          <p:nvGrpSpPr>
            <p:cNvPr id="143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201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L 形 208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4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82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95" name="矩形 19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L 形 19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5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69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L 形 17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7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65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L 形 16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9" name="组合 228"/>
          <p:cNvGrpSpPr/>
          <p:nvPr/>
        </p:nvGrpSpPr>
        <p:grpSpPr>
          <a:xfrm>
            <a:off x="907726" y="3569596"/>
            <a:ext cx="2448272" cy="288032"/>
            <a:chOff x="8412743" y="3501008"/>
            <a:chExt cx="2448272" cy="288032"/>
          </a:xfrm>
        </p:grpSpPr>
        <p:grpSp>
          <p:nvGrpSpPr>
            <p:cNvPr id="230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L 形 232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1" name="TextBox 230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5" name="矩形 234"/>
          <p:cNvSpPr/>
          <p:nvPr/>
        </p:nvSpPr>
        <p:spPr>
          <a:xfrm>
            <a:off x="4105375" y="1214422"/>
            <a:ext cx="2592288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4104233" y="58254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4105375" y="54825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4105375" y="54825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5041479" y="58663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账户充值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1" name="组合 260"/>
          <p:cNvGrpSpPr/>
          <p:nvPr/>
        </p:nvGrpSpPr>
        <p:grpSpPr>
          <a:xfrm>
            <a:off x="4158333" y="614293"/>
            <a:ext cx="444460" cy="229996"/>
            <a:chOff x="10421887" y="1838856"/>
            <a:chExt cx="444460" cy="229996"/>
          </a:xfrm>
        </p:grpSpPr>
        <p:sp>
          <p:nvSpPr>
            <p:cNvPr id="262" name="TextBox 261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3" name="流程图: 离页连接符 26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4110038" y="993758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您当前的金融为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:8:00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4268769" y="1382698"/>
            <a:ext cx="2286016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5172146" y="1427578"/>
            <a:ext cx="568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输入金额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9" name="组合 278"/>
          <p:cNvGrpSpPr/>
          <p:nvPr/>
        </p:nvGrpSpPr>
        <p:grpSpPr>
          <a:xfrm>
            <a:off x="6087589" y="605741"/>
            <a:ext cx="595035" cy="223646"/>
            <a:chOff x="10303151" y="1845206"/>
            <a:chExt cx="595035" cy="223646"/>
          </a:xfrm>
        </p:grpSpPr>
        <p:sp>
          <p:nvSpPr>
            <p:cNvPr id="280" name="TextBox 279"/>
            <p:cNvSpPr txBox="1"/>
            <p:nvPr/>
          </p:nvSpPr>
          <p:spPr>
            <a:xfrm>
              <a:off x="10303151" y="18452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账户明细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1" name="单圆角矩形 280"/>
            <p:cNvSpPr/>
            <p:nvPr/>
          </p:nvSpPr>
          <p:spPr>
            <a:xfrm rot="5400000">
              <a:off x="10477334" y="1683875"/>
              <a:ext cx="216024" cy="553930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2" name="直接箭头连接符 281"/>
          <p:cNvCxnSpPr/>
          <p:nvPr/>
        </p:nvCxnSpPr>
        <p:spPr>
          <a:xfrm>
            <a:off x="6697663" y="2571744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7199758" y="59441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>
            <a:off x="7200900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7200900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TextBox 286"/>
          <p:cNvSpPr txBox="1"/>
          <p:nvPr/>
        </p:nvSpPr>
        <p:spPr>
          <a:xfrm>
            <a:off x="7911379" y="59850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支付宝付款界面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00" name="直接连接符 299"/>
          <p:cNvCxnSpPr/>
          <p:nvPr/>
        </p:nvCxnSpPr>
        <p:spPr>
          <a:xfrm flipV="1">
            <a:off x="6483347" y="142852"/>
            <a:ext cx="214316" cy="406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/>
          <p:nvPr/>
        </p:nvCxnSpPr>
        <p:spPr>
          <a:xfrm>
            <a:off x="6697663" y="136480"/>
            <a:ext cx="34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>
            <a:off x="10118679" y="133133"/>
            <a:ext cx="252000" cy="4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/>
          <p:cNvGrpSpPr/>
          <p:nvPr/>
        </p:nvGrpSpPr>
        <p:grpSpPr>
          <a:xfrm>
            <a:off x="845598" y="1336320"/>
            <a:ext cx="2592288" cy="956029"/>
            <a:chOff x="820738" y="1246318"/>
            <a:chExt cx="2592288" cy="956029"/>
          </a:xfrm>
        </p:grpSpPr>
        <p:sp>
          <p:nvSpPr>
            <p:cNvPr id="114" name="矩形 113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5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8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27"/>
          <p:cNvGrpSpPr/>
          <p:nvPr/>
        </p:nvGrpSpPr>
        <p:grpSpPr>
          <a:xfrm>
            <a:off x="832238" y="972812"/>
            <a:ext cx="2592000" cy="282088"/>
            <a:chOff x="7214315" y="1017168"/>
            <a:chExt cx="2592000" cy="282088"/>
          </a:xfrm>
        </p:grpSpPr>
        <p:sp>
          <p:nvSpPr>
            <p:cNvPr id="129" name="TextBox 128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68439" y="5989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我的凑分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165099" y="69060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42" name="圆角矩形 141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4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7960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" name="矩形 270"/>
          <p:cNvSpPr/>
          <p:nvPr/>
        </p:nvSpPr>
        <p:spPr>
          <a:xfrm>
            <a:off x="4267181" y="1980530"/>
            <a:ext cx="2286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TextBox 271"/>
          <p:cNvSpPr txBox="1"/>
          <p:nvPr/>
        </p:nvSpPr>
        <p:spPr>
          <a:xfrm>
            <a:off x="5112664" y="20168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网银充值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268769" y="2355182"/>
            <a:ext cx="2286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5062956" y="239146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支付宝充值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2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153" name="矩形 152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3" name="直接箭头连接符 162"/>
          <p:cNvCxnSpPr/>
          <p:nvPr/>
        </p:nvCxnSpPr>
        <p:spPr>
          <a:xfrm>
            <a:off x="12751750" y="2786058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10476116" y="1589097"/>
            <a:ext cx="2448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10470508" y="1290509"/>
            <a:ext cx="2455292" cy="307081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10405300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10406442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0406442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1342546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账户明细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77" name="组合 310"/>
          <p:cNvGrpSpPr/>
          <p:nvPr/>
        </p:nvGrpSpPr>
        <p:grpSpPr>
          <a:xfrm>
            <a:off x="10459400" y="627190"/>
            <a:ext cx="444460" cy="229996"/>
            <a:chOff x="10421887" y="1838856"/>
            <a:chExt cx="444460" cy="229996"/>
          </a:xfrm>
        </p:grpSpPr>
        <p:sp>
          <p:nvSpPr>
            <p:cNvPr id="179" name="TextBox 178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0" name="流程图: 离页连接符 179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10411105" y="1006655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您当前的金融为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:8:00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0480936" y="1297735"/>
            <a:ext cx="1205510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10448068" y="1570775"/>
            <a:ext cx="21082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                                                                        金额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组合 321"/>
          <p:cNvGrpSpPr/>
          <p:nvPr/>
        </p:nvGrpSpPr>
        <p:grpSpPr>
          <a:xfrm>
            <a:off x="12469875" y="1011983"/>
            <a:ext cx="504000" cy="231346"/>
            <a:chOff x="9456678" y="2436790"/>
            <a:chExt cx="504000" cy="231346"/>
          </a:xfrm>
        </p:grpSpPr>
        <p:sp>
          <p:nvSpPr>
            <p:cNvPr id="186" name="矩形 185"/>
            <p:cNvSpPr/>
            <p:nvPr/>
          </p:nvSpPr>
          <p:spPr>
            <a:xfrm>
              <a:off x="9456678" y="2436790"/>
              <a:ext cx="504000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523178" y="245269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充值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602176" y="1272335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消费记录</a:t>
            </a:r>
            <a:endParaRPr lang="en-US" altLang="zh-CN" sz="8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消费总额￥</a:t>
            </a:r>
            <a:r>
              <a:rPr lang="en-US" altLang="zh-CN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10.00)</a:t>
            </a:r>
            <a:endParaRPr lang="zh-CN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11659458" y="1297735"/>
            <a:ext cx="1260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11830910" y="1285035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充值明细</a:t>
            </a:r>
            <a:endParaRPr lang="en-US" altLang="zh-CN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消费总额￥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10.00)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0471020" y="1568985"/>
            <a:ext cx="1188000" cy="1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2" name="组合 337"/>
          <p:cNvGrpSpPr/>
          <p:nvPr/>
        </p:nvGrpSpPr>
        <p:grpSpPr>
          <a:xfrm>
            <a:off x="10455790" y="1737583"/>
            <a:ext cx="2450712" cy="191874"/>
            <a:chOff x="10467665" y="1725708"/>
            <a:chExt cx="2450712" cy="191874"/>
          </a:xfrm>
        </p:grpSpPr>
        <p:sp>
          <p:nvSpPr>
            <p:cNvPr id="193" name="TextBox 192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6" name="直接连接符 195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338"/>
          <p:cNvGrpSpPr/>
          <p:nvPr/>
        </p:nvGrpSpPr>
        <p:grpSpPr>
          <a:xfrm>
            <a:off x="10455790" y="1963941"/>
            <a:ext cx="2450712" cy="191874"/>
            <a:chOff x="10467665" y="1725708"/>
            <a:chExt cx="2450712" cy="191874"/>
          </a:xfrm>
        </p:grpSpPr>
        <p:sp>
          <p:nvSpPr>
            <p:cNvPr id="198" name="TextBox 197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341"/>
          <p:cNvGrpSpPr/>
          <p:nvPr/>
        </p:nvGrpSpPr>
        <p:grpSpPr>
          <a:xfrm>
            <a:off x="10455790" y="2190299"/>
            <a:ext cx="2450712" cy="191874"/>
            <a:chOff x="10467665" y="1725708"/>
            <a:chExt cx="2450712" cy="191874"/>
          </a:xfrm>
        </p:grpSpPr>
        <p:sp>
          <p:nvSpPr>
            <p:cNvPr id="203" name="TextBox 202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4" name="直接连接符 203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344"/>
          <p:cNvGrpSpPr/>
          <p:nvPr/>
        </p:nvGrpSpPr>
        <p:grpSpPr>
          <a:xfrm>
            <a:off x="10455790" y="2416657"/>
            <a:ext cx="2450712" cy="191874"/>
            <a:chOff x="10467665" y="1725708"/>
            <a:chExt cx="2450712" cy="191874"/>
          </a:xfrm>
        </p:grpSpPr>
        <p:sp>
          <p:nvSpPr>
            <p:cNvPr id="208" name="TextBox 207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组合 347"/>
          <p:cNvGrpSpPr/>
          <p:nvPr/>
        </p:nvGrpSpPr>
        <p:grpSpPr>
          <a:xfrm>
            <a:off x="10455790" y="2643015"/>
            <a:ext cx="2450712" cy="191874"/>
            <a:chOff x="10467665" y="1725708"/>
            <a:chExt cx="2450712" cy="191874"/>
          </a:xfrm>
        </p:grpSpPr>
        <p:sp>
          <p:nvSpPr>
            <p:cNvPr id="214" name="TextBox 213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5" name="直接连接符 214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组合 350"/>
          <p:cNvGrpSpPr/>
          <p:nvPr/>
        </p:nvGrpSpPr>
        <p:grpSpPr>
          <a:xfrm>
            <a:off x="10455790" y="2869371"/>
            <a:ext cx="2450712" cy="191874"/>
            <a:chOff x="10467665" y="1725708"/>
            <a:chExt cx="2450712" cy="191874"/>
          </a:xfrm>
        </p:grpSpPr>
        <p:sp>
          <p:nvSpPr>
            <p:cNvPr id="241" name="TextBox 240"/>
            <p:cNvSpPr txBox="1"/>
            <p:nvPr/>
          </p:nvSpPr>
          <p:spPr>
            <a:xfrm>
              <a:off x="10467665" y="1725708"/>
              <a:ext cx="218200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2013-07-28  14:23:43</a:t>
              </a:r>
              <a:r>
                <a:rPr lang="zh-CN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</a:t>
              </a:r>
              <a:r>
                <a:rPr lang="zh-CN" altLang="en-US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r>
                <a:rPr lang="en-US" altLang="zh-CN" sz="6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4.00</a:t>
              </a:r>
              <a:endParaRPr lang="zh-CN" altLang="en-US" sz="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2" name="直接连接符 241"/>
            <p:cNvCxnSpPr/>
            <p:nvPr/>
          </p:nvCxnSpPr>
          <p:spPr>
            <a:xfrm>
              <a:off x="10489485" y="1917582"/>
              <a:ext cx="2428892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782617" y="116632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二级页面：我的凑分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账户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32537" y="577225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833679" y="542934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833679" y="542934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40"/>
          <p:cNvGrpSpPr/>
          <p:nvPr/>
        </p:nvGrpSpPr>
        <p:grpSpPr>
          <a:xfrm>
            <a:off x="905687" y="2425103"/>
            <a:ext cx="2448272" cy="1152128"/>
            <a:chOff x="8412743" y="3501008"/>
            <a:chExt cx="2448272" cy="1152128"/>
          </a:xfrm>
        </p:grpSpPr>
        <p:grpSp>
          <p:nvGrpSpPr>
            <p:cNvPr id="3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4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L 形 208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6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95" name="矩形 19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L 形 19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4" name="TextBox 193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8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L 形 17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0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L 形 16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228"/>
          <p:cNvGrpSpPr/>
          <p:nvPr/>
        </p:nvGrpSpPr>
        <p:grpSpPr>
          <a:xfrm>
            <a:off x="907726" y="3569596"/>
            <a:ext cx="2448272" cy="288032"/>
            <a:chOff x="8412743" y="3501008"/>
            <a:chExt cx="2448272" cy="288032"/>
          </a:xfrm>
        </p:grpSpPr>
        <p:grpSp>
          <p:nvGrpSpPr>
            <p:cNvPr id="12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L 形 232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1" name="TextBox 230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6" name="矩形 235"/>
          <p:cNvSpPr/>
          <p:nvPr/>
        </p:nvSpPr>
        <p:spPr>
          <a:xfrm>
            <a:off x="4104233" y="58254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4105375" y="54825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4105375" y="54825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4945943" y="5866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我的凑份记录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3" name="组合 260"/>
          <p:cNvGrpSpPr/>
          <p:nvPr/>
        </p:nvGrpSpPr>
        <p:grpSpPr>
          <a:xfrm>
            <a:off x="4158333" y="614293"/>
            <a:ext cx="444460" cy="229996"/>
            <a:chOff x="10421887" y="1838856"/>
            <a:chExt cx="444460" cy="229996"/>
          </a:xfrm>
        </p:grpSpPr>
        <p:sp>
          <p:nvSpPr>
            <p:cNvPr id="262" name="TextBox 261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3" name="流程图: 离页连接符 26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112"/>
          <p:cNvGrpSpPr/>
          <p:nvPr/>
        </p:nvGrpSpPr>
        <p:grpSpPr>
          <a:xfrm>
            <a:off x="845598" y="1336320"/>
            <a:ext cx="2592288" cy="956029"/>
            <a:chOff x="820738" y="1246318"/>
            <a:chExt cx="2592288" cy="956029"/>
          </a:xfrm>
        </p:grpSpPr>
        <p:sp>
          <p:nvSpPr>
            <p:cNvPr id="114" name="矩形 113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27"/>
          <p:cNvGrpSpPr/>
          <p:nvPr/>
        </p:nvGrpSpPr>
        <p:grpSpPr>
          <a:xfrm>
            <a:off x="832238" y="972812"/>
            <a:ext cx="2592000" cy="282088"/>
            <a:chOff x="7214315" y="1017168"/>
            <a:chExt cx="2592000" cy="282088"/>
          </a:xfrm>
        </p:grpSpPr>
        <p:sp>
          <p:nvSpPr>
            <p:cNvPr id="129" name="TextBox 128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68439" y="59893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我的凑分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8" name="组合 139"/>
          <p:cNvGrpSpPr/>
          <p:nvPr/>
        </p:nvGrpSpPr>
        <p:grpSpPr>
          <a:xfrm>
            <a:off x="3165099" y="69060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42" name="圆角矩形 141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27"/>
          <p:cNvGrpSpPr/>
          <p:nvPr/>
        </p:nvGrpSpPr>
        <p:grpSpPr>
          <a:xfrm>
            <a:off x="4103688" y="986460"/>
            <a:ext cx="2592000" cy="282088"/>
            <a:chOff x="7214315" y="1017168"/>
            <a:chExt cx="2592000" cy="282088"/>
          </a:xfrm>
        </p:grpSpPr>
        <p:sp>
          <p:nvSpPr>
            <p:cNvPr id="139" name="TextBox 138"/>
            <p:cNvSpPr txBox="1"/>
            <p:nvPr/>
          </p:nvSpPr>
          <p:spPr>
            <a:xfrm>
              <a:off x="7261815" y="101716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等待揭晓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8203775" y="102101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凑份中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揭晓凑份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7236520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4078367" y="1381396"/>
            <a:ext cx="2619296" cy="836631"/>
            <a:chOff x="4078367" y="1381396"/>
            <a:chExt cx="2619296" cy="836631"/>
          </a:xfrm>
        </p:grpSpPr>
        <p:grpSp>
          <p:nvGrpSpPr>
            <p:cNvPr id="147" name="组合 90"/>
            <p:cNvGrpSpPr/>
            <p:nvPr/>
          </p:nvGrpSpPr>
          <p:grpSpPr>
            <a:xfrm>
              <a:off x="4150375" y="1425939"/>
              <a:ext cx="696532" cy="696532"/>
              <a:chOff x="4464273" y="2636912"/>
              <a:chExt cx="504056" cy="504056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5" name="直接连接符 164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直接连接符 150"/>
            <p:cNvCxnSpPr/>
            <p:nvPr/>
          </p:nvCxnSpPr>
          <p:spPr>
            <a:xfrm>
              <a:off x="4078367" y="2218027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889271" y="1809858"/>
              <a:ext cx="9028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879005" y="1971038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4226520" y="1898242"/>
              <a:ext cx="524306" cy="214314"/>
              <a:chOff x="879669" y="1964803"/>
              <a:chExt cx="524306" cy="214314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879669" y="1964803"/>
                <a:ext cx="504000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950005" y="1969827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已揭晓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4911711" y="1381396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90"/>
          <p:cNvGrpSpPr/>
          <p:nvPr/>
        </p:nvGrpSpPr>
        <p:grpSpPr>
          <a:xfrm>
            <a:off x="4150375" y="2370074"/>
            <a:ext cx="696532" cy="696532"/>
            <a:chOff x="4464273" y="2636912"/>
            <a:chExt cx="504056" cy="504056"/>
          </a:xfrm>
        </p:grpSpPr>
        <p:sp>
          <p:nvSpPr>
            <p:cNvPr id="187" name="矩形 186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8" name="直接连接符 187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接连接符 179"/>
          <p:cNvCxnSpPr/>
          <p:nvPr/>
        </p:nvCxnSpPr>
        <p:spPr>
          <a:xfrm>
            <a:off x="4078367" y="3162162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889271" y="2753993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获奖者：</a:t>
            </a:r>
            <a:r>
              <a:rPr lang="zh-CN" altLang="en-US" sz="7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凑份高手</a:t>
            </a:r>
            <a:endParaRPr lang="zh-CN" altLang="en-US" sz="7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879005" y="2915173"/>
            <a:ext cx="12314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揭晓时间：</a:t>
            </a:r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13:44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911711" y="2325531"/>
            <a:ext cx="1785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第四期：</a:t>
            </a:r>
            <a:r>
              <a:rPr lang="en-US" altLang="zh-CN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5s</a:t>
            </a: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</a:t>
            </a:r>
          </a:p>
          <a:p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0" name="组合 189"/>
          <p:cNvGrpSpPr/>
          <p:nvPr/>
        </p:nvGrpSpPr>
        <p:grpSpPr>
          <a:xfrm>
            <a:off x="4078367" y="3214686"/>
            <a:ext cx="2619296" cy="836631"/>
            <a:chOff x="4078367" y="1381396"/>
            <a:chExt cx="2619296" cy="836631"/>
          </a:xfrm>
        </p:grpSpPr>
        <p:grpSp>
          <p:nvGrpSpPr>
            <p:cNvPr id="191" name="组合 90"/>
            <p:cNvGrpSpPr/>
            <p:nvPr/>
          </p:nvGrpSpPr>
          <p:grpSpPr>
            <a:xfrm>
              <a:off x="4150375" y="1425939"/>
              <a:ext cx="696532" cy="696532"/>
              <a:chOff x="4464273" y="2636912"/>
              <a:chExt cx="504056" cy="504056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3" name="直接连接符 20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直接连接符 191"/>
            <p:cNvCxnSpPr/>
            <p:nvPr/>
          </p:nvCxnSpPr>
          <p:spPr>
            <a:xfrm>
              <a:off x="4078367" y="2218027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4889271" y="1809858"/>
              <a:ext cx="9028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79005" y="1971038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4226520" y="1898242"/>
              <a:ext cx="524306" cy="214314"/>
              <a:chOff x="879669" y="1964803"/>
              <a:chExt cx="524306" cy="214314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879669" y="1964803"/>
                <a:ext cx="504000" cy="2143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950005" y="1969827"/>
                <a:ext cx="4539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已揭晓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4911711" y="1381396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矩形 206"/>
          <p:cNvSpPr/>
          <p:nvPr/>
        </p:nvSpPr>
        <p:spPr>
          <a:xfrm>
            <a:off x="7199758" y="60753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7200900" y="57324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7200900" y="57324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8082412" y="61162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获得的商品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12" name="组合 260"/>
          <p:cNvGrpSpPr/>
          <p:nvPr/>
        </p:nvGrpSpPr>
        <p:grpSpPr>
          <a:xfrm>
            <a:off x="7253858" y="639285"/>
            <a:ext cx="444460" cy="229996"/>
            <a:chOff x="10421887" y="1838856"/>
            <a:chExt cx="444460" cy="229996"/>
          </a:xfrm>
        </p:grpSpPr>
        <p:sp>
          <p:nvSpPr>
            <p:cNvPr id="213" name="TextBox 212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14" name="流程图: 离页连接符 21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2" name="直接箭头连接符 221"/>
          <p:cNvCxnSpPr/>
          <p:nvPr/>
        </p:nvCxnSpPr>
        <p:spPr>
          <a:xfrm>
            <a:off x="3191017" y="2571744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2990525" y="2857496"/>
            <a:ext cx="9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3944193" y="2857496"/>
            <a:ext cx="0" cy="21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3954825" y="5061441"/>
            <a:ext cx="3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/>
          <p:nvPr/>
        </p:nvCxnSpPr>
        <p:spPr>
          <a:xfrm flipV="1">
            <a:off x="7594321" y="4380299"/>
            <a:ext cx="0" cy="68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91"/>
          <p:cNvGrpSpPr/>
          <p:nvPr/>
        </p:nvGrpSpPr>
        <p:grpSpPr>
          <a:xfrm>
            <a:off x="7173892" y="1119780"/>
            <a:ext cx="2619296" cy="836631"/>
            <a:chOff x="7173892" y="1119780"/>
            <a:chExt cx="2619296" cy="836631"/>
          </a:xfrm>
        </p:grpSpPr>
        <p:grpSp>
          <p:nvGrpSpPr>
            <p:cNvPr id="224" name="组合 90"/>
            <p:cNvGrpSpPr/>
            <p:nvPr/>
          </p:nvGrpSpPr>
          <p:grpSpPr>
            <a:xfrm>
              <a:off x="7245900" y="1164323"/>
              <a:ext cx="696532" cy="696532"/>
              <a:chOff x="4464273" y="2636912"/>
              <a:chExt cx="504056" cy="504056"/>
            </a:xfrm>
          </p:grpSpPr>
          <p:sp>
            <p:nvSpPr>
              <p:cNvPr id="241" name="矩形 24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2" name="直接连接符 241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5" name="直接连接符 224"/>
            <p:cNvCxnSpPr/>
            <p:nvPr/>
          </p:nvCxnSpPr>
          <p:spPr>
            <a:xfrm>
              <a:off x="7173892" y="1956411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7984796" y="1548242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10000013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7974530" y="1709422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8007236" y="1119780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9259322" y="1698586"/>
              <a:ext cx="5068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评论：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3" name="组合 292"/>
          <p:cNvGrpSpPr/>
          <p:nvPr/>
        </p:nvGrpSpPr>
        <p:grpSpPr>
          <a:xfrm>
            <a:off x="7200900" y="2026680"/>
            <a:ext cx="2619296" cy="836631"/>
            <a:chOff x="7173892" y="1119780"/>
            <a:chExt cx="2619296" cy="836631"/>
          </a:xfrm>
        </p:grpSpPr>
        <p:grpSp>
          <p:nvGrpSpPr>
            <p:cNvPr id="294" name="组合 90"/>
            <p:cNvGrpSpPr/>
            <p:nvPr/>
          </p:nvGrpSpPr>
          <p:grpSpPr>
            <a:xfrm>
              <a:off x="7245900" y="1164323"/>
              <a:ext cx="696532" cy="696532"/>
              <a:chOff x="4464273" y="2636912"/>
              <a:chExt cx="504056" cy="504056"/>
            </a:xfrm>
          </p:grpSpPr>
          <p:sp>
            <p:nvSpPr>
              <p:cNvPr id="301" name="矩形 30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3" name="直接连接符 30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直接连接符 294"/>
            <p:cNvCxnSpPr/>
            <p:nvPr/>
          </p:nvCxnSpPr>
          <p:spPr>
            <a:xfrm>
              <a:off x="7173892" y="1956411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TextBox 295"/>
            <p:cNvSpPr txBox="1"/>
            <p:nvPr/>
          </p:nvSpPr>
          <p:spPr>
            <a:xfrm>
              <a:off x="7984796" y="1548242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10000013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7974530" y="1709422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8007236" y="1119780"/>
              <a:ext cx="17859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第三期：</a:t>
              </a:r>
              <a:r>
                <a:rPr lang="en-US" altLang="zh-CN" sz="7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5s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XXXXXXXXXXXXXXXXXXXXXXXXXXXX</a:t>
              </a:r>
            </a:p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XXXXXXXXX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9259322" y="1698586"/>
              <a:ext cx="5068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评论：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1" name="直接连接符 310"/>
          <p:cNvCxnSpPr/>
          <p:nvPr/>
        </p:nvCxnSpPr>
        <p:spPr>
          <a:xfrm>
            <a:off x="2881274" y="3429000"/>
            <a:ext cx="7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/>
        </p:nvCxnSpPr>
        <p:spPr>
          <a:xfrm>
            <a:off x="3683617" y="343219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/>
          <p:nvPr/>
        </p:nvCxnSpPr>
        <p:spPr>
          <a:xfrm>
            <a:off x="3687732" y="5500702"/>
            <a:ext cx="70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 flipV="1">
            <a:off x="10769627" y="4500570"/>
            <a:ext cx="0" cy="10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矩形 321"/>
          <p:cNvSpPr/>
          <p:nvPr/>
        </p:nvSpPr>
        <p:spPr>
          <a:xfrm>
            <a:off x="10405300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10406442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10406442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TextBox 330"/>
          <p:cNvSpPr txBox="1"/>
          <p:nvPr/>
        </p:nvSpPr>
        <p:spPr>
          <a:xfrm>
            <a:off x="11342546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收货地址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32" name="组合 310"/>
          <p:cNvGrpSpPr/>
          <p:nvPr/>
        </p:nvGrpSpPr>
        <p:grpSpPr>
          <a:xfrm>
            <a:off x="10459400" y="627190"/>
            <a:ext cx="444460" cy="229996"/>
            <a:chOff x="10421887" y="1838856"/>
            <a:chExt cx="444460" cy="229996"/>
          </a:xfrm>
        </p:grpSpPr>
        <p:sp>
          <p:nvSpPr>
            <p:cNvPr id="334" name="TextBox 333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6" name="流程图: 离页连接符 33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8" name="TextBox 337"/>
          <p:cNvSpPr txBox="1"/>
          <p:nvPr/>
        </p:nvSpPr>
        <p:spPr>
          <a:xfrm>
            <a:off x="11203039" y="2331846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您还没有收货地址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9" name="组合 159"/>
          <p:cNvGrpSpPr/>
          <p:nvPr/>
        </p:nvGrpSpPr>
        <p:grpSpPr>
          <a:xfrm>
            <a:off x="10563270" y="2617598"/>
            <a:ext cx="2286000" cy="288000"/>
            <a:chOff x="7200900" y="5643578"/>
            <a:chExt cx="2286000" cy="288000"/>
          </a:xfrm>
        </p:grpSpPr>
        <p:sp>
          <p:nvSpPr>
            <p:cNvPr id="342" name="矩形 341"/>
            <p:cNvSpPr/>
            <p:nvPr/>
          </p:nvSpPr>
          <p:spPr>
            <a:xfrm>
              <a:off x="7200900" y="5643578"/>
              <a:ext cx="2286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7943791" y="567985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添加收货地址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8" name="直接箭头连接符 347"/>
          <p:cNvCxnSpPr/>
          <p:nvPr/>
        </p:nvCxnSpPr>
        <p:spPr>
          <a:xfrm>
            <a:off x="12751750" y="2786058"/>
            <a:ext cx="9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4210979" y="1057898"/>
            <a:ext cx="2357454" cy="7280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二级页面：我的凑分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添加地址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826097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827239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827239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TextBox 309"/>
          <p:cNvSpPr txBox="1"/>
          <p:nvPr/>
        </p:nvSpPr>
        <p:spPr>
          <a:xfrm>
            <a:off x="1763343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收货地址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5" name="组合 310"/>
          <p:cNvGrpSpPr/>
          <p:nvPr/>
        </p:nvGrpSpPr>
        <p:grpSpPr>
          <a:xfrm>
            <a:off x="880197" y="627190"/>
            <a:ext cx="444460" cy="229996"/>
            <a:chOff x="10421887" y="1838856"/>
            <a:chExt cx="444460" cy="229996"/>
          </a:xfrm>
        </p:grpSpPr>
        <p:sp>
          <p:nvSpPr>
            <p:cNvPr id="312" name="TextBox 311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3" name="流程图: 离页连接符 312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936154" y="109900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收货人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159"/>
          <p:cNvGrpSpPr/>
          <p:nvPr/>
        </p:nvGrpSpPr>
        <p:grpSpPr>
          <a:xfrm>
            <a:off x="984067" y="4284008"/>
            <a:ext cx="2286000" cy="288000"/>
            <a:chOff x="7200900" y="5643578"/>
            <a:chExt cx="2286000" cy="288000"/>
          </a:xfrm>
        </p:grpSpPr>
        <p:sp>
          <p:nvSpPr>
            <p:cNvPr id="161" name="矩形 160"/>
            <p:cNvSpPr/>
            <p:nvPr/>
          </p:nvSpPr>
          <p:spPr>
            <a:xfrm>
              <a:off x="7200900" y="5643578"/>
              <a:ext cx="2286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148975" y="5679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3" name="直接箭头连接符 162"/>
          <p:cNvCxnSpPr/>
          <p:nvPr/>
        </p:nvCxnSpPr>
        <p:spPr>
          <a:xfrm>
            <a:off x="4245" y="2428868"/>
            <a:ext cx="79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1459789" y="107154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20738" y="14561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手机号码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459789" y="142873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820738" y="21705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详细地址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59789" y="214311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51571" y="181338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459789" y="1785926"/>
            <a:ext cx="1857388" cy="28575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3424238" y="2428868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4090080" y="59544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091222" y="56115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4091222" y="56115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5027326" y="59953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收货地址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13" name="组合 310"/>
          <p:cNvGrpSpPr/>
          <p:nvPr/>
        </p:nvGrpSpPr>
        <p:grpSpPr>
          <a:xfrm>
            <a:off x="4144180" y="627190"/>
            <a:ext cx="444460" cy="229996"/>
            <a:chOff x="10421887" y="1838856"/>
            <a:chExt cx="444460" cy="229996"/>
          </a:xfrm>
        </p:grpSpPr>
        <p:sp>
          <p:nvSpPr>
            <p:cNvPr id="115" name="TextBox 114"/>
            <p:cNvSpPr txBox="1"/>
            <p:nvPr/>
          </p:nvSpPr>
          <p:spPr>
            <a:xfrm>
              <a:off x="10476497" y="1838856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8" name="流程图: 离页连接符 117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209393" y="1047796"/>
            <a:ext cx="234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收货人：姓名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</a:t>
            </a: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详细地址：上海浦东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 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 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宿舍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联系电话：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1800 1923 321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组合 159"/>
          <p:cNvGrpSpPr/>
          <p:nvPr/>
        </p:nvGrpSpPr>
        <p:grpSpPr>
          <a:xfrm>
            <a:off x="4248050" y="2617598"/>
            <a:ext cx="2286000" cy="288000"/>
            <a:chOff x="7200900" y="5643578"/>
            <a:chExt cx="2286000" cy="288000"/>
          </a:xfrm>
        </p:grpSpPr>
        <p:sp>
          <p:nvSpPr>
            <p:cNvPr id="139" name="矩形 138"/>
            <p:cNvSpPr/>
            <p:nvPr/>
          </p:nvSpPr>
          <p:spPr>
            <a:xfrm>
              <a:off x="7200900" y="5643578"/>
              <a:ext cx="2286000" cy="28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43791" y="5679856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修改收货地址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矩形 288"/>
          <p:cNvSpPr/>
          <p:nvPr/>
        </p:nvSpPr>
        <p:spPr>
          <a:xfrm>
            <a:off x="7237512" y="1309798"/>
            <a:ext cx="25922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815995" y="1285860"/>
            <a:ext cx="2592288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4142492" y="10102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8263" y="59509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9405" y="56080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9405" y="56080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0163" y="128203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7663" y="9999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6458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9605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2893" y="124431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093092" y="605407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94234" y="571116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94234" y="571116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113796" y="6094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4094992" y="1292338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031287" y="101409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4434" y="101409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966369" y="1254621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4094234" y="1347002"/>
            <a:ext cx="2592000" cy="830235"/>
            <a:chOff x="4968329" y="2526757"/>
            <a:chExt cx="2592000" cy="830235"/>
          </a:xfrm>
        </p:grpSpPr>
        <p:grpSp>
          <p:nvGrpSpPr>
            <p:cNvPr id="91" name="组合 90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接连接符 106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8" name="组合 167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166" name="流程图: 手动操作 165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椭圆 166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71" name="组合 170"/>
          <p:cNvGrpSpPr/>
          <p:nvPr/>
        </p:nvGrpSpPr>
        <p:grpSpPr>
          <a:xfrm>
            <a:off x="4094234" y="2249245"/>
            <a:ext cx="2592000" cy="830235"/>
            <a:chOff x="4968329" y="2526757"/>
            <a:chExt cx="2592000" cy="830235"/>
          </a:xfrm>
        </p:grpSpPr>
        <p:grpSp>
          <p:nvGrpSpPr>
            <p:cNvPr id="172" name="组合 171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5" name="直接连接符 184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直接连接符 172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9" name="组合 178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1" name="组合 180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182" name="流程图: 手动操作 181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椭圆 182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7" name="组合 186"/>
          <p:cNvGrpSpPr/>
          <p:nvPr/>
        </p:nvGrpSpPr>
        <p:grpSpPr>
          <a:xfrm>
            <a:off x="4094234" y="3106501"/>
            <a:ext cx="2592000" cy="830235"/>
            <a:chOff x="4968329" y="2526757"/>
            <a:chExt cx="2592000" cy="830235"/>
          </a:xfrm>
        </p:grpSpPr>
        <p:grpSp>
          <p:nvGrpSpPr>
            <p:cNvPr id="188" name="组合 187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200" name="矩形 199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连接符 200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直接连接符 188"/>
            <p:cNvCxnSpPr/>
            <p:nvPr/>
          </p:nvCxnSpPr>
          <p:spPr>
            <a:xfrm>
              <a:off x="4968329" y="335699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7" name="组合 196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198" name="流程图: 手动操作 197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3" name="组合 202"/>
          <p:cNvGrpSpPr/>
          <p:nvPr/>
        </p:nvGrpSpPr>
        <p:grpSpPr>
          <a:xfrm>
            <a:off x="4166242" y="4017199"/>
            <a:ext cx="2126235" cy="783301"/>
            <a:chOff x="5040337" y="2526757"/>
            <a:chExt cx="2126235" cy="783301"/>
          </a:xfrm>
        </p:grpSpPr>
        <p:grpSp>
          <p:nvGrpSpPr>
            <p:cNvPr id="204" name="组合 203"/>
            <p:cNvGrpSpPr/>
            <p:nvPr/>
          </p:nvGrpSpPr>
          <p:grpSpPr>
            <a:xfrm>
              <a:off x="5040337" y="2564904"/>
              <a:ext cx="696532" cy="696532"/>
              <a:chOff x="4464273" y="2636912"/>
              <a:chExt cx="504056" cy="504056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>
              <a:off x="6161169" y="2526757"/>
              <a:ext cx="10054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获奖者：</a:t>
              </a:r>
              <a:r>
                <a:rPr lang="zh-CN" altLang="en-US" sz="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凑份高手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768967" y="2983749"/>
              <a:ext cx="9669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10000397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768967" y="3110003"/>
              <a:ext cx="123142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 </a:t>
              </a:r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13:44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768967" y="2857496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197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161169" y="2684748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凑了 </a:t>
              </a:r>
              <a:r>
                <a:rPr lang="en-US" altLang="zh-CN" sz="7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5870277" y="2571744"/>
              <a:ext cx="284272" cy="284272"/>
              <a:chOff x="5870277" y="2571744"/>
              <a:chExt cx="284272" cy="284272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5870277" y="2571744"/>
                <a:ext cx="284272" cy="28427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3" name="组合 212"/>
              <p:cNvGrpSpPr/>
              <p:nvPr/>
            </p:nvGrpSpPr>
            <p:grpSpPr>
              <a:xfrm>
                <a:off x="5905905" y="2595496"/>
                <a:ext cx="214539" cy="205623"/>
                <a:chOff x="4119955" y="2262058"/>
                <a:chExt cx="285752" cy="273876"/>
              </a:xfrm>
            </p:grpSpPr>
            <p:sp>
              <p:nvSpPr>
                <p:cNvPr id="214" name="流程图: 手动操作 213"/>
                <p:cNvSpPr/>
                <p:nvPr/>
              </p:nvSpPr>
              <p:spPr>
                <a:xfrm flipV="1">
                  <a:off x="4119955" y="2393058"/>
                  <a:ext cx="285752" cy="142876"/>
                </a:xfrm>
                <a:prstGeom prst="flowChartManualOperation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4179704" y="2262058"/>
                  <a:ext cx="166255" cy="1662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64" name="矩形 163"/>
          <p:cNvSpPr/>
          <p:nvPr/>
        </p:nvSpPr>
        <p:spPr>
          <a:xfrm>
            <a:off x="7212415" y="612325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7213557" y="578034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7213557" y="578034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149817" y="61641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4" name="组合 263"/>
          <p:cNvGrpSpPr/>
          <p:nvPr/>
        </p:nvGrpSpPr>
        <p:grpSpPr>
          <a:xfrm>
            <a:off x="7214315" y="1017168"/>
            <a:ext cx="2592000" cy="282088"/>
            <a:chOff x="7214315" y="1017168"/>
            <a:chExt cx="2592000" cy="282088"/>
          </a:xfrm>
        </p:grpSpPr>
        <p:sp>
          <p:nvSpPr>
            <p:cNvPr id="162" name="TextBox 161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>
          <a:xfrm>
            <a:off x="3151298" y="632816"/>
            <a:ext cx="188387" cy="188387"/>
          </a:xfrm>
          <a:prstGeom prst="ellipse">
            <a:avLst/>
          </a:prstGeom>
          <a:solidFill>
            <a:srgbClr val="4F81BD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3" idx="0"/>
          </p:cNvCxnSpPr>
          <p:nvPr/>
        </p:nvCxnSpPr>
        <p:spPr>
          <a:xfrm flipV="1">
            <a:off x="3245492" y="188640"/>
            <a:ext cx="354685" cy="44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600177" y="183587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0417175" y="188640"/>
            <a:ext cx="599826" cy="384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0379662" y="607732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10380804" y="573441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10380804" y="573441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TextBox 292"/>
          <p:cNvSpPr txBox="1"/>
          <p:nvPr/>
        </p:nvSpPr>
        <p:spPr>
          <a:xfrm>
            <a:off x="11316908" y="61182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更多信息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7309520" y="2441123"/>
            <a:ext cx="2448272" cy="288032"/>
            <a:chOff x="8412743" y="3501008"/>
            <a:chExt cx="2448272" cy="288032"/>
          </a:xfrm>
        </p:grpSpPr>
        <p:grpSp>
          <p:nvGrpSpPr>
            <p:cNvPr id="311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13" name="矩形 312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L 形 313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2" name="TextBox 311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7309520" y="2729155"/>
            <a:ext cx="2448272" cy="288032"/>
            <a:chOff x="8412743" y="3501008"/>
            <a:chExt cx="2448272" cy="288032"/>
          </a:xfrm>
        </p:grpSpPr>
        <p:grpSp>
          <p:nvGrpSpPr>
            <p:cNvPr id="307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L 形 309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8424713" y="354588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获得的商品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7309520" y="3017187"/>
            <a:ext cx="2448272" cy="288032"/>
            <a:chOff x="8412743" y="3501008"/>
            <a:chExt cx="2448272" cy="288032"/>
          </a:xfrm>
        </p:grpSpPr>
        <p:grpSp>
          <p:nvGrpSpPr>
            <p:cNvPr id="303" name="组合 302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05" name="矩形 304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L 形 305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4" name="TextBox 303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账户明细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7309520" y="3305219"/>
            <a:ext cx="2448272" cy="288032"/>
            <a:chOff x="8412743" y="3501008"/>
            <a:chExt cx="2448272" cy="288032"/>
          </a:xfrm>
        </p:grpSpPr>
        <p:grpSp>
          <p:nvGrpSpPr>
            <p:cNvPr id="299" name="组合 298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01" name="矩形 300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L 形 301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0" name="TextBox 299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我的收货地址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10433762" y="626781"/>
            <a:ext cx="464006" cy="246221"/>
            <a:chOff x="10421887" y="1826156"/>
            <a:chExt cx="464006" cy="246221"/>
          </a:xfrm>
        </p:grpSpPr>
        <p:sp>
          <p:nvSpPr>
            <p:cNvPr id="316" name="TextBox 315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7" name="流程图: 离页连接符 316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8247908" y="167715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凑份登陆</a:t>
            </a:r>
            <a:endParaRPr lang="zh-CN" altLang="en-US" sz="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7741568" y="1597830"/>
            <a:ext cx="1584176" cy="36004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1082171" y="1166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一级页面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7305782" y="3601636"/>
            <a:ext cx="2448272" cy="288032"/>
            <a:chOff x="8412743" y="3501008"/>
            <a:chExt cx="2448272" cy="288032"/>
          </a:xfrm>
        </p:grpSpPr>
        <p:grpSp>
          <p:nvGrpSpPr>
            <p:cNvPr id="221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23" name="矩形 222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L 形 223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2" name="TextBox 221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10454353" y="1142984"/>
            <a:ext cx="2448272" cy="1152128"/>
            <a:chOff x="8412743" y="3501008"/>
            <a:chExt cx="2448272" cy="1152128"/>
          </a:xfrm>
        </p:grpSpPr>
        <p:grpSp>
          <p:nvGrpSpPr>
            <p:cNvPr id="236" name="组合 235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5" name="L 形 25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3" name="TextBox 252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产品解释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248" name="组合 247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0" name="矩形 24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1" name="L 形 250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9" name="TextBox 248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意见反馈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244" name="组合 243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46" name="矩形 24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L 形 246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>
                <a:off x="8424713" y="3545888"/>
                <a:ext cx="13981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客服电话：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021 88887777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240" name="组合 239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42" name="矩形 241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L 形 242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1" name="TextBox 240"/>
              <p:cNvSpPr txBox="1"/>
              <p:nvPr/>
            </p:nvSpPr>
            <p:spPr>
              <a:xfrm>
                <a:off x="8424713" y="3545888"/>
                <a:ext cx="12538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版本更新：</a:t>
                </a:r>
                <a:r>
                  <a:rPr lang="zh-CN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当前版本</a:t>
                </a:r>
                <a:r>
                  <a:rPr lang="en-US" altLang="zh-CN" sz="8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8" name="组合 227"/>
          <p:cNvGrpSpPr/>
          <p:nvPr/>
        </p:nvGrpSpPr>
        <p:grpSpPr>
          <a:xfrm>
            <a:off x="6445657" y="692880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225" name="圆角矩形 224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圆角矩形 22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圆角矩形 226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9556299" y="7143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257" name="圆角矩形 256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圆角矩形 257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角矩形 258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3162612" y="668025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261" name="圆角矩形 260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圆角矩形 261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圆角矩形 262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10524050" y="4286632"/>
            <a:ext cx="2357333" cy="355450"/>
            <a:chOff x="4054455" y="2786058"/>
            <a:chExt cx="2357333" cy="355450"/>
          </a:xfrm>
        </p:grpSpPr>
        <p:sp>
          <p:nvSpPr>
            <p:cNvPr id="266" name="矩形 26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8011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819405" y="3050555"/>
            <a:ext cx="2633025" cy="800545"/>
            <a:chOff x="819405" y="1366384"/>
            <a:chExt cx="2633025" cy="800545"/>
          </a:xfrm>
        </p:grpSpPr>
        <p:grpSp>
          <p:nvGrpSpPr>
            <p:cNvPr id="20" name="组合 19"/>
            <p:cNvGrpSpPr/>
            <p:nvPr/>
          </p:nvGrpSpPr>
          <p:grpSpPr>
            <a:xfrm>
              <a:off x="891413" y="1374841"/>
              <a:ext cx="696532" cy="696532"/>
              <a:chOff x="4464273" y="2636912"/>
              <a:chExt cx="504056" cy="50405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接连接符 33"/>
            <p:cNvCxnSpPr/>
            <p:nvPr/>
          </p:nvCxnSpPr>
          <p:spPr>
            <a:xfrm>
              <a:off x="819405" y="2166929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661556" y="136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88441" y="1857364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755509" y="1784944"/>
              <a:ext cx="1620000" cy="36000"/>
              <a:chOff x="4824313" y="2564904"/>
              <a:chExt cx="4291288" cy="21602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653099" y="179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88228" y="179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662497" y="1562986"/>
              <a:ext cx="1226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国货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8" name="L 形 287"/>
            <p:cNvSpPr/>
            <p:nvPr/>
          </p:nvSpPr>
          <p:spPr>
            <a:xfrm rot="18824339" flipH="1">
              <a:off x="3188391" y="1444543"/>
              <a:ext cx="112429" cy="112429"/>
            </a:xfrm>
            <a:prstGeom prst="corner">
              <a:avLst>
                <a:gd name="adj1" fmla="val 14865"/>
                <a:gd name="adj2" fmla="val 162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831119" y="3938089"/>
            <a:ext cx="2633025" cy="800545"/>
            <a:chOff x="819405" y="1366384"/>
            <a:chExt cx="2633025" cy="800545"/>
          </a:xfrm>
        </p:grpSpPr>
        <p:grpSp>
          <p:nvGrpSpPr>
            <p:cNvPr id="321" name="组合 320"/>
            <p:cNvGrpSpPr/>
            <p:nvPr/>
          </p:nvGrpSpPr>
          <p:grpSpPr>
            <a:xfrm>
              <a:off x="891413" y="1374841"/>
              <a:ext cx="696532" cy="696532"/>
              <a:chOff x="4464273" y="2636912"/>
              <a:chExt cx="504056" cy="504056"/>
            </a:xfrm>
          </p:grpSpPr>
          <p:sp>
            <p:nvSpPr>
              <p:cNvPr id="332" name="矩形 331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3" name="直接连接符 332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2" name="直接连接符 321"/>
            <p:cNvCxnSpPr/>
            <p:nvPr/>
          </p:nvCxnSpPr>
          <p:spPr>
            <a:xfrm>
              <a:off x="819405" y="2166929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TextBox 322"/>
            <p:cNvSpPr txBox="1"/>
            <p:nvPr/>
          </p:nvSpPr>
          <p:spPr>
            <a:xfrm>
              <a:off x="1661556" y="136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188441" y="1857364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5" name="组合 324"/>
            <p:cNvGrpSpPr/>
            <p:nvPr/>
          </p:nvGrpSpPr>
          <p:grpSpPr>
            <a:xfrm>
              <a:off x="1755509" y="1784944"/>
              <a:ext cx="1620000" cy="36000"/>
              <a:chOff x="4824313" y="2564904"/>
              <a:chExt cx="4291288" cy="216024"/>
            </a:xfrm>
          </p:grpSpPr>
          <p:sp>
            <p:nvSpPr>
              <p:cNvPr id="330" name="矩形 329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6" name="TextBox 325"/>
            <p:cNvSpPr txBox="1"/>
            <p:nvPr/>
          </p:nvSpPr>
          <p:spPr>
            <a:xfrm>
              <a:off x="1653099" y="179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3088228" y="179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662497" y="1562986"/>
              <a:ext cx="1226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国货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9" name="L 形 328"/>
            <p:cNvSpPr/>
            <p:nvPr/>
          </p:nvSpPr>
          <p:spPr>
            <a:xfrm rot="18824339" flipH="1">
              <a:off x="3188391" y="1444543"/>
              <a:ext cx="112429" cy="112429"/>
            </a:xfrm>
            <a:prstGeom prst="corner">
              <a:avLst>
                <a:gd name="adj1" fmla="val 14865"/>
                <a:gd name="adj2" fmla="val 162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6" name="TextBox 365"/>
          <p:cNvSpPr txBox="1"/>
          <p:nvPr/>
        </p:nvSpPr>
        <p:spPr>
          <a:xfrm>
            <a:off x="1815751" y="178592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广告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3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816757" y="1271618"/>
            <a:ext cx="25922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5615" y="605668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16757" y="571377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6757" y="571377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888765" y="2402943"/>
            <a:ext cx="2448272" cy="1152128"/>
            <a:chOff x="8412743" y="3501008"/>
            <a:chExt cx="2448272" cy="1152128"/>
          </a:xfrm>
        </p:grpSpPr>
        <p:grpSp>
          <p:nvGrpSpPr>
            <p:cNvPr id="39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55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L 形 61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51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L 形 5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1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47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L 形 4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2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43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L 形 4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1827153" y="16389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凑份登陆</a:t>
            </a:r>
            <a:endParaRPr lang="zh-CN" altLang="en-US" sz="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320813" y="1559650"/>
            <a:ext cx="1584176" cy="360040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3507651" y="2500203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6955" y="1768834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矩形 98"/>
          <p:cNvSpPr/>
          <p:nvPr/>
        </p:nvSpPr>
        <p:spPr>
          <a:xfrm>
            <a:off x="4083262" y="58297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084404" y="54868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084404" y="54868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4256002" y="2198024"/>
            <a:ext cx="2357333" cy="355450"/>
            <a:chOff x="4054455" y="2786058"/>
            <a:chExt cx="2357333" cy="355450"/>
          </a:xfrm>
        </p:grpSpPr>
        <p:sp>
          <p:nvSpPr>
            <p:cNvPr id="134" name="矩形 1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4248249" y="1340768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4432245" y="1405744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pic>
        <p:nvPicPr>
          <p:cNvPr id="1027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3321" y="1423356"/>
            <a:ext cx="229730" cy="190721"/>
          </a:xfrm>
          <a:prstGeom prst="rect">
            <a:avLst/>
          </a:prstGeom>
          <a:noFill/>
        </p:spPr>
      </p:pic>
      <p:sp>
        <p:nvSpPr>
          <p:cNvPr id="118" name="矩形 117"/>
          <p:cNvSpPr/>
          <p:nvPr/>
        </p:nvSpPr>
        <p:spPr>
          <a:xfrm>
            <a:off x="4248249" y="1694852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4432245" y="176129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5833" y="1769354"/>
            <a:ext cx="224706" cy="224706"/>
          </a:xfrm>
          <a:prstGeom prst="rect">
            <a:avLst/>
          </a:prstGeom>
          <a:noFill/>
        </p:spPr>
      </p:pic>
      <p:pic>
        <p:nvPicPr>
          <p:cNvPr id="12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2465" y="2276872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直接箭头连接符 142"/>
          <p:cNvCxnSpPr/>
          <p:nvPr/>
        </p:nvCxnSpPr>
        <p:spPr>
          <a:xfrm>
            <a:off x="6697849" y="256063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7221275" y="59484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7222417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7222417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组合 148"/>
          <p:cNvGrpSpPr/>
          <p:nvPr/>
        </p:nvGrpSpPr>
        <p:grpSpPr>
          <a:xfrm>
            <a:off x="7294425" y="2414653"/>
            <a:ext cx="2448272" cy="1152128"/>
            <a:chOff x="8412743" y="3501008"/>
            <a:chExt cx="2448272" cy="1152128"/>
          </a:xfrm>
        </p:grpSpPr>
        <p:grpSp>
          <p:nvGrpSpPr>
            <p:cNvPr id="150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66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L 形 168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7" name="TextBox 166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1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62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L 形 16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2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158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60" name="矩形 15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L 形 160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3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154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56" name="矩形 155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L 形 156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296464" y="3559146"/>
            <a:ext cx="2448272" cy="288032"/>
            <a:chOff x="8412743" y="3501008"/>
            <a:chExt cx="2448272" cy="288032"/>
          </a:xfrm>
        </p:grpSpPr>
        <p:grpSp>
          <p:nvGrpSpPr>
            <p:cNvPr id="107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L 形 109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90902" y="3551894"/>
            <a:ext cx="2448272" cy="288032"/>
            <a:chOff x="8412743" y="3501008"/>
            <a:chExt cx="2448272" cy="288032"/>
          </a:xfrm>
        </p:grpSpPr>
        <p:grpSp>
          <p:nvGrpSpPr>
            <p:cNvPr id="112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L 形 11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818590" y="976010"/>
            <a:ext cx="2592000" cy="282088"/>
            <a:chOff x="7214315" y="1017168"/>
            <a:chExt cx="2592000" cy="282088"/>
          </a:xfrm>
        </p:grpSpPr>
        <p:sp>
          <p:nvSpPr>
            <p:cNvPr id="123" name="TextBox 122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4098597" y="962576"/>
            <a:ext cx="2592000" cy="282088"/>
            <a:chOff x="7214315" y="1017168"/>
            <a:chExt cx="2592000" cy="282088"/>
          </a:xfrm>
        </p:grpSpPr>
        <p:sp>
          <p:nvSpPr>
            <p:cNvPr id="173" name="TextBox 172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5" name="直接连接符 174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7214315" y="948928"/>
            <a:ext cx="2592000" cy="282088"/>
            <a:chOff x="7214315" y="1017168"/>
            <a:chExt cx="2592000" cy="282088"/>
          </a:xfrm>
        </p:grpSpPr>
        <p:sp>
          <p:nvSpPr>
            <p:cNvPr id="184" name="TextBox 183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5" name="直接连接符 184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6445657" y="692880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90" name="圆角矩形 189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圆角矩形 191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162612" y="678731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94" name="圆角矩形 193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圆角矩形 194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圆角矩形 195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9555181" y="69060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98" name="圆角矩形 197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7" name="矩形 216"/>
          <p:cNvSpPr/>
          <p:nvPr/>
        </p:nvSpPr>
        <p:spPr>
          <a:xfrm>
            <a:off x="7237513" y="1244008"/>
            <a:ext cx="2564856" cy="682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159"/>
          <p:cNvGrpSpPr/>
          <p:nvPr/>
        </p:nvGrpSpPr>
        <p:grpSpPr>
          <a:xfrm>
            <a:off x="7427888" y="1349928"/>
            <a:ext cx="479549" cy="479549"/>
            <a:chOff x="4464273" y="2636912"/>
            <a:chExt cx="504056" cy="504056"/>
          </a:xfrm>
        </p:grpSpPr>
        <p:sp>
          <p:nvSpPr>
            <p:cNvPr id="228" name="矩形 227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TextBox 218"/>
          <p:cNvSpPr txBox="1"/>
          <p:nvPr/>
        </p:nvSpPr>
        <p:spPr>
          <a:xfrm>
            <a:off x="7948125" y="133342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一定会中</a:t>
            </a:r>
            <a:endParaRPr lang="en-US" altLang="zh-CN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1800 4500 234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1" name="组合 165"/>
          <p:cNvGrpSpPr/>
          <p:nvPr/>
        </p:nvGrpSpPr>
        <p:grpSpPr>
          <a:xfrm>
            <a:off x="7399395" y="1968691"/>
            <a:ext cx="2292089" cy="231346"/>
            <a:chOff x="7668589" y="2436790"/>
            <a:chExt cx="2292089" cy="231346"/>
          </a:xfrm>
        </p:grpSpPr>
        <p:sp>
          <p:nvSpPr>
            <p:cNvPr id="226" name="矩形 225"/>
            <p:cNvSpPr/>
            <p:nvPr/>
          </p:nvSpPr>
          <p:spPr>
            <a:xfrm>
              <a:off x="7668589" y="2436790"/>
              <a:ext cx="2292089" cy="21602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619708" y="245269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充值</a:t>
              </a:r>
              <a:endPara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7948125" y="1588005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凑份人品：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269429" y="1431712"/>
            <a:ext cx="409086" cy="338554"/>
            <a:chOff x="9039749" y="1431712"/>
            <a:chExt cx="409086" cy="338554"/>
          </a:xfrm>
        </p:grpSpPr>
        <p:sp>
          <p:nvSpPr>
            <p:cNvPr id="223" name="TextBox 222"/>
            <p:cNvSpPr txBox="1"/>
            <p:nvPr/>
          </p:nvSpPr>
          <p:spPr>
            <a:xfrm>
              <a:off x="9039749" y="143171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 rot="5400000">
              <a:off x="8935312" y="160502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rot="5400000">
              <a:off x="9316366" y="160502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112377" y="5902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8208309" y="60386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接箭头连接符 95"/>
          <p:cNvCxnSpPr/>
          <p:nvPr/>
        </p:nvCxnSpPr>
        <p:spPr>
          <a:xfrm>
            <a:off x="3507651" y="2500203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09251" y="58297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10393" y="54868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10393" y="54868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34"/>
          <p:cNvGrpSpPr/>
          <p:nvPr/>
        </p:nvGrpSpPr>
        <p:grpSpPr>
          <a:xfrm>
            <a:off x="937411" y="2176996"/>
            <a:ext cx="2357333" cy="355450"/>
            <a:chOff x="4054455" y="2786058"/>
            <a:chExt cx="2357333" cy="355450"/>
          </a:xfrm>
        </p:grpSpPr>
        <p:sp>
          <p:nvSpPr>
            <p:cNvPr id="134" name="矩形 1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929658" y="131974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113654" y="1384716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730" y="1402328"/>
            <a:ext cx="229730" cy="190721"/>
          </a:xfrm>
          <a:prstGeom prst="rect">
            <a:avLst/>
          </a:prstGeom>
          <a:noFill/>
        </p:spPr>
      </p:pic>
      <p:sp>
        <p:nvSpPr>
          <p:cNvPr id="118" name="矩形 117"/>
          <p:cNvSpPr/>
          <p:nvPr/>
        </p:nvSpPr>
        <p:spPr>
          <a:xfrm>
            <a:off x="929658" y="1673824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113654" y="174026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42" y="1748326"/>
            <a:ext cx="224706" cy="224706"/>
          </a:xfrm>
          <a:prstGeom prst="rect">
            <a:avLst/>
          </a:prstGeom>
          <a:noFill/>
        </p:spPr>
      </p:pic>
      <p:sp>
        <p:nvSpPr>
          <p:cNvPr id="136" name="TextBox 135"/>
          <p:cNvSpPr txBox="1"/>
          <p:nvPr/>
        </p:nvSpPr>
        <p:spPr>
          <a:xfrm>
            <a:off x="1143269" y="2770510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6"/>
          <p:cNvGrpSpPr/>
          <p:nvPr/>
        </p:nvGrpSpPr>
        <p:grpSpPr>
          <a:xfrm>
            <a:off x="929519" y="3127700"/>
            <a:ext cx="2357333" cy="355450"/>
            <a:chOff x="4054455" y="2786058"/>
            <a:chExt cx="2357333" cy="355450"/>
          </a:xfrm>
        </p:grpSpPr>
        <p:sp>
          <p:nvSpPr>
            <p:cNvPr id="138" name="矩形 13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39"/>
          <p:cNvGrpSpPr/>
          <p:nvPr/>
        </p:nvGrpSpPr>
        <p:grpSpPr>
          <a:xfrm>
            <a:off x="929519" y="3663391"/>
            <a:ext cx="2357333" cy="355450"/>
            <a:chOff x="4054455" y="2786058"/>
            <a:chExt cx="2357333" cy="355450"/>
          </a:xfrm>
        </p:grpSpPr>
        <p:sp>
          <p:nvSpPr>
            <p:cNvPr id="141" name="矩形 140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56761" y="2836825"/>
              <a:ext cx="9925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微信账号登录</a:t>
              </a:r>
              <a:endParaRPr lang="zh-CN" altLang="en-US" sz="10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3" name="直接箭头连接符 142"/>
          <p:cNvCxnSpPr/>
          <p:nvPr/>
        </p:nvCxnSpPr>
        <p:spPr>
          <a:xfrm>
            <a:off x="6697849" y="256063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4125" y="2864748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矩形 110"/>
          <p:cNvSpPr/>
          <p:nvPr/>
        </p:nvSpPr>
        <p:spPr>
          <a:xfrm>
            <a:off x="4102546" y="61816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103688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103688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124154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找回密码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20" name="组合 123"/>
          <p:cNvGrpSpPr/>
          <p:nvPr/>
        </p:nvGrpSpPr>
        <p:grpSpPr>
          <a:xfrm>
            <a:off x="4156646" y="637218"/>
            <a:ext cx="464006" cy="246221"/>
            <a:chOff x="10421887" y="1826156"/>
            <a:chExt cx="464006" cy="246221"/>
          </a:xfrm>
        </p:grpSpPr>
        <p:sp>
          <p:nvSpPr>
            <p:cNvPr id="123" name="TextBox 12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4" name="流程图: 离页连接符 12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34"/>
          <p:cNvGrpSpPr/>
          <p:nvPr/>
        </p:nvGrpSpPr>
        <p:grpSpPr>
          <a:xfrm>
            <a:off x="4230706" y="1928802"/>
            <a:ext cx="2357333" cy="355450"/>
            <a:chOff x="4054455" y="2786058"/>
            <a:chExt cx="2357333" cy="355450"/>
          </a:xfrm>
        </p:grpSpPr>
        <p:sp>
          <p:nvSpPr>
            <p:cNvPr id="130" name="矩形 129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4222953" y="120481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406949" y="1269786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请输入您的注册的手机号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025" y="1287398"/>
            <a:ext cx="229730" cy="190721"/>
          </a:xfrm>
          <a:prstGeom prst="rect">
            <a:avLst/>
          </a:prstGeom>
          <a:noFill/>
        </p:spPr>
      </p:pic>
      <p:sp>
        <p:nvSpPr>
          <p:cNvPr id="170" name="TextBox 169"/>
          <p:cNvSpPr txBox="1"/>
          <p:nvPr/>
        </p:nvSpPr>
        <p:spPr>
          <a:xfrm>
            <a:off x="4244916" y="2428868"/>
            <a:ext cx="2416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如未收到验证短信，在 </a:t>
            </a:r>
            <a:r>
              <a:rPr lang="en-US" altLang="zh-CN" sz="9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秒点击重新发送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252867" y="2786058"/>
            <a:ext cx="2357333" cy="355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69896" y="28368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重新发送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212620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213762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213762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34228" y="610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找回密码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84" name="组合 123"/>
          <p:cNvGrpSpPr/>
          <p:nvPr/>
        </p:nvGrpSpPr>
        <p:grpSpPr>
          <a:xfrm>
            <a:off x="7266720" y="625343"/>
            <a:ext cx="464006" cy="246221"/>
            <a:chOff x="10421887" y="1826156"/>
            <a:chExt cx="464006" cy="246221"/>
          </a:xfrm>
        </p:grpSpPr>
        <p:sp>
          <p:nvSpPr>
            <p:cNvPr id="185" name="TextBox 184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6" name="流程图: 离页连接符 18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7" name="组合 134"/>
          <p:cNvGrpSpPr/>
          <p:nvPr/>
        </p:nvGrpSpPr>
        <p:grpSpPr>
          <a:xfrm>
            <a:off x="7340780" y="1774427"/>
            <a:ext cx="2357333" cy="355450"/>
            <a:chOff x="4054455" y="2786058"/>
            <a:chExt cx="2357333" cy="355450"/>
          </a:xfrm>
        </p:grpSpPr>
        <p:sp>
          <p:nvSpPr>
            <p:cNvPr id="188" name="矩形 18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7333027" y="119293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17023" y="1257911"/>
            <a:ext cx="1620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请设置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6-20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位的登录密码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6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8291" y="1261922"/>
            <a:ext cx="224706" cy="224706"/>
          </a:xfrm>
          <a:prstGeom prst="rect">
            <a:avLst/>
          </a:prstGeom>
          <a:noFill/>
        </p:spPr>
      </p:pic>
      <p:pic>
        <p:nvPicPr>
          <p:cNvPr id="19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1385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8" name="直接箭头连接符 197"/>
          <p:cNvCxnSpPr/>
          <p:nvPr/>
        </p:nvCxnSpPr>
        <p:spPr>
          <a:xfrm>
            <a:off x="9845671" y="250030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10400562" y="59484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10401704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10401704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10473712" y="2353665"/>
            <a:ext cx="2448272" cy="1152128"/>
            <a:chOff x="8412743" y="3501008"/>
            <a:chExt cx="2448272" cy="1152128"/>
          </a:xfrm>
        </p:grpSpPr>
        <p:grpSp>
          <p:nvGrpSpPr>
            <p:cNvPr id="249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265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67" name="矩形 266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L 形 267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6" name="TextBox 265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0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261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63" name="矩形 262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L 形 26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2" name="TextBox 261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1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257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9" name="矩形 258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0" name="L 形 259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8" name="TextBox 25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2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253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255" name="矩形 254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L 形 25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54" name="TextBox 253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2" name="组合 281"/>
          <p:cNvGrpSpPr/>
          <p:nvPr/>
        </p:nvGrpSpPr>
        <p:grpSpPr>
          <a:xfrm>
            <a:off x="10475751" y="3498158"/>
            <a:ext cx="2448272" cy="288032"/>
            <a:chOff x="8412743" y="3501008"/>
            <a:chExt cx="2448272" cy="288032"/>
          </a:xfrm>
        </p:grpSpPr>
        <p:grpSp>
          <p:nvGrpSpPr>
            <p:cNvPr id="283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L 形 285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4" name="TextBox 283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7244" y="185811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0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4697397" y="5000636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验证码返回 输入正确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809251" y="948928"/>
            <a:ext cx="2592000" cy="282088"/>
            <a:chOff x="7214315" y="1017168"/>
            <a:chExt cx="2592000" cy="282088"/>
          </a:xfrm>
        </p:grpSpPr>
        <p:sp>
          <p:nvSpPr>
            <p:cNvPr id="293" name="TextBox 292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4" name="直接连接符 293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10393750" y="973278"/>
            <a:ext cx="2592000" cy="282088"/>
            <a:chOff x="7214315" y="1017168"/>
            <a:chExt cx="2592000" cy="282088"/>
          </a:xfrm>
        </p:grpSpPr>
        <p:sp>
          <p:nvSpPr>
            <p:cNvPr id="299" name="TextBox 298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0" name="直接连接符 299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3173261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305" name="圆角矩形 304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圆角矩形 305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圆角矩形 306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8" name="组合 307"/>
          <p:cNvGrpSpPr/>
          <p:nvPr/>
        </p:nvGrpSpPr>
        <p:grpSpPr>
          <a:xfrm>
            <a:off x="12724124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309" name="圆角矩形 308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0403527" y="1285860"/>
            <a:ext cx="2592288" cy="956029"/>
            <a:chOff x="820738" y="1246318"/>
            <a:chExt cx="2592288" cy="956029"/>
          </a:xfrm>
        </p:grpSpPr>
        <p:sp>
          <p:nvSpPr>
            <p:cNvPr id="313" name="矩形 312"/>
            <p:cNvSpPr/>
            <p:nvPr/>
          </p:nvSpPr>
          <p:spPr>
            <a:xfrm>
              <a:off x="820738" y="1246318"/>
              <a:ext cx="2592288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324" name="矩形 323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5" name="直接连接符 324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5" name="TextBox 314"/>
            <p:cNvSpPr txBox="1"/>
            <p:nvPr/>
          </p:nvSpPr>
          <p:spPr>
            <a:xfrm>
              <a:off x="1531351" y="133573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一定会中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2985451" y="142873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322" name="矩形 321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8" name="TextBox 317"/>
            <p:cNvSpPr txBox="1"/>
            <p:nvPr/>
          </p:nvSpPr>
          <p:spPr>
            <a:xfrm>
              <a:off x="1531351" y="1590315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622975" y="1434022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88</a:t>
              </a:r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0" name="直接连接符 319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1869156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484007" y="59021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3681075" cy="6858000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0" y="0"/>
            <a:ext cx="13681075" cy="685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直接箭头连接符 95"/>
          <p:cNvCxnSpPr/>
          <p:nvPr/>
        </p:nvCxnSpPr>
        <p:spPr>
          <a:xfrm>
            <a:off x="3507651" y="2500203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09251" y="582971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810393" y="548680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10393" y="548680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134"/>
          <p:cNvGrpSpPr/>
          <p:nvPr/>
        </p:nvGrpSpPr>
        <p:grpSpPr>
          <a:xfrm>
            <a:off x="937411" y="2095108"/>
            <a:ext cx="2357333" cy="355450"/>
            <a:chOff x="4054455" y="2786058"/>
            <a:chExt cx="2357333" cy="355450"/>
          </a:xfrm>
        </p:grpSpPr>
        <p:sp>
          <p:nvSpPr>
            <p:cNvPr id="134" name="矩形 1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929658" y="1237852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113654" y="1302828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730" y="1320440"/>
            <a:ext cx="229730" cy="190721"/>
          </a:xfrm>
          <a:prstGeom prst="rect">
            <a:avLst/>
          </a:prstGeom>
          <a:noFill/>
        </p:spPr>
      </p:pic>
      <p:sp>
        <p:nvSpPr>
          <p:cNvPr id="118" name="矩形 117"/>
          <p:cNvSpPr/>
          <p:nvPr/>
        </p:nvSpPr>
        <p:spPr>
          <a:xfrm>
            <a:off x="929658" y="1591936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1113654" y="165837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42" y="1666438"/>
            <a:ext cx="224706" cy="224706"/>
          </a:xfrm>
          <a:prstGeom prst="rect">
            <a:avLst/>
          </a:prstGeom>
          <a:noFill/>
        </p:spPr>
      </p:pic>
      <p:sp>
        <p:nvSpPr>
          <p:cNvPr id="136" name="TextBox 135"/>
          <p:cNvSpPr txBox="1"/>
          <p:nvPr/>
        </p:nvSpPr>
        <p:spPr>
          <a:xfrm>
            <a:off x="1143269" y="2688622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36"/>
          <p:cNvGrpSpPr/>
          <p:nvPr/>
        </p:nvGrpSpPr>
        <p:grpSpPr>
          <a:xfrm>
            <a:off x="929519" y="3045812"/>
            <a:ext cx="2357333" cy="355450"/>
            <a:chOff x="4054455" y="2786058"/>
            <a:chExt cx="2357333" cy="355450"/>
          </a:xfrm>
        </p:grpSpPr>
        <p:sp>
          <p:nvSpPr>
            <p:cNvPr id="138" name="矩形 13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3" name="直接箭头连接符 142"/>
          <p:cNvCxnSpPr/>
          <p:nvPr/>
        </p:nvCxnSpPr>
        <p:spPr>
          <a:xfrm>
            <a:off x="6697849" y="256063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4257" y="2711422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矩形 110"/>
          <p:cNvSpPr/>
          <p:nvPr/>
        </p:nvSpPr>
        <p:spPr>
          <a:xfrm>
            <a:off x="4102546" y="61816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103688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103688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207279" y="62225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6" name="组合 123"/>
          <p:cNvGrpSpPr/>
          <p:nvPr/>
        </p:nvGrpSpPr>
        <p:grpSpPr>
          <a:xfrm>
            <a:off x="4156646" y="637218"/>
            <a:ext cx="464006" cy="246221"/>
            <a:chOff x="10421887" y="1826156"/>
            <a:chExt cx="464006" cy="246221"/>
          </a:xfrm>
        </p:grpSpPr>
        <p:sp>
          <p:nvSpPr>
            <p:cNvPr id="123" name="TextBox 12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4" name="流程图: 离页连接符 12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134"/>
          <p:cNvGrpSpPr/>
          <p:nvPr/>
        </p:nvGrpSpPr>
        <p:grpSpPr>
          <a:xfrm>
            <a:off x="4230706" y="1786302"/>
            <a:ext cx="2357333" cy="355450"/>
            <a:chOff x="4054455" y="2786058"/>
            <a:chExt cx="2357333" cy="355450"/>
          </a:xfrm>
        </p:grpSpPr>
        <p:sp>
          <p:nvSpPr>
            <p:cNvPr id="130" name="矩形 129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2" name="矩形 131"/>
          <p:cNvSpPr/>
          <p:nvPr/>
        </p:nvSpPr>
        <p:spPr>
          <a:xfrm>
            <a:off x="4222953" y="120481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406949" y="1269786"/>
            <a:ext cx="19062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请输入您的注册的手机号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5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025" y="1287398"/>
            <a:ext cx="229730" cy="190721"/>
          </a:xfrm>
          <a:prstGeom prst="rect">
            <a:avLst/>
          </a:prstGeom>
          <a:noFill/>
        </p:spPr>
      </p:pic>
      <p:sp>
        <p:nvSpPr>
          <p:cNvPr id="170" name="TextBox 169"/>
          <p:cNvSpPr txBox="1"/>
          <p:nvPr/>
        </p:nvSpPr>
        <p:spPr>
          <a:xfrm>
            <a:off x="4380584" y="2198412"/>
            <a:ext cx="2031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我已阅读并同意</a:t>
            </a:r>
            <a:r>
              <a:rPr lang="en-US" altLang="zh-CN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凑份子服务协议</a:t>
            </a:r>
            <a:r>
              <a:rPr lang="en-US" altLang="zh-CN" sz="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9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7212620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213762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213762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8234228" y="610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身份验证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" name="组合 123"/>
          <p:cNvGrpSpPr/>
          <p:nvPr/>
        </p:nvGrpSpPr>
        <p:grpSpPr>
          <a:xfrm>
            <a:off x="7266720" y="625343"/>
            <a:ext cx="464006" cy="246221"/>
            <a:chOff x="10421887" y="1826156"/>
            <a:chExt cx="464006" cy="246221"/>
          </a:xfrm>
        </p:grpSpPr>
        <p:sp>
          <p:nvSpPr>
            <p:cNvPr id="185" name="TextBox 184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86" name="流程图: 离页连接符 18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34"/>
          <p:cNvGrpSpPr/>
          <p:nvPr/>
        </p:nvGrpSpPr>
        <p:grpSpPr>
          <a:xfrm>
            <a:off x="7340780" y="1774427"/>
            <a:ext cx="2357333" cy="355450"/>
            <a:chOff x="4054455" y="2786058"/>
            <a:chExt cx="2357333" cy="355450"/>
          </a:xfrm>
        </p:grpSpPr>
        <p:sp>
          <p:nvSpPr>
            <p:cNvPr id="188" name="矩形 18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7333027" y="119293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17023" y="125791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请输入验证码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6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8291" y="1261922"/>
            <a:ext cx="224706" cy="224706"/>
          </a:xfrm>
          <a:prstGeom prst="rect">
            <a:avLst/>
          </a:prstGeom>
          <a:noFill/>
        </p:spPr>
      </p:pic>
      <p:pic>
        <p:nvPicPr>
          <p:cNvPr id="19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1385" y="1857364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8" name="直接箭头连接符 197"/>
          <p:cNvCxnSpPr/>
          <p:nvPr/>
        </p:nvCxnSpPr>
        <p:spPr>
          <a:xfrm>
            <a:off x="9845671" y="2500306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268769" y="2232368"/>
            <a:ext cx="142503" cy="142503"/>
            <a:chOff x="4268769" y="2232368"/>
            <a:chExt cx="142503" cy="142503"/>
          </a:xfrm>
        </p:grpSpPr>
        <p:sp>
          <p:nvSpPr>
            <p:cNvPr id="108" name="矩形 107"/>
            <p:cNvSpPr/>
            <p:nvPr/>
          </p:nvSpPr>
          <p:spPr>
            <a:xfrm>
              <a:off x="4268769" y="2232368"/>
              <a:ext cx="142503" cy="142503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L 形 108"/>
            <p:cNvSpPr/>
            <p:nvPr/>
          </p:nvSpPr>
          <p:spPr>
            <a:xfrm rot="3416154" flipH="1">
              <a:off x="4320785" y="2234438"/>
              <a:ext cx="52852" cy="109578"/>
            </a:xfrm>
            <a:prstGeom prst="corner">
              <a:avLst>
                <a:gd name="adj1" fmla="val 27835"/>
                <a:gd name="adj2" fmla="val 2783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7330629" y="2357430"/>
            <a:ext cx="2416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如未收到验证短信，在 </a:t>
            </a:r>
            <a:r>
              <a:rPr lang="en-US" altLang="zh-CN" sz="9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秒点击重新发送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338580" y="2714620"/>
            <a:ext cx="2357333" cy="355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155609" y="276538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重新发送</a:t>
            </a:r>
            <a:endParaRPr lang="zh-CN" altLang="en-US" sz="105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93522" y="178592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矩形 119"/>
          <p:cNvSpPr/>
          <p:nvPr/>
        </p:nvSpPr>
        <p:spPr>
          <a:xfrm>
            <a:off x="10412437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10413579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0413579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1386545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设置密码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4" name="组合 123"/>
          <p:cNvGrpSpPr/>
          <p:nvPr/>
        </p:nvGrpSpPr>
        <p:grpSpPr>
          <a:xfrm>
            <a:off x="10466537" y="625343"/>
            <a:ext cx="464006" cy="246221"/>
            <a:chOff x="10421887" y="1826156"/>
            <a:chExt cx="464006" cy="246221"/>
          </a:xfrm>
        </p:grpSpPr>
        <p:sp>
          <p:nvSpPr>
            <p:cNvPr id="145" name="TextBox 144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6" name="流程图: 离页连接符 145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34"/>
          <p:cNvGrpSpPr/>
          <p:nvPr/>
        </p:nvGrpSpPr>
        <p:grpSpPr>
          <a:xfrm>
            <a:off x="10540597" y="1774427"/>
            <a:ext cx="2357333" cy="355450"/>
            <a:chOff x="4054455" y="2786058"/>
            <a:chExt cx="2357333" cy="355450"/>
          </a:xfrm>
        </p:grpSpPr>
        <p:sp>
          <p:nvSpPr>
            <p:cNvPr id="148" name="矩形 147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0" name="矩形 149"/>
          <p:cNvSpPr/>
          <p:nvPr/>
        </p:nvSpPr>
        <p:spPr>
          <a:xfrm>
            <a:off x="10532844" y="1192935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716840" y="1257911"/>
            <a:ext cx="1620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请设置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6-20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位的登录密码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2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8108" y="1261922"/>
            <a:ext cx="224706" cy="224706"/>
          </a:xfrm>
          <a:prstGeom prst="rect">
            <a:avLst/>
          </a:prstGeom>
          <a:noFill/>
        </p:spPr>
      </p:pic>
      <p:cxnSp>
        <p:nvCxnSpPr>
          <p:cNvPr id="155" name="直接箭头连接符 154"/>
          <p:cNvCxnSpPr/>
          <p:nvPr/>
        </p:nvCxnSpPr>
        <p:spPr>
          <a:xfrm>
            <a:off x="12985750" y="2428868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809251" y="948928"/>
            <a:ext cx="2592000" cy="282088"/>
            <a:chOff x="7214315" y="1017168"/>
            <a:chExt cx="2592000" cy="282088"/>
          </a:xfrm>
        </p:grpSpPr>
        <p:sp>
          <p:nvSpPr>
            <p:cNvPr id="157" name="TextBox 156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173261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84" name="圆角矩形 83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0" y="0"/>
            <a:ext cx="13681075" cy="6858000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/>
          <p:cNvCxnSpPr/>
          <p:nvPr/>
        </p:nvCxnSpPr>
        <p:spPr>
          <a:xfrm flipV="1">
            <a:off x="0" y="0"/>
            <a:ext cx="13681075" cy="685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矩形 307"/>
          <p:cNvSpPr/>
          <p:nvPr/>
        </p:nvSpPr>
        <p:spPr>
          <a:xfrm>
            <a:off x="7200900" y="2571744"/>
            <a:ext cx="2592288" cy="2260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5" name="直接箭头连接符 154"/>
          <p:cNvCxnSpPr/>
          <p:nvPr/>
        </p:nvCxnSpPr>
        <p:spPr>
          <a:xfrm>
            <a:off x="35625" y="2408824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19596" y="59441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20738" y="56012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820738" y="56012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892746" y="2425103"/>
            <a:ext cx="2448272" cy="1152128"/>
            <a:chOff x="8412743" y="3501008"/>
            <a:chExt cx="2448272" cy="1152128"/>
          </a:xfrm>
        </p:grpSpPr>
        <p:grpSp>
          <p:nvGrpSpPr>
            <p:cNvPr id="88" name="组合 294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grpSp>
            <p:nvGrpSpPr>
              <p:cNvPr id="147" name="组合 310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L 形 155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我的凑份记录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9" name="组合 295"/>
            <p:cNvGrpSpPr/>
            <p:nvPr/>
          </p:nvGrpSpPr>
          <p:grpSpPr>
            <a:xfrm>
              <a:off x="8412743" y="3789040"/>
              <a:ext cx="2448272" cy="288032"/>
              <a:chOff x="8412743" y="3501008"/>
              <a:chExt cx="2448272" cy="288032"/>
            </a:xfrm>
          </p:grpSpPr>
          <p:grpSp>
            <p:nvGrpSpPr>
              <p:cNvPr id="106" name="组合 306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10" name="矩形 109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L 形 14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8424713" y="3545888"/>
                <a:ext cx="6976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获得的商品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" name="组合 296"/>
            <p:cNvGrpSpPr/>
            <p:nvPr/>
          </p:nvGrpSpPr>
          <p:grpSpPr>
            <a:xfrm>
              <a:off x="8412743" y="4077072"/>
              <a:ext cx="2448272" cy="288032"/>
              <a:chOff x="8412743" y="3501008"/>
              <a:chExt cx="2448272" cy="288032"/>
            </a:xfrm>
          </p:grpSpPr>
          <p:grpSp>
            <p:nvGrpSpPr>
              <p:cNvPr id="97" name="组合 302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103" name="矩形 102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L 形 103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8" name="TextBox 97"/>
              <p:cNvSpPr txBox="1"/>
              <p:nvPr/>
            </p:nvSpPr>
            <p:spPr>
              <a:xfrm>
                <a:off x="8424713" y="3545888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账户明细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组合 297"/>
            <p:cNvGrpSpPr/>
            <p:nvPr/>
          </p:nvGrpSpPr>
          <p:grpSpPr>
            <a:xfrm>
              <a:off x="8412743" y="4365104"/>
              <a:ext cx="2448272" cy="288032"/>
              <a:chOff x="8412743" y="3501008"/>
              <a:chExt cx="2448272" cy="288032"/>
            </a:xfrm>
          </p:grpSpPr>
          <p:grpSp>
            <p:nvGrpSpPr>
              <p:cNvPr id="92" name="组合 298"/>
              <p:cNvGrpSpPr/>
              <p:nvPr/>
            </p:nvGrpSpPr>
            <p:grpSpPr>
              <a:xfrm>
                <a:off x="8412743" y="3501008"/>
                <a:ext cx="2448272" cy="288032"/>
                <a:chOff x="8412743" y="3501008"/>
                <a:chExt cx="2448272" cy="288032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8412743" y="3501008"/>
                  <a:ext cx="2448272" cy="28803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L 形 94"/>
                <p:cNvSpPr/>
                <p:nvPr/>
              </p:nvSpPr>
              <p:spPr>
                <a:xfrm rot="18785447" flipH="1">
                  <a:off x="10650952" y="3597981"/>
                  <a:ext cx="98284" cy="98284"/>
                </a:xfrm>
                <a:prstGeom prst="corner">
                  <a:avLst>
                    <a:gd name="adj1" fmla="val 15556"/>
                    <a:gd name="adj2" fmla="val 17778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8424713" y="3545888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我的收货地址</a:t>
                </a:r>
                <a:endPara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1" name="组合 170"/>
          <p:cNvGrpSpPr/>
          <p:nvPr/>
        </p:nvGrpSpPr>
        <p:grpSpPr>
          <a:xfrm>
            <a:off x="894785" y="3569596"/>
            <a:ext cx="2448272" cy="288032"/>
            <a:chOff x="8412743" y="3501008"/>
            <a:chExt cx="2448272" cy="288032"/>
          </a:xfrm>
        </p:grpSpPr>
        <p:grpSp>
          <p:nvGrpSpPr>
            <p:cNvPr id="172" name="组合 22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L 形 17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8424713" y="354588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我的留言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809251" y="948928"/>
            <a:ext cx="2592000" cy="282088"/>
            <a:chOff x="7214315" y="1017168"/>
            <a:chExt cx="2592000" cy="282088"/>
          </a:xfrm>
        </p:grpSpPr>
        <p:sp>
          <p:nvSpPr>
            <p:cNvPr id="177" name="TextBox 176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8" name="直接连接符 177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>
          <a:xfrm>
            <a:off x="4105375" y="1571612"/>
            <a:ext cx="2592288" cy="2857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0" name="组合 159"/>
          <p:cNvGrpSpPr/>
          <p:nvPr/>
        </p:nvGrpSpPr>
        <p:grpSpPr>
          <a:xfrm>
            <a:off x="4656453" y="1816420"/>
            <a:ext cx="1461824" cy="1461824"/>
            <a:chOff x="4464273" y="2636912"/>
            <a:chExt cx="504056" cy="504056"/>
          </a:xfrm>
        </p:grpSpPr>
        <p:sp>
          <p:nvSpPr>
            <p:cNvPr id="161" name="矩形 160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2" name="直接连接符 161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3173261" y="666856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01" name="圆角矩形 100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3424238" y="2428868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102546" y="618169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4103688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103688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111743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编辑资料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22" name="组合 123"/>
          <p:cNvGrpSpPr/>
          <p:nvPr/>
        </p:nvGrpSpPr>
        <p:grpSpPr>
          <a:xfrm>
            <a:off x="4156646" y="637218"/>
            <a:ext cx="464006" cy="246221"/>
            <a:chOff x="10421887" y="1826156"/>
            <a:chExt cx="464006" cy="246221"/>
          </a:xfrm>
        </p:grpSpPr>
        <p:sp>
          <p:nvSpPr>
            <p:cNvPr id="123" name="TextBox 122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24" name="流程图: 离页连接符 123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34"/>
          <p:cNvGrpSpPr/>
          <p:nvPr/>
        </p:nvGrpSpPr>
        <p:grpSpPr>
          <a:xfrm>
            <a:off x="4156387" y="3571876"/>
            <a:ext cx="1214446" cy="355450"/>
            <a:chOff x="4092518" y="1571612"/>
            <a:chExt cx="1357322" cy="355450"/>
          </a:xfrm>
        </p:grpSpPr>
        <p:sp>
          <p:nvSpPr>
            <p:cNvPr id="126" name="矩形 125"/>
            <p:cNvSpPr/>
            <p:nvPr/>
          </p:nvSpPr>
          <p:spPr>
            <a:xfrm>
              <a:off x="4092518" y="1571612"/>
              <a:ext cx="1357322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544194" y="1622379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拍照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425425" y="3571876"/>
            <a:ext cx="1214446" cy="355450"/>
            <a:chOff x="4092518" y="1571612"/>
            <a:chExt cx="1357322" cy="355450"/>
          </a:xfrm>
        </p:grpSpPr>
        <p:sp>
          <p:nvSpPr>
            <p:cNvPr id="136" name="矩形 135"/>
            <p:cNvSpPr/>
            <p:nvPr/>
          </p:nvSpPr>
          <p:spPr>
            <a:xfrm>
              <a:off x="4092518" y="1571612"/>
              <a:ext cx="1357322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422165" y="1622379"/>
              <a:ext cx="8083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相册选择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294"/>
          <p:cNvGrpSpPr/>
          <p:nvPr/>
        </p:nvGrpSpPr>
        <p:grpSpPr>
          <a:xfrm>
            <a:off x="4171928" y="1122084"/>
            <a:ext cx="2448272" cy="288032"/>
            <a:chOff x="8412743" y="3501008"/>
            <a:chExt cx="2448272" cy="288032"/>
          </a:xfrm>
        </p:grpSpPr>
        <p:grpSp>
          <p:nvGrpSpPr>
            <p:cNvPr id="180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L 形 182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8424713" y="354588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昵称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0" name="矩形 189"/>
          <p:cNvSpPr/>
          <p:nvPr/>
        </p:nvSpPr>
        <p:spPr>
          <a:xfrm>
            <a:off x="10425601" y="58356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10426743" y="54927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10426743" y="54927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11434798" y="5876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编辑图像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96" name="组合 123"/>
          <p:cNvGrpSpPr/>
          <p:nvPr/>
        </p:nvGrpSpPr>
        <p:grpSpPr>
          <a:xfrm>
            <a:off x="10479701" y="602615"/>
            <a:ext cx="464006" cy="246221"/>
            <a:chOff x="10421887" y="1826156"/>
            <a:chExt cx="464006" cy="246221"/>
          </a:xfrm>
        </p:grpSpPr>
        <p:sp>
          <p:nvSpPr>
            <p:cNvPr id="197" name="TextBox 196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98" name="流程图: 离页连接符 197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8" name="直接箭头连接符 267"/>
          <p:cNvCxnSpPr/>
          <p:nvPr/>
        </p:nvCxnSpPr>
        <p:spPr>
          <a:xfrm>
            <a:off x="6716676" y="2398374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2464778" y="6038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10442645" y="928670"/>
            <a:ext cx="2559007" cy="3903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10665350" y="1657554"/>
            <a:ext cx="2158277" cy="2158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3" name="组合 272"/>
          <p:cNvGrpSpPr/>
          <p:nvPr/>
        </p:nvGrpSpPr>
        <p:grpSpPr>
          <a:xfrm>
            <a:off x="834386" y="1241718"/>
            <a:ext cx="2564856" cy="956029"/>
            <a:chOff x="820739" y="1246318"/>
            <a:chExt cx="2564856" cy="956029"/>
          </a:xfrm>
        </p:grpSpPr>
        <p:sp>
          <p:nvSpPr>
            <p:cNvPr id="274" name="矩形 273"/>
            <p:cNvSpPr/>
            <p:nvPr/>
          </p:nvSpPr>
          <p:spPr>
            <a:xfrm>
              <a:off x="820739" y="1246318"/>
              <a:ext cx="2564856" cy="682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5" name="组合 159"/>
            <p:cNvGrpSpPr/>
            <p:nvPr/>
          </p:nvGrpSpPr>
          <p:grpSpPr>
            <a:xfrm>
              <a:off x="1011114" y="1352238"/>
              <a:ext cx="479549" cy="479549"/>
              <a:chOff x="4464273" y="2636912"/>
              <a:chExt cx="504056" cy="504056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6" name="直接连接符 28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" name="TextBox 275"/>
            <p:cNvSpPr txBox="1"/>
            <p:nvPr/>
          </p:nvSpPr>
          <p:spPr>
            <a:xfrm>
              <a:off x="1531351" y="1390322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1800 4500 234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8" name="组合 165"/>
            <p:cNvGrpSpPr/>
            <p:nvPr/>
          </p:nvGrpSpPr>
          <p:grpSpPr>
            <a:xfrm>
              <a:off x="982621" y="1971001"/>
              <a:ext cx="2292089" cy="231346"/>
              <a:chOff x="7668589" y="2436790"/>
              <a:chExt cx="2292089" cy="231346"/>
            </a:xfrm>
          </p:grpSpPr>
          <p:sp>
            <p:nvSpPr>
              <p:cNvPr id="283" name="矩形 282"/>
              <p:cNvSpPr/>
              <p:nvPr/>
            </p:nvSpPr>
            <p:spPr>
              <a:xfrm>
                <a:off x="7668589" y="2436790"/>
                <a:ext cx="2292089" cy="2160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619708" y="2452692"/>
                <a:ext cx="389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充值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9" name="TextBox 278"/>
            <p:cNvSpPr txBox="1"/>
            <p:nvPr/>
          </p:nvSpPr>
          <p:spPr>
            <a:xfrm>
              <a:off x="1531351" y="1590315"/>
              <a:ext cx="8194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凑份人品：</a:t>
              </a:r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632593" y="143402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endPara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1" name="直接连接符 280"/>
            <p:cNvCxnSpPr/>
            <p:nvPr/>
          </p:nvCxnSpPr>
          <p:spPr>
            <a:xfrm rot="5400000">
              <a:off x="2518538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 rot="5400000">
              <a:off x="2899592" y="1607331"/>
              <a:ext cx="21431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8373" y="142873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0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5107" y="3685871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矩形 290"/>
          <p:cNvSpPr/>
          <p:nvPr/>
        </p:nvSpPr>
        <p:spPr>
          <a:xfrm>
            <a:off x="7212805" y="583566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7213947" y="54927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7213947" y="54927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TextBox 293"/>
          <p:cNvSpPr txBox="1"/>
          <p:nvPr/>
        </p:nvSpPr>
        <p:spPr>
          <a:xfrm>
            <a:off x="8222002" y="58765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设置昵称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95" name="组合 123"/>
          <p:cNvGrpSpPr/>
          <p:nvPr/>
        </p:nvGrpSpPr>
        <p:grpSpPr>
          <a:xfrm>
            <a:off x="7266905" y="602615"/>
            <a:ext cx="464006" cy="246221"/>
            <a:chOff x="10421887" y="1826156"/>
            <a:chExt cx="464006" cy="246221"/>
          </a:xfrm>
        </p:grpSpPr>
        <p:sp>
          <p:nvSpPr>
            <p:cNvPr id="296" name="TextBox 295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7" name="流程图: 离页连接符 296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9251982" y="60386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7269140" y="1071546"/>
            <a:ext cx="2448272" cy="2880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乘号 305"/>
          <p:cNvSpPr/>
          <p:nvPr/>
        </p:nvSpPr>
        <p:spPr>
          <a:xfrm>
            <a:off x="9425953" y="1115688"/>
            <a:ext cx="245660" cy="245660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TextBox 306"/>
          <p:cNvSpPr txBox="1"/>
          <p:nvPr/>
        </p:nvSpPr>
        <p:spPr>
          <a:xfrm>
            <a:off x="7255492" y="1483328"/>
            <a:ext cx="2464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昵称长度为</a:t>
            </a:r>
            <a:r>
              <a:rPr lang="en-US" altLang="zh-CN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2-20</a:t>
            </a:r>
            <a:r>
              <a:rPr lang="zh-CN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个字符，由汉字、字母、数字组成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8135407" y="32146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输入法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1" name="直接连接符 310"/>
          <p:cNvCxnSpPr/>
          <p:nvPr/>
        </p:nvCxnSpPr>
        <p:spPr>
          <a:xfrm flipH="1">
            <a:off x="5697529" y="3695009"/>
            <a:ext cx="22843" cy="1536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/>
          <p:nvPr/>
        </p:nvCxnSpPr>
        <p:spPr>
          <a:xfrm>
            <a:off x="5697529" y="5214950"/>
            <a:ext cx="5143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10837867" y="3500438"/>
            <a:ext cx="0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9"/>
          <p:cNvGrpSpPr/>
          <p:nvPr/>
        </p:nvGrpSpPr>
        <p:grpSpPr>
          <a:xfrm>
            <a:off x="10488425" y="5405514"/>
            <a:ext cx="2424154" cy="642942"/>
            <a:chOff x="10417175" y="5429264"/>
            <a:chExt cx="2424154" cy="642942"/>
          </a:xfrm>
        </p:grpSpPr>
        <p:sp>
          <p:nvSpPr>
            <p:cNvPr id="288" name="矩形 287"/>
            <p:cNvSpPr/>
            <p:nvPr/>
          </p:nvSpPr>
          <p:spPr>
            <a:xfrm>
              <a:off x="10417175" y="5429264"/>
              <a:ext cx="2424154" cy="64294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1162442" y="55485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新界面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1" name="矩形 200"/>
          <p:cNvSpPr/>
          <p:nvPr/>
        </p:nvSpPr>
        <p:spPr>
          <a:xfrm>
            <a:off x="809251" y="592123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810393" y="557832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810393" y="557832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34"/>
          <p:cNvGrpSpPr/>
          <p:nvPr/>
        </p:nvGrpSpPr>
        <p:grpSpPr>
          <a:xfrm>
            <a:off x="937411" y="2104260"/>
            <a:ext cx="2357333" cy="355450"/>
            <a:chOff x="4054455" y="2786058"/>
            <a:chExt cx="2357333" cy="355450"/>
          </a:xfrm>
        </p:grpSpPr>
        <p:sp>
          <p:nvSpPr>
            <p:cNvPr id="206" name="矩形 20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006136" y="28368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929658" y="1247004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1113654" y="1311980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请输入您的手机号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0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730" y="1329592"/>
            <a:ext cx="229730" cy="190721"/>
          </a:xfrm>
          <a:prstGeom prst="rect">
            <a:avLst/>
          </a:prstGeom>
          <a:noFill/>
        </p:spPr>
      </p:pic>
      <p:sp>
        <p:nvSpPr>
          <p:cNvPr id="211" name="矩形 210"/>
          <p:cNvSpPr/>
          <p:nvPr/>
        </p:nvSpPr>
        <p:spPr>
          <a:xfrm>
            <a:off x="929658" y="1601088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1113654" y="166752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3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242" y="1675590"/>
            <a:ext cx="224706" cy="224706"/>
          </a:xfrm>
          <a:prstGeom prst="rect">
            <a:avLst/>
          </a:prstGeom>
          <a:noFill/>
        </p:spPr>
      </p:pic>
      <p:sp>
        <p:nvSpPr>
          <p:cNvPr id="214" name="TextBox 213"/>
          <p:cNvSpPr txBox="1"/>
          <p:nvPr/>
        </p:nvSpPr>
        <p:spPr>
          <a:xfrm>
            <a:off x="1143269" y="2697774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     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   </a:t>
            </a:r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注册新用户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36"/>
          <p:cNvGrpSpPr/>
          <p:nvPr/>
        </p:nvGrpSpPr>
        <p:grpSpPr>
          <a:xfrm>
            <a:off x="929519" y="3054964"/>
            <a:ext cx="2357333" cy="355450"/>
            <a:chOff x="4054455" y="2786058"/>
            <a:chExt cx="2357333" cy="355450"/>
          </a:xfrm>
        </p:grpSpPr>
        <p:sp>
          <p:nvSpPr>
            <p:cNvPr id="216" name="矩形 215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756761" y="2836825"/>
              <a:ext cx="9412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账号登录</a:t>
              </a:r>
              <a:endParaRPr lang="zh-CN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8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127" y="3143248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218"/>
          <p:cNvGrpSpPr/>
          <p:nvPr/>
        </p:nvGrpSpPr>
        <p:grpSpPr>
          <a:xfrm>
            <a:off x="809251" y="958080"/>
            <a:ext cx="2592000" cy="282088"/>
            <a:chOff x="7214315" y="1017168"/>
            <a:chExt cx="2592000" cy="282088"/>
          </a:xfrm>
        </p:grpSpPr>
        <p:sp>
          <p:nvSpPr>
            <p:cNvPr id="220" name="TextBox 219"/>
            <p:cNvSpPr txBox="1"/>
            <p:nvPr/>
          </p:nvSpPr>
          <p:spPr>
            <a:xfrm>
              <a:off x="7261815" y="101716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>
            <a:xfrm>
              <a:off x="7214315" y="1299256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8150610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揭晓商品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013757" y="102101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用户信息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8993325" y="1261539"/>
              <a:ext cx="792000" cy="36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5" name="直接箭头连接符 224"/>
          <p:cNvCxnSpPr/>
          <p:nvPr/>
        </p:nvCxnSpPr>
        <p:spPr>
          <a:xfrm>
            <a:off x="3402683" y="2500306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4104231" y="606294"/>
            <a:ext cx="2592288" cy="360040"/>
          </a:xfrm>
          <a:prstGeom prst="rect">
            <a:avLst/>
          </a:prstGeom>
          <a:solidFill>
            <a:srgbClr val="40404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4105373" y="57200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4105373" y="57200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5125839" y="610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登录授权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0" name="组合 123"/>
          <p:cNvGrpSpPr/>
          <p:nvPr/>
        </p:nvGrpSpPr>
        <p:grpSpPr>
          <a:xfrm>
            <a:off x="4158331" y="625343"/>
            <a:ext cx="464006" cy="246221"/>
            <a:chOff x="10421887" y="1826156"/>
            <a:chExt cx="464006" cy="246221"/>
          </a:xfrm>
        </p:grpSpPr>
        <p:sp>
          <p:nvSpPr>
            <p:cNvPr id="231" name="TextBox 230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32" name="流程图: 离页连接符 231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134"/>
          <p:cNvGrpSpPr/>
          <p:nvPr/>
        </p:nvGrpSpPr>
        <p:grpSpPr>
          <a:xfrm>
            <a:off x="4232391" y="2000240"/>
            <a:ext cx="2357333" cy="355450"/>
            <a:chOff x="4054455" y="2786058"/>
            <a:chExt cx="2357333" cy="355450"/>
          </a:xfrm>
        </p:grpSpPr>
        <p:sp>
          <p:nvSpPr>
            <p:cNvPr id="234" name="矩形 233"/>
            <p:cNvSpPr/>
            <p:nvPr/>
          </p:nvSpPr>
          <p:spPr>
            <a:xfrm>
              <a:off x="4054455" y="2786058"/>
              <a:ext cx="2357333" cy="3554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978840" y="283682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3" name="矩形 242"/>
          <p:cNvSpPr/>
          <p:nvPr/>
        </p:nvSpPr>
        <p:spPr>
          <a:xfrm>
            <a:off x="4228991" y="1146090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4412987" y="121106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" name="Picture 3" descr="F:\平面类设计素材\01-图标和按钮\常用图标\100个网页设计小图标png图标\PNG\black\female-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4063" y="1228678"/>
            <a:ext cx="229730" cy="190721"/>
          </a:xfrm>
          <a:prstGeom prst="rect">
            <a:avLst/>
          </a:prstGeom>
          <a:noFill/>
        </p:spPr>
      </p:pic>
      <p:sp>
        <p:nvSpPr>
          <p:cNvPr id="246" name="矩形 245"/>
          <p:cNvSpPr/>
          <p:nvPr/>
        </p:nvSpPr>
        <p:spPr>
          <a:xfrm>
            <a:off x="4228991" y="1500174"/>
            <a:ext cx="2357333" cy="355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4412987" y="156661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请输入您的密码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8" name="Picture 4" descr="F:\平面类设计素材\01-图标和按钮\常用图标\100个网页设计小图标png图标\PNG\black\lo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6575" y="1574676"/>
            <a:ext cx="224706" cy="224706"/>
          </a:xfrm>
          <a:prstGeom prst="rect">
            <a:avLst/>
          </a:prstGeom>
          <a:noFill/>
        </p:spPr>
      </p:pic>
      <p:sp>
        <p:nvSpPr>
          <p:cNvPr id="109" name="TextBox 108"/>
          <p:cNvSpPr txBox="1"/>
          <p:nvPr/>
        </p:nvSpPr>
        <p:spPr>
          <a:xfrm>
            <a:off x="1816022" y="5878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110"/>
          <p:cNvGrpSpPr/>
          <p:nvPr/>
        </p:nvGrpSpPr>
        <p:grpSpPr>
          <a:xfrm>
            <a:off x="3161071" y="655480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112" name="圆角矩形 111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54693" y="7568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页面</a:t>
            </a:r>
            <a:endParaRPr lang="zh-CN" altLang="en-US" b="1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13681075" cy="6858000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0" y="0"/>
            <a:ext cx="13681075" cy="685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69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991500" y="6160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商品详情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4083117" y="1196549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4697634" y="1357599"/>
            <a:ext cx="1350815" cy="1350815"/>
            <a:chOff x="4464273" y="2636912"/>
            <a:chExt cx="504056" cy="504056"/>
          </a:xfrm>
        </p:grpSpPr>
        <p:sp>
          <p:nvSpPr>
            <p:cNvPr id="92" name="矩形 91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直接连接符 106"/>
          <p:cNvCxnSpPr/>
          <p:nvPr/>
        </p:nvCxnSpPr>
        <p:spPr>
          <a:xfrm>
            <a:off x="4082359" y="2864811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60865" y="2844016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二级页面：活动商品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具体商品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组合 222"/>
          <p:cNvGrpSpPr/>
          <p:nvPr/>
        </p:nvGrpSpPr>
        <p:grpSpPr>
          <a:xfrm>
            <a:off x="4112282" y="621446"/>
            <a:ext cx="464006" cy="246221"/>
            <a:chOff x="10421887" y="1826156"/>
            <a:chExt cx="464006" cy="246221"/>
          </a:xfrm>
        </p:grpSpPr>
        <p:sp>
          <p:nvSpPr>
            <p:cNvPr id="224" name="TextBox 22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" name="流程图: 离页连接符 22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6163789" y="612091"/>
            <a:ext cx="444859" cy="246221"/>
            <a:chOff x="10417451" y="1826156"/>
            <a:chExt cx="444859" cy="246221"/>
          </a:xfrm>
        </p:grpSpPr>
        <p:sp>
          <p:nvSpPr>
            <p:cNvPr id="228" name="TextBox 227"/>
            <p:cNvSpPr txBox="1"/>
            <p:nvPr/>
          </p:nvSpPr>
          <p:spPr>
            <a:xfrm>
              <a:off x="10417451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6" name="单圆角矩形 255"/>
            <p:cNvSpPr/>
            <p:nvPr/>
          </p:nvSpPr>
          <p:spPr>
            <a:xfrm rot="5400000">
              <a:off x="10534087" y="1740628"/>
              <a:ext cx="216024" cy="440423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4104945" y="978955"/>
            <a:ext cx="237566" cy="200055"/>
            <a:chOff x="4104945" y="2119208"/>
            <a:chExt cx="237566" cy="200055"/>
          </a:xfrm>
        </p:grpSpPr>
        <p:sp>
          <p:nvSpPr>
            <p:cNvPr id="18" name="椭圆 17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4372326" y="978955"/>
            <a:ext cx="237566" cy="200055"/>
            <a:chOff x="4104945" y="2119208"/>
            <a:chExt cx="237566" cy="200055"/>
          </a:xfrm>
        </p:grpSpPr>
        <p:sp>
          <p:nvSpPr>
            <p:cNvPr id="260" name="椭圆 259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4639707" y="978955"/>
            <a:ext cx="237566" cy="200055"/>
            <a:chOff x="4667003" y="2119208"/>
            <a:chExt cx="237566" cy="200055"/>
          </a:xfrm>
        </p:grpSpPr>
        <p:sp>
          <p:nvSpPr>
            <p:cNvPr id="263" name="椭圆 262"/>
            <p:cNvSpPr/>
            <p:nvPr/>
          </p:nvSpPr>
          <p:spPr>
            <a:xfrm>
              <a:off x="4696722" y="2122264"/>
              <a:ext cx="177421" cy="17742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667003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7" name="矩形 266"/>
          <p:cNvSpPr/>
          <p:nvPr/>
        </p:nvSpPr>
        <p:spPr>
          <a:xfrm>
            <a:off x="6138216" y="1352643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4098060" y="1362713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4059997" y="3227522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4168580" y="3466633"/>
            <a:ext cx="2412000" cy="36000"/>
            <a:chOff x="4824313" y="2564904"/>
            <a:chExt cx="4291288" cy="216024"/>
          </a:xfrm>
        </p:grpSpPr>
        <p:sp>
          <p:nvSpPr>
            <p:cNvPr id="281" name="矩形 280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4066170" y="348126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5126166" y="34812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</a:p>
          <a:p>
            <a:pPr algn="ct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317053" y="34812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5" name="组合 294"/>
          <p:cNvGrpSpPr/>
          <p:nvPr/>
        </p:nvGrpSpPr>
        <p:grpSpPr>
          <a:xfrm>
            <a:off x="4165037" y="3802528"/>
            <a:ext cx="2448272" cy="288032"/>
            <a:chOff x="8412743" y="3501008"/>
            <a:chExt cx="2448272" cy="288032"/>
          </a:xfrm>
        </p:grpSpPr>
        <p:grpSp>
          <p:nvGrpSpPr>
            <p:cNvPr id="332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4" name="矩形 33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L 形 33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>
              <a:off x="8424713" y="3545888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" name="组合 295"/>
          <p:cNvGrpSpPr/>
          <p:nvPr/>
        </p:nvGrpSpPr>
        <p:grpSpPr>
          <a:xfrm>
            <a:off x="4165500" y="4127135"/>
            <a:ext cx="2448272" cy="288032"/>
            <a:chOff x="8412743" y="3501008"/>
            <a:chExt cx="2448272" cy="288032"/>
          </a:xfrm>
        </p:grpSpPr>
        <p:grpSp>
          <p:nvGrpSpPr>
            <p:cNvPr id="328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330" name="矩形 329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L 形 330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9" name="TextBox 328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往期中奖名单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4096428" y="4457680"/>
            <a:ext cx="259228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TextBox 338"/>
          <p:cNvSpPr txBox="1"/>
          <p:nvPr/>
        </p:nvSpPr>
        <p:spPr>
          <a:xfrm>
            <a:off x="5165587" y="451074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6697661" y="714356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0471" y="785794"/>
            <a:ext cx="365065" cy="6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矩形 155"/>
          <p:cNvSpPr/>
          <p:nvPr/>
        </p:nvSpPr>
        <p:spPr>
          <a:xfrm>
            <a:off x="7205481" y="592488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7206623" y="558197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7206623" y="558197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TextBox 158"/>
          <p:cNvSpPr txBox="1"/>
          <p:nvPr/>
        </p:nvSpPr>
        <p:spPr>
          <a:xfrm>
            <a:off x="8115764" y="60340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商品详情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60" name="直接连接符 159"/>
          <p:cNvCxnSpPr/>
          <p:nvPr/>
        </p:nvCxnSpPr>
        <p:spPr>
          <a:xfrm>
            <a:off x="7207381" y="1183883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/>
          <p:cNvGrpSpPr/>
          <p:nvPr/>
        </p:nvGrpSpPr>
        <p:grpSpPr>
          <a:xfrm>
            <a:off x="7821898" y="1344933"/>
            <a:ext cx="1350815" cy="1350815"/>
            <a:chOff x="4464273" y="2636912"/>
            <a:chExt cx="504056" cy="504056"/>
          </a:xfrm>
        </p:grpSpPr>
        <p:sp>
          <p:nvSpPr>
            <p:cNvPr id="162" name="矩形 161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直接连接符 164"/>
          <p:cNvCxnSpPr/>
          <p:nvPr/>
        </p:nvCxnSpPr>
        <p:spPr>
          <a:xfrm>
            <a:off x="7206623" y="2852145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185129" y="2831350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第三期：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XXXXXXXXXXXXXXXXXXXXXXXXXXXXXXXXXXXXXXXXXXXXXXXXXXXXXXX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7236546" y="608780"/>
            <a:ext cx="464006" cy="246221"/>
            <a:chOff x="10421887" y="1826156"/>
            <a:chExt cx="464006" cy="246221"/>
          </a:xfrm>
        </p:grpSpPr>
        <p:sp>
          <p:nvSpPr>
            <p:cNvPr id="168" name="TextBox 167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69" name="流程图: 离页连接符 168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9288053" y="599425"/>
            <a:ext cx="444859" cy="246221"/>
            <a:chOff x="10417451" y="1826156"/>
            <a:chExt cx="444859" cy="246221"/>
          </a:xfrm>
        </p:grpSpPr>
        <p:sp>
          <p:nvSpPr>
            <p:cNvPr id="171" name="TextBox 170"/>
            <p:cNvSpPr txBox="1"/>
            <p:nvPr/>
          </p:nvSpPr>
          <p:spPr>
            <a:xfrm>
              <a:off x="10417451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分享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2" name="单圆角矩形 171"/>
            <p:cNvSpPr/>
            <p:nvPr/>
          </p:nvSpPr>
          <p:spPr>
            <a:xfrm rot="5400000">
              <a:off x="10534087" y="1740628"/>
              <a:ext cx="216024" cy="440423"/>
            </a:xfrm>
            <a:prstGeom prst="round1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229209" y="966289"/>
            <a:ext cx="237566" cy="200055"/>
            <a:chOff x="4104945" y="2119208"/>
            <a:chExt cx="237566" cy="200055"/>
          </a:xfrm>
        </p:grpSpPr>
        <p:sp>
          <p:nvSpPr>
            <p:cNvPr id="174" name="椭圆 173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7496590" y="966289"/>
            <a:ext cx="237566" cy="200055"/>
            <a:chOff x="4104945" y="2119208"/>
            <a:chExt cx="237566" cy="200055"/>
          </a:xfrm>
        </p:grpSpPr>
        <p:sp>
          <p:nvSpPr>
            <p:cNvPr id="177" name="椭圆 176"/>
            <p:cNvSpPr/>
            <p:nvPr/>
          </p:nvSpPr>
          <p:spPr>
            <a:xfrm>
              <a:off x="4135018" y="2122264"/>
              <a:ext cx="177421" cy="177421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104945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7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7763971" y="966289"/>
            <a:ext cx="237566" cy="200055"/>
            <a:chOff x="4667003" y="2119208"/>
            <a:chExt cx="237566" cy="200055"/>
          </a:xfrm>
        </p:grpSpPr>
        <p:sp>
          <p:nvSpPr>
            <p:cNvPr id="180" name="椭圆 179"/>
            <p:cNvSpPr/>
            <p:nvPr/>
          </p:nvSpPr>
          <p:spPr>
            <a:xfrm>
              <a:off x="4696722" y="2122264"/>
              <a:ext cx="177421" cy="17742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667003" y="2119208"/>
              <a:ext cx="2375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2" name="矩形 181"/>
          <p:cNvSpPr/>
          <p:nvPr/>
        </p:nvSpPr>
        <p:spPr>
          <a:xfrm>
            <a:off x="9262480" y="1339977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222324" y="1350047"/>
            <a:ext cx="515557" cy="1350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7184261" y="3214856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</a:t>
            </a:r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5600</a:t>
            </a:r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7292844" y="3453967"/>
            <a:ext cx="2412000" cy="36000"/>
            <a:chOff x="4824313" y="2564904"/>
            <a:chExt cx="4291288" cy="216024"/>
          </a:xfrm>
        </p:grpSpPr>
        <p:sp>
          <p:nvSpPr>
            <p:cNvPr id="186" name="矩形 185"/>
            <p:cNvSpPr/>
            <p:nvPr/>
          </p:nvSpPr>
          <p:spPr>
            <a:xfrm>
              <a:off x="4824313" y="2564904"/>
              <a:ext cx="4291288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4824313" y="2564904"/>
              <a:ext cx="2412000" cy="2160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7190434" y="346859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</a:p>
          <a:p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8250430" y="34685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340</a:t>
            </a:r>
          </a:p>
          <a:p>
            <a:pPr algn="ct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需要凑分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9441317" y="34685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</a:t>
            </a:r>
          </a:p>
          <a:p>
            <a:pPr algn="r"/>
            <a:r>
              <a:rPr lang="zh-CN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还需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1" name="组合 294"/>
          <p:cNvGrpSpPr/>
          <p:nvPr/>
        </p:nvGrpSpPr>
        <p:grpSpPr>
          <a:xfrm>
            <a:off x="7289301" y="3789862"/>
            <a:ext cx="2448272" cy="288032"/>
            <a:chOff x="8412743" y="3501008"/>
            <a:chExt cx="2448272" cy="288032"/>
          </a:xfrm>
        </p:grpSpPr>
        <p:grpSp>
          <p:nvGrpSpPr>
            <p:cNvPr id="192" name="组合 310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94" name="矩形 193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L 形 194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8424713" y="3545888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其他的凑份记录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6" name="组合 295"/>
          <p:cNvGrpSpPr/>
          <p:nvPr/>
        </p:nvGrpSpPr>
        <p:grpSpPr>
          <a:xfrm>
            <a:off x="7289764" y="4114469"/>
            <a:ext cx="2448272" cy="288032"/>
            <a:chOff x="8412743" y="3501008"/>
            <a:chExt cx="2448272" cy="288032"/>
          </a:xfrm>
        </p:grpSpPr>
        <p:grpSp>
          <p:nvGrpSpPr>
            <p:cNvPr id="197" name="组合 306"/>
            <p:cNvGrpSpPr/>
            <p:nvPr/>
          </p:nvGrpSpPr>
          <p:grpSpPr>
            <a:xfrm>
              <a:off x="8412743" y="3501008"/>
              <a:ext cx="2448272" cy="288032"/>
              <a:chOff x="8412743" y="3501008"/>
              <a:chExt cx="2448272" cy="288032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8412743" y="3501008"/>
                <a:ext cx="2448272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L 形 199"/>
              <p:cNvSpPr/>
              <p:nvPr/>
            </p:nvSpPr>
            <p:spPr>
              <a:xfrm rot="18785447" flipH="1">
                <a:off x="10650952" y="3597981"/>
                <a:ext cx="98284" cy="98284"/>
              </a:xfrm>
              <a:prstGeom prst="corner">
                <a:avLst>
                  <a:gd name="adj1" fmla="val 15556"/>
                  <a:gd name="adj2" fmla="val 17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8" name="TextBox 197"/>
            <p:cNvSpPr txBox="1"/>
            <p:nvPr/>
          </p:nvSpPr>
          <p:spPr>
            <a:xfrm>
              <a:off x="8424713" y="3545888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往期得中名单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1" name="矩形 200"/>
          <p:cNvSpPr/>
          <p:nvPr/>
        </p:nvSpPr>
        <p:spPr>
          <a:xfrm>
            <a:off x="7213322" y="4445014"/>
            <a:ext cx="2592288" cy="36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2" name="组合 201"/>
          <p:cNvGrpSpPr/>
          <p:nvPr/>
        </p:nvGrpSpPr>
        <p:grpSpPr>
          <a:xfrm>
            <a:off x="9456149" y="4455335"/>
            <a:ext cx="364202" cy="337111"/>
            <a:chOff x="4211674" y="2358720"/>
            <a:chExt cx="364202" cy="337111"/>
          </a:xfrm>
        </p:grpSpPr>
        <p:sp>
          <p:nvSpPr>
            <p:cNvPr id="203" name="圆角矩形 202"/>
            <p:cNvSpPr/>
            <p:nvPr/>
          </p:nvSpPr>
          <p:spPr>
            <a:xfrm>
              <a:off x="4212033" y="2358720"/>
              <a:ext cx="337111" cy="33711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211674" y="244378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</a:t>
              </a:r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份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8264195" y="4510035"/>
            <a:ext cx="341760" cy="253916"/>
            <a:chOff x="5203309" y="4518174"/>
            <a:chExt cx="341760" cy="253916"/>
          </a:xfrm>
        </p:grpSpPr>
        <p:sp>
          <p:nvSpPr>
            <p:cNvPr id="206" name="TextBox 205"/>
            <p:cNvSpPr txBox="1"/>
            <p:nvPr/>
          </p:nvSpPr>
          <p:spPr>
            <a:xfrm>
              <a:off x="5203309" y="4518174"/>
              <a:ext cx="341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加号 206"/>
            <p:cNvSpPr/>
            <p:nvPr/>
          </p:nvSpPr>
          <p:spPr>
            <a:xfrm>
              <a:off x="5211939" y="4601536"/>
              <a:ext cx="78138" cy="78138"/>
            </a:xfrm>
            <a:prstGeom prst="mathPlus">
              <a:avLst>
                <a:gd name="adj1" fmla="val 500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8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64735" y="773128"/>
            <a:ext cx="365065" cy="6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矩形 208"/>
          <p:cNvSpPr/>
          <p:nvPr/>
        </p:nvSpPr>
        <p:spPr>
          <a:xfrm>
            <a:off x="7200900" y="549275"/>
            <a:ext cx="2628900" cy="4283075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圆角矩形 209"/>
          <p:cNvSpPr/>
          <p:nvPr/>
        </p:nvSpPr>
        <p:spPr>
          <a:xfrm>
            <a:off x="7486677" y="925472"/>
            <a:ext cx="2000264" cy="3357586"/>
          </a:xfrm>
          <a:prstGeom prst="roundRect">
            <a:avLst>
              <a:gd name="adj" fmla="val 4386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/>
          <p:nvPr/>
        </p:nvCxnSpPr>
        <p:spPr>
          <a:xfrm>
            <a:off x="7489417" y="1285860"/>
            <a:ext cx="200026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8257057" y="98229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7" name="组合 286"/>
          <p:cNvGrpSpPr/>
          <p:nvPr/>
        </p:nvGrpSpPr>
        <p:grpSpPr>
          <a:xfrm>
            <a:off x="9193196" y="1004104"/>
            <a:ext cx="201880" cy="201880"/>
            <a:chOff x="9193196" y="1004104"/>
            <a:chExt cx="201880" cy="201880"/>
          </a:xfrm>
        </p:grpSpPr>
        <p:sp>
          <p:nvSpPr>
            <p:cNvPr id="214" name="椭圆 213"/>
            <p:cNvSpPr/>
            <p:nvPr/>
          </p:nvSpPr>
          <p:spPr>
            <a:xfrm>
              <a:off x="9193196" y="1004104"/>
              <a:ext cx="201880" cy="2018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乘号 214"/>
            <p:cNvSpPr/>
            <p:nvPr/>
          </p:nvSpPr>
          <p:spPr>
            <a:xfrm>
              <a:off x="9193196" y="1004104"/>
              <a:ext cx="201880" cy="201880"/>
            </a:xfrm>
            <a:prstGeom prst="mathMultiply">
              <a:avLst>
                <a:gd name="adj1" fmla="val 1337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7701832" y="1421912"/>
            <a:ext cx="697627" cy="674566"/>
            <a:chOff x="7527193" y="1428736"/>
            <a:chExt cx="697627" cy="674566"/>
          </a:xfrm>
        </p:grpSpPr>
        <p:grpSp>
          <p:nvGrpSpPr>
            <p:cNvPr id="218" name="组合 171"/>
            <p:cNvGrpSpPr/>
            <p:nvPr/>
          </p:nvGrpSpPr>
          <p:grpSpPr>
            <a:xfrm>
              <a:off x="7646827" y="1428736"/>
              <a:ext cx="447831" cy="447831"/>
              <a:chOff x="4464273" y="2636912"/>
              <a:chExt cx="504056" cy="504056"/>
            </a:xfrm>
          </p:grpSpPr>
          <p:sp>
            <p:nvSpPr>
              <p:cNvPr id="239" name="矩形 238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0" name="直接连接符 239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7527193" y="188785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分享到微信</a:t>
              </a:r>
              <a:endParaRPr lang="zh-CN" altLang="en-US" sz="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8632883" y="1398242"/>
            <a:ext cx="659155" cy="674566"/>
            <a:chOff x="8632883" y="1398242"/>
            <a:chExt cx="659155" cy="674566"/>
          </a:xfrm>
        </p:grpSpPr>
        <p:grpSp>
          <p:nvGrpSpPr>
            <p:cNvPr id="247" name="组合 171"/>
            <p:cNvGrpSpPr/>
            <p:nvPr/>
          </p:nvGrpSpPr>
          <p:grpSpPr>
            <a:xfrm>
              <a:off x="8738869" y="1398242"/>
              <a:ext cx="447831" cy="447831"/>
              <a:chOff x="4464273" y="2636912"/>
              <a:chExt cx="504056" cy="504056"/>
            </a:xfrm>
          </p:grpSpPr>
          <p:sp>
            <p:nvSpPr>
              <p:cNvPr id="248" name="矩形 24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9" name="直接连接符 24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/>
            <p:cNvSpPr txBox="1"/>
            <p:nvPr/>
          </p:nvSpPr>
          <p:spPr>
            <a:xfrm>
              <a:off x="8632883" y="1857364"/>
              <a:ext cx="6591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</a:t>
              </a:r>
              <a:r>
                <a:rPr lang="en-US" altLang="zh-CN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7711196" y="2215959"/>
            <a:ext cx="697627" cy="674566"/>
            <a:chOff x="8612411" y="1398242"/>
            <a:chExt cx="697627" cy="674566"/>
          </a:xfrm>
        </p:grpSpPr>
        <p:grpSp>
          <p:nvGrpSpPr>
            <p:cNvPr id="255" name="组合 171"/>
            <p:cNvGrpSpPr/>
            <p:nvPr/>
          </p:nvGrpSpPr>
          <p:grpSpPr>
            <a:xfrm>
              <a:off x="8738869" y="1398242"/>
              <a:ext cx="447831" cy="447831"/>
              <a:chOff x="4464273" y="2636912"/>
              <a:chExt cx="504056" cy="504056"/>
            </a:xfrm>
          </p:grpSpPr>
          <p:sp>
            <p:nvSpPr>
              <p:cNvPr id="266" name="矩形 26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8" name="直接连接符 267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2" name="TextBox 261"/>
            <p:cNvSpPr txBox="1"/>
            <p:nvPr/>
          </p:nvSpPr>
          <p:spPr>
            <a:xfrm>
              <a:off x="8612411" y="1857364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分享到微博</a:t>
              </a:r>
              <a:endParaRPr lang="en-US" altLang="zh-C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8595472" y="2194082"/>
            <a:ext cx="800219" cy="674566"/>
            <a:chOff x="8578291" y="1398242"/>
            <a:chExt cx="800219" cy="674566"/>
          </a:xfrm>
        </p:grpSpPr>
        <p:grpSp>
          <p:nvGrpSpPr>
            <p:cNvPr id="272" name="组合 171"/>
            <p:cNvGrpSpPr/>
            <p:nvPr/>
          </p:nvGrpSpPr>
          <p:grpSpPr>
            <a:xfrm>
              <a:off x="8738869" y="1398242"/>
              <a:ext cx="447831" cy="447831"/>
              <a:chOff x="4464273" y="2636912"/>
              <a:chExt cx="504056" cy="504056"/>
            </a:xfrm>
          </p:grpSpPr>
          <p:sp>
            <p:nvSpPr>
              <p:cNvPr id="279" name="矩形 278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0" name="直接连接符 279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/>
            <p:cNvSpPr txBox="1"/>
            <p:nvPr/>
          </p:nvSpPr>
          <p:spPr>
            <a:xfrm>
              <a:off x="8578291" y="1857364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分享到朋友圈</a:t>
              </a:r>
              <a:endParaRPr lang="en-US" altLang="zh-C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9" name="直接连接符 288"/>
          <p:cNvCxnSpPr>
            <a:stCxn id="334" idx="3"/>
          </p:cNvCxnSpPr>
          <p:nvPr/>
        </p:nvCxnSpPr>
        <p:spPr>
          <a:xfrm>
            <a:off x="6613309" y="3946544"/>
            <a:ext cx="727294" cy="162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7340603" y="5572140"/>
            <a:ext cx="2786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10417175" y="61816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10418317" y="58387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10418317" y="58387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TextBox 296"/>
          <p:cNvSpPr txBox="1"/>
          <p:nvPr/>
        </p:nvSpPr>
        <p:spPr>
          <a:xfrm>
            <a:off x="11427124" y="62225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凑份记录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92" name="组合 391"/>
          <p:cNvGrpSpPr/>
          <p:nvPr/>
        </p:nvGrpSpPr>
        <p:grpSpPr>
          <a:xfrm>
            <a:off x="10418317" y="1000108"/>
            <a:ext cx="2592000" cy="603254"/>
            <a:chOff x="10418317" y="1000108"/>
            <a:chExt cx="2592000" cy="603254"/>
          </a:xfrm>
        </p:grpSpPr>
        <p:cxnSp>
          <p:nvCxnSpPr>
            <p:cNvPr id="320" name="直接连接符 319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1" name="组合 390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304" name="组合 303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305" name="矩形 304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6" name="直接连接符 305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连接符 306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4" name="TextBox 323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7" name="TextBox 326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88" name="组合 387"/>
          <p:cNvGrpSpPr/>
          <p:nvPr/>
        </p:nvGrpSpPr>
        <p:grpSpPr>
          <a:xfrm>
            <a:off x="10430823" y="631163"/>
            <a:ext cx="464006" cy="246221"/>
            <a:chOff x="10421887" y="1826156"/>
            <a:chExt cx="464006" cy="246221"/>
          </a:xfrm>
        </p:grpSpPr>
        <p:sp>
          <p:nvSpPr>
            <p:cNvPr id="389" name="TextBox 388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0" name="流程图: 离页连接符 389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10417175" y="1643050"/>
            <a:ext cx="2592000" cy="603254"/>
            <a:chOff x="10418317" y="1000108"/>
            <a:chExt cx="2592000" cy="603254"/>
          </a:xfrm>
        </p:grpSpPr>
        <p:cxnSp>
          <p:nvCxnSpPr>
            <p:cNvPr id="394" name="直接连接符 39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5" name="组合 39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396" name="组合 39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00" name="矩形 39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1" name="直接连接符 40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直接连接符 40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7" name="TextBox 39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3" name="组合 402"/>
          <p:cNvGrpSpPr/>
          <p:nvPr/>
        </p:nvGrpSpPr>
        <p:grpSpPr>
          <a:xfrm>
            <a:off x="10412800" y="2285992"/>
            <a:ext cx="2592000" cy="603254"/>
            <a:chOff x="10418317" y="1000108"/>
            <a:chExt cx="2592000" cy="603254"/>
          </a:xfrm>
        </p:grpSpPr>
        <p:cxnSp>
          <p:nvCxnSpPr>
            <p:cNvPr id="404" name="直接连接符 40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5" name="组合 40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406" name="组合 40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10" name="矩形 40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1" name="直接连接符 41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直接连接符 41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TextBox 40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3" name="组合 412"/>
          <p:cNvGrpSpPr/>
          <p:nvPr/>
        </p:nvGrpSpPr>
        <p:grpSpPr>
          <a:xfrm>
            <a:off x="10417175" y="2943222"/>
            <a:ext cx="2592000" cy="603254"/>
            <a:chOff x="10418317" y="1000108"/>
            <a:chExt cx="2592000" cy="603254"/>
          </a:xfrm>
        </p:grpSpPr>
        <p:cxnSp>
          <p:nvCxnSpPr>
            <p:cNvPr id="414" name="直接连接符 41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组合 41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416" name="组合 41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20" name="矩形 41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1" name="直接连接符 42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直接连接符 42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7" name="TextBox 41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3" name="组合 422"/>
          <p:cNvGrpSpPr/>
          <p:nvPr/>
        </p:nvGrpSpPr>
        <p:grpSpPr>
          <a:xfrm>
            <a:off x="10417175" y="3611564"/>
            <a:ext cx="2592000" cy="603254"/>
            <a:chOff x="10418317" y="1000108"/>
            <a:chExt cx="2592000" cy="603254"/>
          </a:xfrm>
        </p:grpSpPr>
        <p:cxnSp>
          <p:nvCxnSpPr>
            <p:cNvPr id="424" name="直接连接符 42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5" name="组合 42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426" name="组合 42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30" name="矩形 42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1" name="直接连接符 43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直接连接符 43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7" name="TextBox 42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8" name="TextBox 42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9" name="TextBox 42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3" name="组合 432"/>
          <p:cNvGrpSpPr/>
          <p:nvPr/>
        </p:nvGrpSpPr>
        <p:grpSpPr>
          <a:xfrm>
            <a:off x="10423525" y="4241796"/>
            <a:ext cx="2592000" cy="603254"/>
            <a:chOff x="10418317" y="1000108"/>
            <a:chExt cx="2592000" cy="603254"/>
          </a:xfrm>
        </p:grpSpPr>
        <p:cxnSp>
          <p:nvCxnSpPr>
            <p:cNvPr id="434" name="直接连接符 433"/>
            <p:cNvCxnSpPr/>
            <p:nvPr/>
          </p:nvCxnSpPr>
          <p:spPr>
            <a:xfrm>
              <a:off x="10418317" y="1603362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组合 434"/>
            <p:cNvGrpSpPr/>
            <p:nvPr/>
          </p:nvGrpSpPr>
          <p:grpSpPr>
            <a:xfrm>
              <a:off x="10490325" y="1000108"/>
              <a:ext cx="1825630" cy="568357"/>
              <a:chOff x="10490325" y="1358886"/>
              <a:chExt cx="1825630" cy="568357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10490325" y="1397911"/>
                <a:ext cx="501525" cy="501525"/>
                <a:chOff x="4464273" y="2636912"/>
                <a:chExt cx="504056" cy="504056"/>
              </a:xfrm>
            </p:grpSpPr>
            <p:sp>
              <p:nvSpPr>
                <p:cNvPr id="440" name="矩形 439"/>
                <p:cNvSpPr/>
                <p:nvPr/>
              </p:nvSpPr>
              <p:spPr>
                <a:xfrm>
                  <a:off x="4464273" y="2636912"/>
                  <a:ext cx="504056" cy="50405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1" name="直接连接符 440"/>
                <p:cNvCxnSpPr/>
                <p:nvPr/>
              </p:nvCxnSpPr>
              <p:spPr>
                <a:xfrm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连接符 441"/>
                <p:cNvCxnSpPr/>
                <p:nvPr/>
              </p:nvCxnSpPr>
              <p:spPr>
                <a:xfrm flipV="1">
                  <a:off x="4464273" y="2636912"/>
                  <a:ext cx="504056" cy="50405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7" name="TextBox 436"/>
              <p:cNvSpPr txBox="1"/>
              <p:nvPr/>
            </p:nvSpPr>
            <p:spPr>
              <a:xfrm>
                <a:off x="11012517" y="1358886"/>
                <a:ext cx="49725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姓名</a:t>
                </a:r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8" name="TextBox 437"/>
              <p:cNvSpPr txBox="1"/>
              <p:nvPr/>
            </p:nvSpPr>
            <p:spPr>
              <a:xfrm>
                <a:off x="11017238" y="1568903"/>
                <a:ext cx="50687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凑分：</a:t>
                </a:r>
                <a:r>
                  <a:rPr lang="en-US" altLang="zh-CN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11025217" y="1727188"/>
                <a:ext cx="129073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时间：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2013 6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r>
                  <a:rPr lang="zh-CN" altLang="en-US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 </a:t>
                </a:r>
                <a:r>
                  <a:rPr lang="en-US" altLang="zh-CN" sz="700" dirty="0" smtClean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12:35</a:t>
                </a:r>
                <a:endParaRPr lang="zh-CN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293" name="直接箭头连接符 292"/>
          <p:cNvCxnSpPr/>
          <p:nvPr/>
        </p:nvCxnSpPr>
        <p:spPr>
          <a:xfrm flipV="1">
            <a:off x="10126685" y="4500570"/>
            <a:ext cx="42862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329" idx="1"/>
          </p:cNvCxnSpPr>
          <p:nvPr/>
        </p:nvCxnSpPr>
        <p:spPr>
          <a:xfrm flipH="1">
            <a:off x="3697266" y="4279737"/>
            <a:ext cx="480204" cy="55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3697265" y="4832350"/>
            <a:ext cx="0" cy="202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815995" y="1285860"/>
            <a:ext cx="2592288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818263" y="595099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819405" y="560808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819405" y="560808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TextBox 299"/>
          <p:cNvSpPr txBox="1"/>
          <p:nvPr/>
        </p:nvSpPr>
        <p:spPr>
          <a:xfrm>
            <a:off x="1828212" y="59918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凑份子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01" name="直接连接符 300"/>
          <p:cNvCxnSpPr/>
          <p:nvPr/>
        </p:nvCxnSpPr>
        <p:spPr>
          <a:xfrm>
            <a:off x="820163" y="1282030"/>
            <a:ext cx="25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867663" y="99994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1756458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揭晓商品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619605" y="100378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832893" y="1244313"/>
            <a:ext cx="792000" cy="36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3151298" y="632816"/>
            <a:ext cx="188387" cy="188387"/>
          </a:xfrm>
          <a:prstGeom prst="ellipse">
            <a:avLst/>
          </a:prstGeom>
          <a:solidFill>
            <a:srgbClr val="4F81BD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3" name="组合 312"/>
          <p:cNvGrpSpPr/>
          <p:nvPr/>
        </p:nvGrpSpPr>
        <p:grpSpPr>
          <a:xfrm>
            <a:off x="3162612" y="668025"/>
            <a:ext cx="142876" cy="142876"/>
            <a:chOff x="6840537" y="1000108"/>
            <a:chExt cx="214312" cy="252878"/>
          </a:xfrm>
          <a:solidFill>
            <a:schemeClr val="bg1">
              <a:lumMod val="95000"/>
            </a:schemeClr>
          </a:solidFill>
        </p:grpSpPr>
        <p:sp>
          <p:nvSpPr>
            <p:cNvPr id="314" name="圆角矩形 313"/>
            <p:cNvSpPr/>
            <p:nvPr/>
          </p:nvSpPr>
          <p:spPr>
            <a:xfrm>
              <a:off x="6840537" y="100010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圆角矩形 314"/>
            <p:cNvSpPr/>
            <p:nvPr/>
          </p:nvSpPr>
          <p:spPr>
            <a:xfrm>
              <a:off x="6840537" y="109082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圆角矩形 315"/>
            <p:cNvSpPr/>
            <p:nvPr/>
          </p:nvSpPr>
          <p:spPr>
            <a:xfrm>
              <a:off x="6840537" y="1181548"/>
              <a:ext cx="214312" cy="7143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7" name="组合 316"/>
          <p:cNvGrpSpPr/>
          <p:nvPr/>
        </p:nvGrpSpPr>
        <p:grpSpPr>
          <a:xfrm>
            <a:off x="819405" y="3050555"/>
            <a:ext cx="2633025" cy="800545"/>
            <a:chOff x="819405" y="1366384"/>
            <a:chExt cx="2633025" cy="800545"/>
          </a:xfrm>
        </p:grpSpPr>
        <p:grpSp>
          <p:nvGrpSpPr>
            <p:cNvPr id="318" name="组合 19"/>
            <p:cNvGrpSpPr/>
            <p:nvPr/>
          </p:nvGrpSpPr>
          <p:grpSpPr>
            <a:xfrm>
              <a:off x="891413" y="1374841"/>
              <a:ext cx="696532" cy="696532"/>
              <a:chOff x="4464273" y="2636912"/>
              <a:chExt cx="504056" cy="504056"/>
            </a:xfrm>
          </p:grpSpPr>
          <p:sp>
            <p:nvSpPr>
              <p:cNvPr id="343" name="矩形 342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4" name="直接连接符 343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直接连接符 318"/>
            <p:cNvCxnSpPr/>
            <p:nvPr/>
          </p:nvCxnSpPr>
          <p:spPr>
            <a:xfrm>
              <a:off x="819405" y="2166929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/>
            <p:cNvSpPr txBox="1"/>
            <p:nvPr/>
          </p:nvSpPr>
          <p:spPr>
            <a:xfrm>
              <a:off x="1661556" y="136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188441" y="1857364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3" name="组合 1"/>
            <p:cNvGrpSpPr/>
            <p:nvPr/>
          </p:nvGrpSpPr>
          <p:grpSpPr>
            <a:xfrm>
              <a:off x="1755509" y="1784944"/>
              <a:ext cx="1620000" cy="36000"/>
              <a:chOff x="4824313" y="2564904"/>
              <a:chExt cx="4291288" cy="216024"/>
            </a:xfrm>
          </p:grpSpPr>
          <p:sp>
            <p:nvSpPr>
              <p:cNvPr id="341" name="矩形 340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矩形 341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6" name="TextBox 325"/>
            <p:cNvSpPr txBox="1"/>
            <p:nvPr/>
          </p:nvSpPr>
          <p:spPr>
            <a:xfrm>
              <a:off x="1653099" y="179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3088228" y="179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662497" y="1562986"/>
              <a:ext cx="1226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国货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0" name="L 形 339"/>
            <p:cNvSpPr/>
            <p:nvPr/>
          </p:nvSpPr>
          <p:spPr>
            <a:xfrm rot="18824339" flipH="1">
              <a:off x="3188391" y="1444543"/>
              <a:ext cx="112429" cy="112429"/>
            </a:xfrm>
            <a:prstGeom prst="corner">
              <a:avLst>
                <a:gd name="adj1" fmla="val 14865"/>
                <a:gd name="adj2" fmla="val 162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831119" y="3938089"/>
            <a:ext cx="2633025" cy="800545"/>
            <a:chOff x="819405" y="1366384"/>
            <a:chExt cx="2633025" cy="800545"/>
          </a:xfrm>
        </p:grpSpPr>
        <p:grpSp>
          <p:nvGrpSpPr>
            <p:cNvPr id="347" name="组合 320"/>
            <p:cNvGrpSpPr/>
            <p:nvPr/>
          </p:nvGrpSpPr>
          <p:grpSpPr>
            <a:xfrm>
              <a:off x="891413" y="1374841"/>
              <a:ext cx="696532" cy="696532"/>
              <a:chOff x="4464273" y="2636912"/>
              <a:chExt cx="504056" cy="504056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9" name="直接连接符 35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连接符 359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8" name="直接连接符 347"/>
            <p:cNvCxnSpPr/>
            <p:nvPr/>
          </p:nvCxnSpPr>
          <p:spPr>
            <a:xfrm>
              <a:off x="819405" y="2166929"/>
              <a:ext cx="25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/>
            <p:cNvSpPr txBox="1"/>
            <p:nvPr/>
          </p:nvSpPr>
          <p:spPr>
            <a:xfrm>
              <a:off x="1661556" y="13663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5S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2188441" y="1857364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价值：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5600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1" name="组合 324"/>
            <p:cNvGrpSpPr/>
            <p:nvPr/>
          </p:nvGrpSpPr>
          <p:grpSpPr>
            <a:xfrm>
              <a:off x="1755509" y="1784944"/>
              <a:ext cx="1620000" cy="36000"/>
              <a:chOff x="4824313" y="2564904"/>
              <a:chExt cx="4291288" cy="216024"/>
            </a:xfrm>
          </p:grpSpPr>
          <p:sp>
            <p:nvSpPr>
              <p:cNvPr id="356" name="矩形 355"/>
              <p:cNvSpPr/>
              <p:nvPr/>
            </p:nvSpPr>
            <p:spPr>
              <a:xfrm>
                <a:off x="4824313" y="2564904"/>
                <a:ext cx="4291288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4824313" y="2564904"/>
                <a:ext cx="2412000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2" name="TextBox 351"/>
            <p:cNvSpPr txBox="1"/>
            <p:nvPr/>
          </p:nvSpPr>
          <p:spPr>
            <a:xfrm>
              <a:off x="1653099" y="1799574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230</a:t>
              </a:r>
            </a:p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已凑分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3088228" y="179957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</a:p>
            <a:p>
              <a:pPr algn="r"/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还需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662497" y="1562986"/>
              <a:ext cx="12266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国货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 </a:t>
              </a:r>
              <a:r>
                <a:rPr lang="en-US" altLang="zh-CN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L 形 354"/>
            <p:cNvSpPr/>
            <p:nvPr/>
          </p:nvSpPr>
          <p:spPr>
            <a:xfrm rot="18824339" flipH="1">
              <a:off x="3188391" y="1444543"/>
              <a:ext cx="112429" cy="112429"/>
            </a:xfrm>
            <a:prstGeom prst="corner">
              <a:avLst>
                <a:gd name="adj1" fmla="val 14865"/>
                <a:gd name="adj2" fmla="val 162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1" name="TextBox 360"/>
          <p:cNvSpPr txBox="1"/>
          <p:nvPr/>
        </p:nvSpPr>
        <p:spPr>
          <a:xfrm>
            <a:off x="1815751" y="178592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广告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1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7960" y="3214686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8263" y="594846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9405" y="560555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9405" y="560555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30488" y="59893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往期中奖名单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081217" y="605154"/>
            <a:ext cx="2592288" cy="360040"/>
          </a:xfrm>
          <a:prstGeom prst="rect">
            <a:avLst/>
          </a:prstGeom>
          <a:solidFill>
            <a:srgbClr val="40404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82359" y="570863"/>
            <a:ext cx="2592288" cy="42484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082359" y="570863"/>
            <a:ext cx="2592288" cy="360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150995" y="616067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姓名</a:t>
            </a:r>
            <a:r>
              <a:rPr lang="en-US" altLang="zh-CN" sz="11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</a:t>
            </a:r>
            <a:endParaRPr lang="zh-CN" altLang="en-US" sz="11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82617" y="116632"/>
            <a:ext cx="2089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二级页面：活动商品</a:t>
            </a:r>
            <a:r>
              <a:rPr lang="en-US" altLang="zh-CN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具体商品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3507651" y="2489381"/>
            <a:ext cx="5715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222"/>
          <p:cNvGrpSpPr/>
          <p:nvPr/>
        </p:nvGrpSpPr>
        <p:grpSpPr>
          <a:xfrm>
            <a:off x="862665" y="613073"/>
            <a:ext cx="464006" cy="246221"/>
            <a:chOff x="10421887" y="1826156"/>
            <a:chExt cx="464006" cy="246221"/>
          </a:xfrm>
        </p:grpSpPr>
        <p:sp>
          <p:nvSpPr>
            <p:cNvPr id="224" name="TextBox 223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25" name="流程图: 离页连接符 224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6" name="矩形 335"/>
          <p:cNvSpPr/>
          <p:nvPr/>
        </p:nvSpPr>
        <p:spPr>
          <a:xfrm>
            <a:off x="4089058" y="4457680"/>
            <a:ext cx="2592288" cy="36004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336"/>
          <p:cNvGrpSpPr/>
          <p:nvPr/>
        </p:nvGrpSpPr>
        <p:grpSpPr>
          <a:xfrm>
            <a:off x="6331885" y="4468001"/>
            <a:ext cx="364202" cy="337111"/>
            <a:chOff x="4211674" y="2358720"/>
            <a:chExt cx="364202" cy="337111"/>
          </a:xfrm>
        </p:grpSpPr>
        <p:sp>
          <p:nvSpPr>
            <p:cNvPr id="338" name="圆角矩形 337"/>
            <p:cNvSpPr/>
            <p:nvPr/>
          </p:nvSpPr>
          <p:spPr>
            <a:xfrm>
              <a:off x="4212033" y="2358720"/>
              <a:ext cx="337111" cy="33711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211674" y="244378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7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zh-CN" altLang="en-US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4100963" y="4512068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给他留言吧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9" name="直接箭头连接符 308"/>
          <p:cNvCxnSpPr/>
          <p:nvPr/>
        </p:nvCxnSpPr>
        <p:spPr>
          <a:xfrm rot="5400000" flipH="1">
            <a:off x="3568238" y="1374174"/>
            <a:ext cx="0" cy="25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/>
          <p:nvPr/>
        </p:nvCxnSpPr>
        <p:spPr>
          <a:xfrm rot="5400000">
            <a:off x="2955540" y="750099"/>
            <a:ext cx="1500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组合 317"/>
          <p:cNvGrpSpPr/>
          <p:nvPr/>
        </p:nvGrpSpPr>
        <p:grpSpPr>
          <a:xfrm>
            <a:off x="844488" y="938718"/>
            <a:ext cx="2533164" cy="745626"/>
            <a:chOff x="860930" y="938718"/>
            <a:chExt cx="2533164" cy="745626"/>
          </a:xfrm>
        </p:grpSpPr>
        <p:sp>
          <p:nvSpPr>
            <p:cNvPr id="313" name="矩形 312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1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305" name="矩形 304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6" name="直接连接符 305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1414938" y="983262"/>
              <a:ext cx="4972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315" name="矩形 314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21" name="矩形 320"/>
          <p:cNvSpPr/>
          <p:nvPr/>
        </p:nvSpPr>
        <p:spPr>
          <a:xfrm>
            <a:off x="844488" y="1781735"/>
            <a:ext cx="2500244" cy="7143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2700" dist="12700" dir="5400000" sx="99000" sy="99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2" name="组合 303"/>
          <p:cNvGrpSpPr/>
          <p:nvPr/>
        </p:nvGrpSpPr>
        <p:grpSpPr>
          <a:xfrm>
            <a:off x="876304" y="1834058"/>
            <a:ext cx="501525" cy="501525"/>
            <a:chOff x="4464273" y="2636912"/>
            <a:chExt cx="504056" cy="504056"/>
          </a:xfrm>
        </p:grpSpPr>
        <p:sp>
          <p:nvSpPr>
            <p:cNvPr id="346" name="矩形 345"/>
            <p:cNvSpPr/>
            <p:nvPr/>
          </p:nvSpPr>
          <p:spPr>
            <a:xfrm>
              <a:off x="4464273" y="2636912"/>
              <a:ext cx="504056" cy="5040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7" name="直接连接符 346"/>
            <p:cNvCxnSpPr/>
            <p:nvPr/>
          </p:nvCxnSpPr>
          <p:spPr>
            <a:xfrm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flipV="1">
              <a:off x="4464273" y="2636912"/>
              <a:ext cx="504056" cy="504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3" name="TextBox 322"/>
          <p:cNvSpPr txBox="1"/>
          <p:nvPr/>
        </p:nvSpPr>
        <p:spPr>
          <a:xfrm>
            <a:off x="1398496" y="1795033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403217" y="1974906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凑分：</a:t>
            </a:r>
            <a:r>
              <a:rPr lang="en-US" altLang="zh-CN" sz="6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396124" y="2213575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揭晓时间：</a:t>
            </a:r>
            <a:r>
              <a:rPr lang="en-US" altLang="zh-CN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2013-06-13</a:t>
            </a:r>
            <a:r>
              <a:rPr lang="zh-CN" altLang="en-US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12:35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879669" y="1964803"/>
            <a:ext cx="504000" cy="214314"/>
            <a:chOff x="879669" y="1964803"/>
            <a:chExt cx="504000" cy="214314"/>
          </a:xfrm>
        </p:grpSpPr>
        <p:sp>
          <p:nvSpPr>
            <p:cNvPr id="332" name="矩形 331"/>
            <p:cNvSpPr/>
            <p:nvPr/>
          </p:nvSpPr>
          <p:spPr>
            <a:xfrm>
              <a:off x="879669" y="1964803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950005" y="1969827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0" name="TextBox 339"/>
          <p:cNvSpPr txBox="1"/>
          <p:nvPr/>
        </p:nvSpPr>
        <p:spPr>
          <a:xfrm>
            <a:off x="1394807" y="2097631"/>
            <a:ext cx="8066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幸运码：</a:t>
            </a:r>
            <a:r>
              <a:rPr lang="en-US" altLang="zh-CN" sz="6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1000030</a:t>
            </a:r>
            <a:endParaRPr lang="zh-CN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3" name="组合 342"/>
          <p:cNvGrpSpPr/>
          <p:nvPr/>
        </p:nvGrpSpPr>
        <p:grpSpPr>
          <a:xfrm>
            <a:off x="2962154" y="1750489"/>
            <a:ext cx="415498" cy="184666"/>
            <a:chOff x="2978596" y="938718"/>
            <a:chExt cx="415498" cy="184666"/>
          </a:xfrm>
        </p:grpSpPr>
        <p:sp>
          <p:nvSpPr>
            <p:cNvPr id="344" name="矩形 343"/>
            <p:cNvSpPr/>
            <p:nvPr/>
          </p:nvSpPr>
          <p:spPr>
            <a:xfrm>
              <a:off x="3002981" y="964940"/>
              <a:ext cx="357190" cy="1428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978596" y="938718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第二期</a:t>
              </a:r>
              <a:endParaRPr lang="zh-CN" altLang="en-US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844488" y="2524620"/>
            <a:ext cx="2533164" cy="745626"/>
            <a:chOff x="860930" y="938718"/>
            <a:chExt cx="2533164" cy="745626"/>
          </a:xfrm>
        </p:grpSpPr>
        <p:sp>
          <p:nvSpPr>
            <p:cNvPr id="350" name="矩形 349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1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2" name="直接连接符 361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2" name="TextBox 351"/>
            <p:cNvSpPr txBox="1"/>
            <p:nvPr/>
          </p:nvSpPr>
          <p:spPr>
            <a:xfrm>
              <a:off x="1414938" y="983262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8" name="组合 357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359" name="矩形 358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4" name="组合 363"/>
          <p:cNvGrpSpPr/>
          <p:nvPr/>
        </p:nvGrpSpPr>
        <p:grpSpPr>
          <a:xfrm>
            <a:off x="844488" y="3369437"/>
            <a:ext cx="2533164" cy="745626"/>
            <a:chOff x="860930" y="938718"/>
            <a:chExt cx="2533164" cy="745626"/>
          </a:xfrm>
        </p:grpSpPr>
        <p:sp>
          <p:nvSpPr>
            <p:cNvPr id="365" name="矩形 364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6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376" name="矩形 375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/>
            <p:cNvSpPr txBox="1"/>
            <p:nvPr/>
          </p:nvSpPr>
          <p:spPr>
            <a:xfrm>
              <a:off x="1414938" y="983262"/>
              <a:ext cx="5036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3" name="组合 372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TextBox 374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379" name="Picture 24" descr="C:\Documents and Settings\lulx\桌面\ha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1447" y="2000240"/>
            <a:ext cx="672556" cy="114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0" name="组合 222"/>
          <p:cNvGrpSpPr/>
          <p:nvPr/>
        </p:nvGrpSpPr>
        <p:grpSpPr>
          <a:xfrm>
            <a:off x="4124954" y="608026"/>
            <a:ext cx="464006" cy="246221"/>
            <a:chOff x="10421887" y="1826156"/>
            <a:chExt cx="464006" cy="246221"/>
          </a:xfrm>
        </p:grpSpPr>
        <p:sp>
          <p:nvSpPr>
            <p:cNvPr id="381" name="TextBox 380"/>
            <p:cNvSpPr txBox="1"/>
            <p:nvPr/>
          </p:nvSpPr>
          <p:spPr>
            <a:xfrm>
              <a:off x="10444747" y="182615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</a:t>
              </a:r>
              <a:endParaRPr lang="zh-CN" altLang="en-US" sz="1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82" name="流程图: 离页连接符 381"/>
            <p:cNvSpPr/>
            <p:nvPr/>
          </p:nvSpPr>
          <p:spPr>
            <a:xfrm rot="5400000">
              <a:off x="10534087" y="1740628"/>
              <a:ext cx="216024" cy="440423"/>
            </a:xfrm>
            <a:prstGeom prst="flowChartOffpageConnector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121967" y="978842"/>
            <a:ext cx="2533164" cy="745626"/>
            <a:chOff x="860930" y="938718"/>
            <a:chExt cx="2533164" cy="745626"/>
          </a:xfrm>
        </p:grpSpPr>
        <p:sp>
          <p:nvSpPr>
            <p:cNvPr id="87" name="矩形 86"/>
            <p:cNvSpPr/>
            <p:nvPr/>
          </p:nvSpPr>
          <p:spPr>
            <a:xfrm>
              <a:off x="860930" y="969964"/>
              <a:ext cx="2500244" cy="71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dist="12700" dir="5400000" sx="99000" sy="99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303"/>
            <p:cNvGrpSpPr/>
            <p:nvPr/>
          </p:nvGrpSpPr>
          <p:grpSpPr>
            <a:xfrm>
              <a:off x="892746" y="1022287"/>
              <a:ext cx="501525" cy="501525"/>
              <a:chOff x="4464273" y="2636912"/>
              <a:chExt cx="504056" cy="504056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464273" y="2636912"/>
                <a:ext cx="504056" cy="50405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连接符 98"/>
              <p:cNvCxnSpPr/>
              <p:nvPr/>
            </p:nvCxnSpPr>
            <p:spPr>
              <a:xfrm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V="1">
                <a:off x="4464273" y="2636912"/>
                <a:ext cx="504056" cy="50405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1414938" y="983262"/>
              <a:ext cx="4876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  <a:r>
                <a:rPr lang="en-US" altLang="zh-CN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19659" y="1163135"/>
              <a:ext cx="46038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凑分：</a:t>
              </a:r>
              <a:r>
                <a:rPr lang="en-US" altLang="zh-CN" sz="6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12566" y="1401804"/>
              <a:ext cx="1217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揭晓时间：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2013-06-13</a:t>
              </a:r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12:35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96111" y="1153032"/>
              <a:ext cx="504000" cy="214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66447" y="1158056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</a:t>
              </a:r>
              <a:endPara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11249" y="1285860"/>
              <a:ext cx="80663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幸运码：</a:t>
              </a:r>
              <a:r>
                <a:rPr lang="en-US" altLang="zh-CN" sz="600" dirty="0" smtClean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1000030</a:t>
              </a:r>
              <a:endParaRPr lang="zh-CN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2978596" y="938718"/>
              <a:ext cx="415498" cy="184666"/>
              <a:chOff x="2978596" y="938718"/>
              <a:chExt cx="415498" cy="184666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002981" y="964940"/>
                <a:ext cx="357190" cy="1428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978596" y="938718"/>
                <a:ext cx="41549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第二期</a:t>
                </a:r>
                <a:endParaRPr lang="zh-CN" altLang="en-US" sz="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4103688" y="1825465"/>
            <a:ext cx="2611559" cy="460527"/>
            <a:chOff x="4103688" y="1825465"/>
            <a:chExt cx="2611559" cy="460527"/>
          </a:xfrm>
        </p:grpSpPr>
        <p:grpSp>
          <p:nvGrpSpPr>
            <p:cNvPr id="105" name="组合 104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4086104" y="2404609"/>
            <a:ext cx="2611559" cy="460527"/>
            <a:chOff x="4103688" y="1825465"/>
            <a:chExt cx="2611559" cy="460527"/>
          </a:xfrm>
        </p:grpSpPr>
        <p:grpSp>
          <p:nvGrpSpPr>
            <p:cNvPr id="110" name="组合 109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1" name="直接连接符 110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4071074" y="2968473"/>
            <a:ext cx="2611559" cy="460527"/>
            <a:chOff x="4103688" y="1825465"/>
            <a:chExt cx="2611559" cy="460527"/>
          </a:xfrm>
        </p:grpSpPr>
        <p:grpSp>
          <p:nvGrpSpPr>
            <p:cNvPr id="116" name="组合 115"/>
            <p:cNvGrpSpPr/>
            <p:nvPr/>
          </p:nvGrpSpPr>
          <p:grpSpPr>
            <a:xfrm>
              <a:off x="4103688" y="1825465"/>
              <a:ext cx="2611559" cy="426873"/>
              <a:chOff x="4103688" y="1825465"/>
              <a:chExt cx="2611559" cy="426873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4114321" y="1825465"/>
                <a:ext cx="9012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 </a:t>
                </a:r>
                <a:r>
                  <a:rPr lang="zh-CN" altLang="en-US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发表评论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103688" y="2021506"/>
                <a:ext cx="18806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XXXXXXXXXXXXXXXXXXXXXXX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594427" y="1825465"/>
                <a:ext cx="112082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 smtClean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2014 01 02 19:28</a:t>
                </a:r>
                <a:endPara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7" name="直接连接符 116"/>
            <p:cNvCxnSpPr/>
            <p:nvPr/>
          </p:nvCxnSpPr>
          <p:spPr>
            <a:xfrm>
              <a:off x="4146220" y="2285992"/>
              <a:ext cx="24510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箭头连接符 121"/>
          <p:cNvCxnSpPr/>
          <p:nvPr/>
        </p:nvCxnSpPr>
        <p:spPr>
          <a:xfrm>
            <a:off x="6554785" y="2071678"/>
            <a:ext cx="646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200900" y="2000240"/>
            <a:ext cx="64633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最新消息</a:t>
            </a:r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r>
              <a:rPr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r>
              <a:rPr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algn="ctr"/>
            <a:r>
              <a:rPr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</a:t>
            </a:r>
            <a:endParaRPr lang="en-US" altLang="zh-CN" sz="90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77352" y="5214950"/>
            <a:ext cx="857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留言要推送</a:t>
            </a:r>
            <a:endParaRPr lang="en-US" altLang="zh-CN" sz="1050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0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1825</Words>
  <Application>Microsoft Office PowerPoint</Application>
  <PresentationFormat>自定义</PresentationFormat>
  <Paragraphs>581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Fucheng FC1 Ci</dc:creator>
  <cp:lastModifiedBy>cifucheng</cp:lastModifiedBy>
  <cp:revision>159</cp:revision>
  <dcterms:created xsi:type="dcterms:W3CDTF">2014-03-06T09:07:09Z</dcterms:created>
  <dcterms:modified xsi:type="dcterms:W3CDTF">2014-04-21T14:36:22Z</dcterms:modified>
</cp:coreProperties>
</file>