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6" r:id="rId9"/>
    <p:sldId id="260" r:id="rId10"/>
    <p:sldId id="261" r:id="rId11"/>
    <p:sldId id="262" r:id="rId12"/>
    <p:sldId id="267" r:id="rId13"/>
    <p:sldId id="268" r:id="rId14"/>
  </p:sldIdLst>
  <p:sldSz cx="13681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4F81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397" autoAdjust="0"/>
    <p:restoredTop sz="93645" autoAdjust="0"/>
  </p:normalViewPr>
  <p:slideViewPr>
    <p:cSldViewPr>
      <p:cViewPr>
        <p:scale>
          <a:sx n="70" d="100"/>
          <a:sy n="70" d="100"/>
        </p:scale>
        <p:origin x="-768" y="6"/>
      </p:cViewPr>
      <p:guideLst>
        <p:guide orient="horz" pos="3044"/>
        <p:guide orient="horz" pos="346"/>
        <p:guide pos="4219"/>
        <p:guide pos="517"/>
        <p:guide pos="2157"/>
        <p:guide pos="2585"/>
        <p:guide pos="4536"/>
        <p:guide pos="6192"/>
        <p:guide pos="6562"/>
        <p:guide pos="8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081" y="2130426"/>
            <a:ext cx="11628914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2161" y="3886200"/>
            <a:ext cx="95767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18779" y="274639"/>
            <a:ext cx="307824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054" y="274639"/>
            <a:ext cx="900670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711" y="4406901"/>
            <a:ext cx="116289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711" y="2906713"/>
            <a:ext cx="116289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054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54546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535113"/>
            <a:ext cx="6044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54" y="2174875"/>
            <a:ext cx="6044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9797" y="1535113"/>
            <a:ext cx="6047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9797" y="2174875"/>
            <a:ext cx="6047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5" y="273050"/>
            <a:ext cx="450097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8920" y="273051"/>
            <a:ext cx="7648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055" y="1435101"/>
            <a:ext cx="45009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586" y="4800600"/>
            <a:ext cx="82086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1586" y="612775"/>
            <a:ext cx="82086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1586" y="5367338"/>
            <a:ext cx="82086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054" y="274638"/>
            <a:ext cx="12312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600201"/>
            <a:ext cx="123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4054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4368" y="6356351"/>
            <a:ext cx="4332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4770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142492" y="101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263" y="59509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80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80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0163" y="128203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663" y="9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458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9605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2893" y="124431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91413" y="1374841"/>
            <a:ext cx="696532" cy="696532"/>
            <a:chOff x="4464273" y="2636912"/>
            <a:chExt cx="504056" cy="504056"/>
          </a:xfrm>
        </p:grpSpPr>
        <p:sp>
          <p:nvSpPr>
            <p:cNvPr id="15" name="矩形 14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91413" y="2255625"/>
            <a:ext cx="696532" cy="696532"/>
            <a:chOff x="4464273" y="2636912"/>
            <a:chExt cx="504056" cy="504056"/>
          </a:xfrm>
        </p:grpSpPr>
        <p:sp>
          <p:nvSpPr>
            <p:cNvPr id="23" name="矩形 22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91413" y="3136409"/>
            <a:ext cx="696532" cy="696532"/>
            <a:chOff x="4464273" y="2636912"/>
            <a:chExt cx="504056" cy="504056"/>
          </a:xfrm>
        </p:grpSpPr>
        <p:sp>
          <p:nvSpPr>
            <p:cNvPr id="27" name="矩形 26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891413" y="4017192"/>
            <a:ext cx="696532" cy="696532"/>
            <a:chOff x="4464273" y="2636912"/>
            <a:chExt cx="504056" cy="504056"/>
          </a:xfrm>
        </p:grpSpPr>
        <p:sp>
          <p:nvSpPr>
            <p:cNvPr id="31" name="矩形 30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819405" y="2166929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25866" y="3045655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29004" y="3936727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646926" y="1366384"/>
            <a:ext cx="1805504" cy="740967"/>
            <a:chOff x="1979426" y="2506384"/>
            <a:chExt cx="1805504" cy="740967"/>
          </a:xfrm>
        </p:grpSpPr>
        <p:sp>
          <p:nvSpPr>
            <p:cNvPr id="37" name="TextBox 36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646926" y="2289000"/>
            <a:ext cx="1805504" cy="740967"/>
            <a:chOff x="1979426" y="2506384"/>
            <a:chExt cx="1805504" cy="740967"/>
          </a:xfrm>
        </p:grpSpPr>
        <p:sp>
          <p:nvSpPr>
            <p:cNvPr id="46" name="TextBox 45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646926" y="3153096"/>
            <a:ext cx="1805504" cy="740967"/>
            <a:chOff x="1979426" y="2506384"/>
            <a:chExt cx="1805504" cy="740967"/>
          </a:xfrm>
        </p:grpSpPr>
        <p:sp>
          <p:nvSpPr>
            <p:cNvPr id="58" name="TextBox 57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1646926" y="4017192"/>
            <a:ext cx="1805504" cy="740967"/>
            <a:chOff x="1979426" y="2506384"/>
            <a:chExt cx="1805504" cy="740967"/>
          </a:xfrm>
        </p:grpSpPr>
        <p:sp>
          <p:nvSpPr>
            <p:cNvPr id="70" name="TextBox 69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矩形 80"/>
          <p:cNvSpPr/>
          <p:nvPr/>
        </p:nvSpPr>
        <p:spPr>
          <a:xfrm>
            <a:off x="4093092" y="605407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94234" y="571116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94234" y="571116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13796" y="6094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94992" y="1292338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31287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4434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66369" y="1254621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4094234" y="1347002"/>
            <a:ext cx="2592000" cy="830235"/>
            <a:chOff x="4968329" y="2526757"/>
            <a:chExt cx="2592000" cy="830235"/>
          </a:xfrm>
        </p:grpSpPr>
        <p:grpSp>
          <p:nvGrpSpPr>
            <p:cNvPr id="91" name="组合 90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接连接符 106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8" name="组合 167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66" name="流程图: 手动操作 165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71" name="组合 170"/>
          <p:cNvGrpSpPr/>
          <p:nvPr/>
        </p:nvGrpSpPr>
        <p:grpSpPr>
          <a:xfrm>
            <a:off x="4094234" y="2249245"/>
            <a:ext cx="2592000" cy="830235"/>
            <a:chOff x="4968329" y="2526757"/>
            <a:chExt cx="2592000" cy="830235"/>
          </a:xfrm>
        </p:grpSpPr>
        <p:grpSp>
          <p:nvGrpSpPr>
            <p:cNvPr id="172" name="组合 171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直接连接符 18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连接符 172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9" name="组合 17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1" name="组合 180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82" name="流程图: 手动操作 181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7" name="组合 186"/>
          <p:cNvGrpSpPr/>
          <p:nvPr/>
        </p:nvGrpSpPr>
        <p:grpSpPr>
          <a:xfrm>
            <a:off x="4094234" y="3106501"/>
            <a:ext cx="2592000" cy="830235"/>
            <a:chOff x="4968329" y="2526757"/>
            <a:chExt cx="2592000" cy="830235"/>
          </a:xfrm>
        </p:grpSpPr>
        <p:grpSp>
          <p:nvGrpSpPr>
            <p:cNvPr id="188" name="组合 187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200" name="矩形 199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直接连接符 188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7" name="组合 196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98" name="流程图: 手动操作 197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3" name="组合 202"/>
          <p:cNvGrpSpPr/>
          <p:nvPr/>
        </p:nvGrpSpPr>
        <p:grpSpPr>
          <a:xfrm>
            <a:off x="4166242" y="4017199"/>
            <a:ext cx="2126235" cy="783301"/>
            <a:chOff x="5040337" y="2526757"/>
            <a:chExt cx="2126235" cy="783301"/>
          </a:xfrm>
        </p:grpSpPr>
        <p:grpSp>
          <p:nvGrpSpPr>
            <p:cNvPr id="204" name="组合 203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214" name="流程图: 手动操作 213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64" name="矩形 163"/>
          <p:cNvSpPr/>
          <p:nvPr/>
        </p:nvSpPr>
        <p:spPr>
          <a:xfrm>
            <a:off x="7212415" y="6123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213557" y="5780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7213557" y="5780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149817" y="6164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7214315" y="1017168"/>
            <a:ext cx="2592000" cy="282088"/>
            <a:chOff x="7214315" y="1017168"/>
            <a:chExt cx="2592000" cy="282088"/>
          </a:xfrm>
        </p:grpSpPr>
        <p:sp>
          <p:nvSpPr>
            <p:cNvPr id="162" name="TextBox 161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3151298" y="632816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3" idx="0"/>
          </p:cNvCxnSpPr>
          <p:nvPr/>
        </p:nvCxnSpPr>
        <p:spPr>
          <a:xfrm flipV="1">
            <a:off x="3245492" y="188640"/>
            <a:ext cx="354685" cy="44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00177" y="183587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417175" y="188640"/>
            <a:ext cx="599826" cy="38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7237512" y="1309798"/>
            <a:ext cx="25922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10379662" y="607732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10380804" y="573441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10380804" y="573441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11316908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7309520" y="2441123"/>
            <a:ext cx="2448272" cy="288032"/>
            <a:chOff x="8412743" y="3501008"/>
            <a:chExt cx="2448272" cy="288032"/>
          </a:xfrm>
        </p:grpSpPr>
        <p:grpSp>
          <p:nvGrpSpPr>
            <p:cNvPr id="311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L 形 313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TextBox 311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7309520" y="2729155"/>
            <a:ext cx="2448272" cy="288032"/>
            <a:chOff x="8412743" y="3501008"/>
            <a:chExt cx="2448272" cy="288032"/>
          </a:xfrm>
        </p:grpSpPr>
        <p:grpSp>
          <p:nvGrpSpPr>
            <p:cNvPr id="307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L 形 30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8424713" y="354588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获得的商品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7309520" y="3017187"/>
            <a:ext cx="2448272" cy="288032"/>
            <a:chOff x="8412743" y="3501008"/>
            <a:chExt cx="2448272" cy="288032"/>
          </a:xfrm>
        </p:grpSpPr>
        <p:grpSp>
          <p:nvGrpSpPr>
            <p:cNvPr id="303" name="组合 302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5" name="矩形 30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L 形 30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4" name="TextBox 30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账户明细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7309520" y="3305219"/>
            <a:ext cx="2448272" cy="288032"/>
            <a:chOff x="8412743" y="3501008"/>
            <a:chExt cx="2448272" cy="288032"/>
          </a:xfrm>
        </p:grpSpPr>
        <p:grpSp>
          <p:nvGrpSpPr>
            <p:cNvPr id="299" name="组合 298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L 形 301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我的收货地址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10433762" y="626781"/>
            <a:ext cx="464006" cy="246221"/>
            <a:chOff x="10421887" y="1826156"/>
            <a:chExt cx="464006" cy="246221"/>
          </a:xfrm>
        </p:grpSpPr>
        <p:sp>
          <p:nvSpPr>
            <p:cNvPr id="316" name="TextBox 31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7" name="流程图: 离页连接符 31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8247908" y="16771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凑份登陆</a:t>
            </a:r>
            <a:endParaRPr lang="zh-CN" altLang="en-US" sz="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7741568" y="1597830"/>
            <a:ext cx="1584176" cy="36004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1082171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一级页面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305782" y="3601636"/>
            <a:ext cx="2448272" cy="288032"/>
            <a:chOff x="8412743" y="3501008"/>
            <a:chExt cx="2448272" cy="288032"/>
          </a:xfrm>
        </p:grpSpPr>
        <p:grpSp>
          <p:nvGrpSpPr>
            <p:cNvPr id="221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23" name="矩形 222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L 形 223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2" name="TextBox 221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10454353" y="1142984"/>
            <a:ext cx="2448272" cy="1152128"/>
            <a:chOff x="8412743" y="3501008"/>
            <a:chExt cx="2448272" cy="1152128"/>
          </a:xfrm>
        </p:grpSpPr>
        <p:grpSp>
          <p:nvGrpSpPr>
            <p:cNvPr id="23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L 形 25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3" name="TextBox 25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L 形 25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L 形 24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L 形 24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445657" y="6928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25" name="圆角矩形 22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圆角矩形 22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圆角矩形 22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556299" y="7143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57" name="圆角矩形 256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圆角矩形 257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3162612" y="66802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61" name="圆角矩形 26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圆角矩形 26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圆角矩形 262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10524050" y="4286632"/>
            <a:ext cx="2357333" cy="355450"/>
            <a:chOff x="4054455" y="2786058"/>
            <a:chExt cx="2357333" cy="355450"/>
          </a:xfrm>
        </p:grpSpPr>
        <p:sp>
          <p:nvSpPr>
            <p:cNvPr id="266" name="矩形 26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19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二级页面：用户信息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24526" y="1464549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076564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产品解释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819596" y="59087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20738" y="55658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20738" y="55658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2746" y="1330134"/>
            <a:ext cx="2448272" cy="1152128"/>
            <a:chOff x="8412743" y="3501008"/>
            <a:chExt cx="2448272" cy="1152128"/>
          </a:xfrm>
        </p:grpSpPr>
        <p:grpSp>
          <p:nvGrpSpPr>
            <p:cNvPr id="101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17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L 形 11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13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L 形 11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09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L 形 111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5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L 形 10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2" name="矩形 121"/>
          <p:cNvSpPr/>
          <p:nvPr/>
        </p:nvSpPr>
        <p:spPr>
          <a:xfrm>
            <a:off x="4226237" y="1071546"/>
            <a:ext cx="2286016" cy="285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01770" y="4047687"/>
            <a:ext cx="95693" cy="95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5328212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554653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054587" y="22859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说明图片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211633" y="59441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12775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212775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06980" y="6053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意见反馈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1" name="组合 222"/>
          <p:cNvGrpSpPr/>
          <p:nvPr/>
        </p:nvGrpSpPr>
        <p:grpSpPr>
          <a:xfrm>
            <a:off x="7255370" y="597291"/>
            <a:ext cx="464006" cy="246221"/>
            <a:chOff x="10421887" y="1826156"/>
            <a:chExt cx="464006" cy="246221"/>
          </a:xfrm>
        </p:grpSpPr>
        <p:sp>
          <p:nvSpPr>
            <p:cNvPr id="132" name="TextBox 131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3" name="流程图: 离页连接符 13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>
            <a:off x="7356653" y="1060811"/>
            <a:ext cx="2286016" cy="439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365293" y="116673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您的联系方式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3424237" y="171448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899704" y="1714488"/>
            <a:ext cx="0" cy="35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3895916" y="5286388"/>
            <a:ext cx="35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7471604" y="4832350"/>
            <a:ext cx="0" cy="45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7352478" y="1571612"/>
            <a:ext cx="2286016" cy="1285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7376604" y="16072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您的意见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352478" y="3000372"/>
            <a:ext cx="2286016" cy="439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8173921" y="3071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3424238" y="2357430"/>
            <a:ext cx="2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3685390" y="2369117"/>
            <a:ext cx="0" cy="31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466575" y="99926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417175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0418317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10418317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11354577" y="5985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0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807" y="619503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直接连接符 160"/>
          <p:cNvCxnSpPr/>
          <p:nvPr/>
        </p:nvCxnSpPr>
        <p:spPr>
          <a:xfrm>
            <a:off x="10419075" y="128135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355370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218517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2198085" y="124363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10490325" y="1333680"/>
            <a:ext cx="2448272" cy="1152128"/>
            <a:chOff x="8412743" y="3501008"/>
            <a:chExt cx="2448272" cy="1152128"/>
          </a:xfrm>
        </p:grpSpPr>
        <p:grpSp>
          <p:nvGrpSpPr>
            <p:cNvPr id="16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4" name="矩形 18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L 形 18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7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L 形 18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7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6" name="矩形 17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L 形 17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7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2" name="矩形 17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L 形 17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6" name="矩形 185"/>
          <p:cNvSpPr/>
          <p:nvPr/>
        </p:nvSpPr>
        <p:spPr>
          <a:xfrm>
            <a:off x="10746065" y="1831948"/>
            <a:ext cx="2020598" cy="1811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0745689" y="1557883"/>
            <a:ext cx="2020598" cy="454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270069" y="166680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检测到新版本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841065" y="2143116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0841065" y="249831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841065" y="28535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10937381" y="3214686"/>
            <a:ext cx="749253" cy="324000"/>
            <a:chOff x="11020506" y="3929066"/>
            <a:chExt cx="749253" cy="324000"/>
          </a:xfrm>
        </p:grpSpPr>
        <p:sp>
          <p:nvSpPr>
            <p:cNvPr id="192" name="矩形 191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1852884" y="3214686"/>
            <a:ext cx="749253" cy="324000"/>
            <a:chOff x="11020506" y="3929066"/>
            <a:chExt cx="749253" cy="324000"/>
          </a:xfrm>
        </p:grpSpPr>
        <p:sp>
          <p:nvSpPr>
            <p:cNvPr id="196" name="矩形 195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8" name="直接连接符 197"/>
          <p:cNvCxnSpPr/>
          <p:nvPr/>
        </p:nvCxnSpPr>
        <p:spPr>
          <a:xfrm>
            <a:off x="3697641" y="5548578"/>
            <a:ext cx="69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10662376" y="4856100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556863" y="2071678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553805" y="2083365"/>
            <a:ext cx="0" cy="320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796988" y="4939225"/>
            <a:ext cx="2020598" cy="1726199"/>
            <a:chOff x="10965528" y="5346139"/>
            <a:chExt cx="2020598" cy="1726199"/>
          </a:xfrm>
        </p:grpSpPr>
        <p:sp>
          <p:nvSpPr>
            <p:cNvPr id="204" name="矩形 203"/>
            <p:cNvSpPr/>
            <p:nvPr/>
          </p:nvSpPr>
          <p:spPr>
            <a:xfrm>
              <a:off x="10965528" y="5346139"/>
              <a:ext cx="2020598" cy="1726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060528" y="5657307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拨打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021 88887777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226778" y="6012508"/>
              <a:ext cx="15295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周一至周五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8:00-18:00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11156844" y="6572272"/>
              <a:ext cx="749253" cy="324000"/>
              <a:chOff x="11020506" y="3929066"/>
              <a:chExt cx="749253" cy="324000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拨打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2072347" y="6572272"/>
              <a:ext cx="749253" cy="324000"/>
              <a:chOff x="11020506" y="3929066"/>
              <a:chExt cx="749253" cy="3240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916274" y="2928934"/>
            <a:ext cx="2357333" cy="355450"/>
            <a:chOff x="4054455" y="2786058"/>
            <a:chExt cx="2357333" cy="355450"/>
          </a:xfrm>
        </p:grpSpPr>
        <p:sp>
          <p:nvSpPr>
            <p:cNvPr id="136" name="矩形 13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794329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911183" y="626781"/>
            <a:ext cx="464006" cy="246221"/>
            <a:chOff x="10421887" y="1826156"/>
            <a:chExt cx="464006" cy="246221"/>
          </a:xfrm>
        </p:grpSpPr>
        <p:sp>
          <p:nvSpPr>
            <p:cNvPr id="143" name="TextBox 14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4" name="流程图: 离页连接符 14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充值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60151" y="2571744"/>
            <a:ext cx="5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14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01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4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5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69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7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65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9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230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" name="矩形 234"/>
          <p:cNvSpPr/>
          <p:nvPr/>
        </p:nvSpPr>
        <p:spPr>
          <a:xfrm>
            <a:off x="4105375" y="1214422"/>
            <a:ext cx="2592288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5041479" y="5866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账户充值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4110038" y="99375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268769" y="1382698"/>
            <a:ext cx="228601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5172146" y="1427578"/>
            <a:ext cx="568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输入金额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9" name="组合 278"/>
          <p:cNvGrpSpPr/>
          <p:nvPr/>
        </p:nvGrpSpPr>
        <p:grpSpPr>
          <a:xfrm>
            <a:off x="6087589" y="605741"/>
            <a:ext cx="595035" cy="223646"/>
            <a:chOff x="10303151" y="1845206"/>
            <a:chExt cx="595035" cy="223646"/>
          </a:xfrm>
        </p:grpSpPr>
        <p:sp>
          <p:nvSpPr>
            <p:cNvPr id="280" name="TextBox 279"/>
            <p:cNvSpPr txBox="1"/>
            <p:nvPr/>
          </p:nvSpPr>
          <p:spPr>
            <a:xfrm>
              <a:off x="10303151" y="18452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账户明细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1" name="单圆角矩形 280"/>
            <p:cNvSpPr/>
            <p:nvPr/>
          </p:nvSpPr>
          <p:spPr>
            <a:xfrm rot="5400000">
              <a:off x="10477334" y="1683875"/>
              <a:ext cx="216024" cy="553930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2" name="直接箭头连接符 281"/>
          <p:cNvCxnSpPr/>
          <p:nvPr/>
        </p:nvCxnSpPr>
        <p:spPr>
          <a:xfrm>
            <a:off x="6697663" y="257174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199758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7200900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7200900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TextBox 286"/>
          <p:cNvSpPr txBox="1"/>
          <p:nvPr/>
        </p:nvSpPr>
        <p:spPr>
          <a:xfrm>
            <a:off x="7911379" y="59850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支付宝付款界面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0" name="直接连接符 299"/>
          <p:cNvCxnSpPr/>
          <p:nvPr/>
        </p:nvCxnSpPr>
        <p:spPr>
          <a:xfrm flipV="1">
            <a:off x="6483347" y="142852"/>
            <a:ext cx="214316" cy="40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6697663" y="136480"/>
            <a:ext cx="34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10118679" y="133133"/>
            <a:ext cx="25200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4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60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矩形 270"/>
          <p:cNvSpPr/>
          <p:nvPr/>
        </p:nvSpPr>
        <p:spPr>
          <a:xfrm>
            <a:off x="4267181" y="1980530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5112664" y="20168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网银充值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268769" y="2355182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5062956" y="239146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153" name="矩形 152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6116" y="1589097"/>
            <a:ext cx="244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0470508" y="1290509"/>
            <a:ext cx="2455292" cy="30708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账户明细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77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179" name="TextBox 178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0" name="流程图: 离页连接符 17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411105" y="100665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0480936" y="1297735"/>
            <a:ext cx="120551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10448068" y="1570775"/>
            <a:ext cx="21082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                                                                      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321"/>
          <p:cNvGrpSpPr/>
          <p:nvPr/>
        </p:nvGrpSpPr>
        <p:grpSpPr>
          <a:xfrm>
            <a:off x="12469875" y="1011983"/>
            <a:ext cx="504000" cy="231346"/>
            <a:chOff x="9456678" y="2436790"/>
            <a:chExt cx="504000" cy="231346"/>
          </a:xfrm>
        </p:grpSpPr>
        <p:sp>
          <p:nvSpPr>
            <p:cNvPr id="186" name="矩形 185"/>
            <p:cNvSpPr/>
            <p:nvPr/>
          </p:nvSpPr>
          <p:spPr>
            <a:xfrm>
              <a:off x="9456678" y="2436790"/>
              <a:ext cx="50400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523178" y="24526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02176" y="12723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</a:t>
            </a:r>
            <a:endParaRPr lang="en-US" altLang="zh-CN" sz="8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1659458" y="1297735"/>
            <a:ext cx="1260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830910" y="12850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充值明细</a:t>
            </a:r>
            <a:endParaRPr lang="en-US" altLang="zh-CN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0471020" y="1568985"/>
            <a:ext cx="1188000" cy="1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2" name="组合 337"/>
          <p:cNvGrpSpPr/>
          <p:nvPr/>
        </p:nvGrpSpPr>
        <p:grpSpPr>
          <a:xfrm>
            <a:off x="10455790" y="1737583"/>
            <a:ext cx="2450712" cy="191874"/>
            <a:chOff x="10467665" y="1725708"/>
            <a:chExt cx="2450712" cy="191874"/>
          </a:xfrm>
        </p:grpSpPr>
        <p:sp>
          <p:nvSpPr>
            <p:cNvPr id="193" name="TextBox 19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338"/>
          <p:cNvGrpSpPr/>
          <p:nvPr/>
        </p:nvGrpSpPr>
        <p:grpSpPr>
          <a:xfrm>
            <a:off x="10455790" y="1963941"/>
            <a:ext cx="2450712" cy="191874"/>
            <a:chOff x="10467665" y="1725708"/>
            <a:chExt cx="2450712" cy="191874"/>
          </a:xfrm>
        </p:grpSpPr>
        <p:sp>
          <p:nvSpPr>
            <p:cNvPr id="198" name="TextBox 19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341"/>
          <p:cNvGrpSpPr/>
          <p:nvPr/>
        </p:nvGrpSpPr>
        <p:grpSpPr>
          <a:xfrm>
            <a:off x="10455790" y="2190299"/>
            <a:ext cx="2450712" cy="191874"/>
            <a:chOff x="10467665" y="1725708"/>
            <a:chExt cx="2450712" cy="191874"/>
          </a:xfrm>
        </p:grpSpPr>
        <p:sp>
          <p:nvSpPr>
            <p:cNvPr id="203" name="TextBox 20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344"/>
          <p:cNvGrpSpPr/>
          <p:nvPr/>
        </p:nvGrpSpPr>
        <p:grpSpPr>
          <a:xfrm>
            <a:off x="10455790" y="2416657"/>
            <a:ext cx="2450712" cy="191874"/>
            <a:chOff x="10467665" y="1725708"/>
            <a:chExt cx="2450712" cy="191874"/>
          </a:xfrm>
        </p:grpSpPr>
        <p:sp>
          <p:nvSpPr>
            <p:cNvPr id="208" name="TextBox 20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347"/>
          <p:cNvGrpSpPr/>
          <p:nvPr/>
        </p:nvGrpSpPr>
        <p:grpSpPr>
          <a:xfrm>
            <a:off x="10455790" y="2643015"/>
            <a:ext cx="2450712" cy="191874"/>
            <a:chOff x="10467665" y="1725708"/>
            <a:chExt cx="2450712" cy="191874"/>
          </a:xfrm>
        </p:grpSpPr>
        <p:sp>
          <p:nvSpPr>
            <p:cNvPr id="214" name="TextBox 213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5" name="直接连接符 214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350"/>
          <p:cNvGrpSpPr/>
          <p:nvPr/>
        </p:nvGrpSpPr>
        <p:grpSpPr>
          <a:xfrm>
            <a:off x="10455790" y="2869371"/>
            <a:ext cx="2450712" cy="191874"/>
            <a:chOff x="10467665" y="1725708"/>
            <a:chExt cx="2450712" cy="191874"/>
          </a:xfrm>
        </p:grpSpPr>
        <p:sp>
          <p:nvSpPr>
            <p:cNvPr id="241" name="TextBox 240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4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1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4945943" y="5866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89"/>
          <p:cNvGrpSpPr/>
          <p:nvPr/>
        </p:nvGrpSpPr>
        <p:grpSpPr>
          <a:xfrm>
            <a:off x="10488425" y="6143644"/>
            <a:ext cx="2424154" cy="642942"/>
            <a:chOff x="10417175" y="5429264"/>
            <a:chExt cx="2424154" cy="642942"/>
          </a:xfrm>
        </p:grpSpPr>
        <p:sp>
          <p:nvSpPr>
            <p:cNvPr id="153" name="矩形 152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27"/>
          <p:cNvGrpSpPr/>
          <p:nvPr/>
        </p:nvGrpSpPr>
        <p:grpSpPr>
          <a:xfrm>
            <a:off x="4103688" y="986460"/>
            <a:ext cx="2592000" cy="282088"/>
            <a:chOff x="7214315" y="1017168"/>
            <a:chExt cx="2592000" cy="282088"/>
          </a:xfrm>
        </p:grpSpPr>
        <p:sp>
          <p:nvSpPr>
            <p:cNvPr id="139" name="TextBox 138"/>
            <p:cNvSpPr txBox="1"/>
            <p:nvPr/>
          </p:nvSpPr>
          <p:spPr>
            <a:xfrm>
              <a:off x="7261815" y="101716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203775" y="102101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份中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揭晓凑份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236520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078367" y="1381396"/>
            <a:ext cx="2619296" cy="836631"/>
            <a:chOff x="4078367" y="1381396"/>
            <a:chExt cx="2619296" cy="836631"/>
          </a:xfrm>
        </p:grpSpPr>
        <p:grpSp>
          <p:nvGrpSpPr>
            <p:cNvPr id="147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连接符 150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90"/>
          <p:cNvGrpSpPr/>
          <p:nvPr/>
        </p:nvGrpSpPr>
        <p:grpSpPr>
          <a:xfrm>
            <a:off x="4150375" y="2370074"/>
            <a:ext cx="696532" cy="696532"/>
            <a:chOff x="4464273" y="2636912"/>
            <a:chExt cx="504056" cy="504056"/>
          </a:xfrm>
        </p:grpSpPr>
        <p:sp>
          <p:nvSpPr>
            <p:cNvPr id="187" name="矩形 186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078367" y="316216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889271" y="2753993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获奖者：</a:t>
            </a:r>
            <a:r>
              <a:rPr lang="zh-CN" altLang="en-US" sz="7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凑份高手</a:t>
            </a:r>
            <a:endParaRPr lang="zh-CN" altLang="en-US" sz="7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79005" y="2915173"/>
            <a:ext cx="1231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13:44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11711" y="2325531"/>
            <a:ext cx="1785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5s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078367" y="3214686"/>
            <a:ext cx="2619296" cy="836631"/>
            <a:chOff x="4078367" y="1381396"/>
            <a:chExt cx="2619296" cy="836631"/>
          </a:xfrm>
        </p:grpSpPr>
        <p:grpSp>
          <p:nvGrpSpPr>
            <p:cNvPr id="191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7199758" y="60753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7200900" y="57324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7200900" y="57324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082412" y="61162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获得的商品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12" name="组合 260"/>
          <p:cNvGrpSpPr/>
          <p:nvPr/>
        </p:nvGrpSpPr>
        <p:grpSpPr>
          <a:xfrm>
            <a:off x="7253858" y="639285"/>
            <a:ext cx="444460" cy="229996"/>
            <a:chOff x="10421887" y="1838856"/>
            <a:chExt cx="444460" cy="229996"/>
          </a:xfrm>
        </p:grpSpPr>
        <p:sp>
          <p:nvSpPr>
            <p:cNvPr id="213" name="TextBox 212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4" name="流程图: 离页连接符 21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2" name="直接箭头连接符 221"/>
          <p:cNvCxnSpPr/>
          <p:nvPr/>
        </p:nvCxnSpPr>
        <p:spPr>
          <a:xfrm>
            <a:off x="3191017" y="2571744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2990525" y="2857496"/>
            <a:ext cx="9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3944193" y="2857496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954825" y="5061441"/>
            <a:ext cx="3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 flipV="1">
            <a:off x="7594321" y="4380299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7173892" y="1119780"/>
            <a:ext cx="2619296" cy="836631"/>
            <a:chOff x="7173892" y="1119780"/>
            <a:chExt cx="2619296" cy="836631"/>
          </a:xfrm>
        </p:grpSpPr>
        <p:grpSp>
          <p:nvGrpSpPr>
            <p:cNvPr id="22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241" name="矩形 24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2" name="直接连接符 24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直接连接符 22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7200900" y="2026680"/>
            <a:ext cx="2619296" cy="836631"/>
            <a:chOff x="7173892" y="1119780"/>
            <a:chExt cx="2619296" cy="836631"/>
          </a:xfrm>
        </p:grpSpPr>
        <p:grpSp>
          <p:nvGrpSpPr>
            <p:cNvPr id="29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3" name="直接连接符 3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直接连接符 29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1" name="直接连接符 310"/>
          <p:cNvCxnSpPr/>
          <p:nvPr/>
        </p:nvCxnSpPr>
        <p:spPr>
          <a:xfrm>
            <a:off x="2881274" y="3429000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3683617" y="343219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>
            <a:off x="3687732" y="5500702"/>
            <a:ext cx="70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10769627" y="4500570"/>
            <a:ext cx="0" cy="10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TextBox 330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32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334" name="TextBox 333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6" name="流程图: 离页连接符 33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11203039" y="23318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您还没有收货地址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9" name="组合 159"/>
          <p:cNvGrpSpPr/>
          <p:nvPr/>
        </p:nvGrpSpPr>
        <p:grpSpPr>
          <a:xfrm>
            <a:off x="10563270" y="2617598"/>
            <a:ext cx="2286000" cy="288000"/>
            <a:chOff x="7200900" y="5643578"/>
            <a:chExt cx="2286000" cy="288000"/>
          </a:xfrm>
        </p:grpSpPr>
        <p:sp>
          <p:nvSpPr>
            <p:cNvPr id="342" name="矩形 341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8" name="直接箭头连接符 347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4210979" y="1057898"/>
            <a:ext cx="2357454" cy="7280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添加地址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26097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827239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827239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1763343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310"/>
          <p:cNvGrpSpPr/>
          <p:nvPr/>
        </p:nvGrpSpPr>
        <p:grpSpPr>
          <a:xfrm>
            <a:off x="880197" y="627190"/>
            <a:ext cx="444460" cy="229996"/>
            <a:chOff x="10421887" y="1838856"/>
            <a:chExt cx="444460" cy="229996"/>
          </a:xfrm>
        </p:grpSpPr>
        <p:sp>
          <p:nvSpPr>
            <p:cNvPr id="312" name="TextBox 31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3" name="流程图: 离页连接符 31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153" name="矩形 152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36154" y="10990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159"/>
          <p:cNvGrpSpPr/>
          <p:nvPr/>
        </p:nvGrpSpPr>
        <p:grpSpPr>
          <a:xfrm>
            <a:off x="984067" y="4284008"/>
            <a:ext cx="2286000" cy="288000"/>
            <a:chOff x="7200900" y="5643578"/>
            <a:chExt cx="2286000" cy="288000"/>
          </a:xfrm>
        </p:grpSpPr>
        <p:sp>
          <p:nvSpPr>
            <p:cNvPr id="161" name="矩形 160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48975" y="5679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4245" y="2428868"/>
            <a:ext cx="79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459789" y="107154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0738" y="14561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59789" y="142873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20738" y="21705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59789" y="214311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51571" y="18133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59789" y="178592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424238" y="2428868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09008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09122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09122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2732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3" name="组合 310"/>
          <p:cNvGrpSpPr/>
          <p:nvPr/>
        </p:nvGrpSpPr>
        <p:grpSpPr>
          <a:xfrm>
            <a:off x="4144180" y="627190"/>
            <a:ext cx="444460" cy="229996"/>
            <a:chOff x="10421887" y="1838856"/>
            <a:chExt cx="444460" cy="229996"/>
          </a:xfrm>
        </p:grpSpPr>
        <p:sp>
          <p:nvSpPr>
            <p:cNvPr id="115" name="TextBox 114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8" name="流程图: 离页连接符 117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209393" y="1047796"/>
            <a:ext cx="23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收货人：姓名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详细地址：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1800 1923 321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59"/>
          <p:cNvGrpSpPr/>
          <p:nvPr/>
        </p:nvGrpSpPr>
        <p:grpSpPr>
          <a:xfrm>
            <a:off x="4248050" y="2617598"/>
            <a:ext cx="2286000" cy="288000"/>
            <a:chOff x="7200900" y="5643578"/>
            <a:chExt cx="2286000" cy="288000"/>
          </a:xfrm>
        </p:grpSpPr>
        <p:sp>
          <p:nvSpPr>
            <p:cNvPr id="139" name="矩形 138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16757" y="1271618"/>
            <a:ext cx="25922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5615" y="605668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6757" y="571377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6757" y="571377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888765" y="2402943"/>
            <a:ext cx="2448272" cy="1152128"/>
            <a:chOff x="8412743" y="3501008"/>
            <a:chExt cx="2448272" cy="1152128"/>
          </a:xfrm>
        </p:grpSpPr>
        <p:grpSp>
          <p:nvGrpSpPr>
            <p:cNvPr id="39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55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L 形 61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51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L 形 5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4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L 形 4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43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L 形 4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827153" y="16389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凑份登陆</a:t>
            </a:r>
            <a:endParaRPr lang="zh-CN" altLang="en-US" sz="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320813" y="1559650"/>
            <a:ext cx="1584176" cy="36004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55" y="176883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矩形 98"/>
          <p:cNvSpPr/>
          <p:nvPr/>
        </p:nvSpPr>
        <p:spPr>
          <a:xfrm>
            <a:off x="4083262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084404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084404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4211422" y="2230097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4203669" y="1372841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387665" y="143781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8741" y="1455429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4203669" y="172692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387665" y="179336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1253" y="1801427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4417280" y="2823611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4203530" y="3180801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203530" y="3716492"/>
            <a:ext cx="2357333" cy="355450"/>
            <a:chOff x="4054455" y="2786058"/>
            <a:chExt cx="2357333" cy="355450"/>
          </a:xfrm>
        </p:grpSpPr>
        <p:sp>
          <p:nvSpPr>
            <p:cNvPr id="141" name="矩形 140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56761" y="283682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微信账号登录</a:t>
              </a:r>
              <a:endParaRPr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85" y="221455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7221275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7222417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222417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7294425" y="2414653"/>
            <a:ext cx="2448272" cy="1152128"/>
            <a:chOff x="8412743" y="3501008"/>
            <a:chExt cx="2448272" cy="1152128"/>
          </a:xfrm>
        </p:grpSpPr>
        <p:grpSp>
          <p:nvGrpSpPr>
            <p:cNvPr id="150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66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L 形 16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1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6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L 形 16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2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5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L 形 16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54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L 形 15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27397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296464" y="3559146"/>
            <a:ext cx="2448272" cy="288032"/>
            <a:chOff x="8412743" y="3501008"/>
            <a:chExt cx="2448272" cy="288032"/>
          </a:xfrm>
        </p:grpSpPr>
        <p:grpSp>
          <p:nvGrpSpPr>
            <p:cNvPr id="107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L 形 10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90902" y="3551894"/>
            <a:ext cx="2448272" cy="288032"/>
            <a:chOff x="8412743" y="3501008"/>
            <a:chExt cx="2448272" cy="288032"/>
          </a:xfrm>
        </p:grpSpPr>
        <p:grpSp>
          <p:nvGrpSpPr>
            <p:cNvPr id="11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L 形 11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818590" y="976010"/>
            <a:ext cx="2592000" cy="282088"/>
            <a:chOff x="7214315" y="1017168"/>
            <a:chExt cx="2592000" cy="282088"/>
          </a:xfrm>
        </p:grpSpPr>
        <p:sp>
          <p:nvSpPr>
            <p:cNvPr id="123" name="TextBox 12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098597" y="962576"/>
            <a:ext cx="2592000" cy="282088"/>
            <a:chOff x="7214315" y="1017168"/>
            <a:chExt cx="2592000" cy="282088"/>
          </a:xfrm>
        </p:grpSpPr>
        <p:sp>
          <p:nvSpPr>
            <p:cNvPr id="173" name="TextBox 17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7214315" y="948928"/>
            <a:ext cx="2592000" cy="282088"/>
            <a:chOff x="7214315" y="1017168"/>
            <a:chExt cx="2592000" cy="282088"/>
          </a:xfrm>
        </p:grpSpPr>
        <p:sp>
          <p:nvSpPr>
            <p:cNvPr id="184" name="TextBox 183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445657" y="6928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0" name="圆角矩形 189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162612" y="678731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4" name="圆角矩形 19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9555181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8" name="圆角矩形 197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7237513" y="1244008"/>
            <a:ext cx="2573798" cy="956029"/>
            <a:chOff x="820739" y="1246318"/>
            <a:chExt cx="2573798" cy="956029"/>
          </a:xfrm>
        </p:grpSpPr>
        <p:sp>
          <p:nvSpPr>
            <p:cNvPr id="217" name="矩形 216"/>
            <p:cNvSpPr/>
            <p:nvPr/>
          </p:nvSpPr>
          <p:spPr>
            <a:xfrm>
              <a:off x="820739" y="1246318"/>
              <a:ext cx="2564856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8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TextBox 218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1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2" name="TextBox 221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112377" y="5902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208309" y="60386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34"/>
          <p:cNvGrpSpPr/>
          <p:nvPr/>
        </p:nvGrpSpPr>
        <p:grpSpPr>
          <a:xfrm>
            <a:off x="937411" y="2176996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31974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84716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402328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67382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74026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748326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770510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6"/>
          <p:cNvGrpSpPr/>
          <p:nvPr/>
        </p:nvGrpSpPr>
        <p:grpSpPr>
          <a:xfrm>
            <a:off x="929519" y="3127700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39"/>
          <p:cNvGrpSpPr/>
          <p:nvPr/>
        </p:nvGrpSpPr>
        <p:grpSpPr>
          <a:xfrm>
            <a:off x="929519" y="3663391"/>
            <a:ext cx="2357333" cy="355450"/>
            <a:chOff x="4054455" y="2786058"/>
            <a:chExt cx="2357333" cy="355450"/>
          </a:xfrm>
        </p:grpSpPr>
        <p:sp>
          <p:nvSpPr>
            <p:cNvPr id="141" name="矩形 140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56761" y="283682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微信账号登录</a:t>
              </a:r>
              <a:endParaRPr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7397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25" y="286474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12415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0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34"/>
          <p:cNvGrpSpPr/>
          <p:nvPr/>
        </p:nvGrpSpPr>
        <p:grpSpPr>
          <a:xfrm>
            <a:off x="4230706" y="19288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244916" y="2428868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252867" y="2786058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69896" y="28368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85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10400562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10401704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10401704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10473712" y="2353665"/>
            <a:ext cx="2448272" cy="1152128"/>
            <a:chOff x="8412743" y="3501008"/>
            <a:chExt cx="2448272" cy="1152128"/>
          </a:xfrm>
        </p:grpSpPr>
        <p:grpSp>
          <p:nvGrpSpPr>
            <p:cNvPr id="249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65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L 形 2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0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61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3" name="矩形 26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L 形 26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2" name="TextBox 261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1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5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9" name="矩形 25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L 形 25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2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53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5" name="矩形 25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L 形 2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2" name="组合 281"/>
          <p:cNvGrpSpPr/>
          <p:nvPr/>
        </p:nvGrpSpPr>
        <p:grpSpPr>
          <a:xfrm>
            <a:off x="10475751" y="3498158"/>
            <a:ext cx="2448272" cy="288032"/>
            <a:chOff x="8412743" y="3501008"/>
            <a:chExt cx="2448272" cy="288032"/>
          </a:xfrm>
        </p:grpSpPr>
        <p:grpSp>
          <p:nvGrpSpPr>
            <p:cNvPr id="283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L 形 28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44" y="185811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0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697397" y="5000636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验证码返回 输入正确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293" name="TextBox 29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10393750" y="973278"/>
            <a:ext cx="2592000" cy="282088"/>
            <a:chOff x="7214315" y="1017168"/>
            <a:chExt cx="2592000" cy="282088"/>
          </a:xfrm>
        </p:grpSpPr>
        <p:sp>
          <p:nvSpPr>
            <p:cNvPr id="299" name="TextBox 29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0" name="直接连接符 29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5" name="圆角矩形 30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圆角矩形 30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圆角矩形 30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12724124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9" name="圆角矩形 308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403527" y="1285860"/>
            <a:ext cx="2592288" cy="956029"/>
            <a:chOff x="820738" y="1246318"/>
            <a:chExt cx="2592288" cy="956029"/>
          </a:xfrm>
        </p:grpSpPr>
        <p:sp>
          <p:nvSpPr>
            <p:cNvPr id="313" name="矩形 312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324" name="矩形 32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5" name="直接连接符 32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TextBox 314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322" name="矩形 321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TextBox 317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1869156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484007" y="5902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134"/>
          <p:cNvGrpSpPr/>
          <p:nvPr/>
        </p:nvGrpSpPr>
        <p:grpSpPr>
          <a:xfrm>
            <a:off x="937411" y="2095108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237852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02828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320440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591936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65837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666438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688622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36"/>
          <p:cNvGrpSpPr/>
          <p:nvPr/>
        </p:nvGrpSpPr>
        <p:grpSpPr>
          <a:xfrm>
            <a:off x="929519" y="3045812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7397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57" y="2711422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207279" y="6222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134"/>
          <p:cNvGrpSpPr/>
          <p:nvPr/>
        </p:nvGrpSpPr>
        <p:grpSpPr>
          <a:xfrm>
            <a:off x="4230706" y="17863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380584" y="2198412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我已阅读并同意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凑份子服务协议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身份验证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请输入验证码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85" y="185736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68769" y="2232368"/>
            <a:ext cx="142503" cy="142503"/>
            <a:chOff x="4268769" y="2232368"/>
            <a:chExt cx="142503" cy="142503"/>
          </a:xfrm>
        </p:grpSpPr>
        <p:sp>
          <p:nvSpPr>
            <p:cNvPr id="108" name="矩形 107"/>
            <p:cNvSpPr/>
            <p:nvPr/>
          </p:nvSpPr>
          <p:spPr>
            <a:xfrm>
              <a:off x="4268769" y="2232368"/>
              <a:ext cx="142503" cy="14250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L 形 108"/>
            <p:cNvSpPr/>
            <p:nvPr/>
          </p:nvSpPr>
          <p:spPr>
            <a:xfrm rot="3416154" flipH="1">
              <a:off x="4320785" y="2234438"/>
              <a:ext cx="52852" cy="109578"/>
            </a:xfrm>
            <a:prstGeom prst="corner">
              <a:avLst>
                <a:gd name="adj1" fmla="val 27835"/>
                <a:gd name="adj2" fmla="val 2783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330629" y="2357430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338580" y="2714620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55609" y="27653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22" y="178592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矩形 119"/>
          <p:cNvSpPr/>
          <p:nvPr/>
        </p:nvSpPr>
        <p:spPr>
          <a:xfrm>
            <a:off x="10412437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0413579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413579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1386545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4" name="组合 123"/>
          <p:cNvGrpSpPr/>
          <p:nvPr/>
        </p:nvGrpSpPr>
        <p:grpSpPr>
          <a:xfrm>
            <a:off x="10466537" y="625343"/>
            <a:ext cx="464006" cy="246221"/>
            <a:chOff x="10421887" y="1826156"/>
            <a:chExt cx="464006" cy="246221"/>
          </a:xfrm>
        </p:grpSpPr>
        <p:sp>
          <p:nvSpPr>
            <p:cNvPr id="145" name="TextBox 14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6" name="流程图: 离页连接符 14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34"/>
          <p:cNvGrpSpPr/>
          <p:nvPr/>
        </p:nvGrpSpPr>
        <p:grpSpPr>
          <a:xfrm>
            <a:off x="10540597" y="1774427"/>
            <a:ext cx="2357333" cy="355450"/>
            <a:chOff x="4054455" y="2786058"/>
            <a:chExt cx="2357333" cy="355450"/>
          </a:xfrm>
        </p:grpSpPr>
        <p:sp>
          <p:nvSpPr>
            <p:cNvPr id="148" name="矩形 14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0532844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716840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2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108" y="1261922"/>
            <a:ext cx="224706" cy="224706"/>
          </a:xfrm>
          <a:prstGeom prst="rect">
            <a:avLst/>
          </a:prstGeom>
          <a:noFill/>
        </p:spPr>
      </p:pic>
      <p:cxnSp>
        <p:nvCxnSpPr>
          <p:cNvPr id="155" name="直接箭头连接符 154"/>
          <p:cNvCxnSpPr/>
          <p:nvPr/>
        </p:nvCxnSpPr>
        <p:spPr>
          <a:xfrm>
            <a:off x="12985750" y="2428868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57" name="TextBox 15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84" name="圆角矩形 8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727397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5" name="直接箭头连接符 154"/>
          <p:cNvCxnSpPr/>
          <p:nvPr/>
        </p:nvCxnSpPr>
        <p:spPr>
          <a:xfrm>
            <a:off x="35625" y="2408824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9596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20738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20738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892746" y="2425103"/>
            <a:ext cx="2448272" cy="1152128"/>
            <a:chOff x="8412743" y="3501008"/>
            <a:chExt cx="2448272" cy="1152128"/>
          </a:xfrm>
        </p:grpSpPr>
        <p:grpSp>
          <p:nvGrpSpPr>
            <p:cNvPr id="88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47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L 形 1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0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L 形 14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9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L 形 10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92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L 形 9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894785" y="3569596"/>
            <a:ext cx="2448272" cy="288032"/>
            <a:chOff x="8412743" y="3501008"/>
            <a:chExt cx="2448272" cy="288032"/>
          </a:xfrm>
        </p:grpSpPr>
        <p:grpSp>
          <p:nvGrpSpPr>
            <p:cNvPr id="17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L 形 17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77" name="TextBox 17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820738" y="1246318"/>
            <a:ext cx="2592288" cy="956029"/>
            <a:chOff x="820738" y="1246318"/>
            <a:chExt cx="2592288" cy="956029"/>
          </a:xfrm>
        </p:grpSpPr>
        <p:sp>
          <p:nvSpPr>
            <p:cNvPr id="82" name="矩形 81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/>
            <p:cNvSpPr txBox="1"/>
            <p:nvPr/>
          </p:nvSpPr>
          <p:spPr>
            <a:xfrm>
              <a:off x="1531351" y="1417618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531351" y="1583491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5" name="直接连接符 194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矩形 200"/>
          <p:cNvSpPr/>
          <p:nvPr/>
        </p:nvSpPr>
        <p:spPr>
          <a:xfrm>
            <a:off x="4104231" y="59212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4105373" y="55783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105373" y="55783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134"/>
          <p:cNvGrpSpPr/>
          <p:nvPr/>
        </p:nvGrpSpPr>
        <p:grpSpPr>
          <a:xfrm>
            <a:off x="4232391" y="2104260"/>
            <a:ext cx="2357333" cy="355450"/>
            <a:chOff x="4054455" y="2786058"/>
            <a:chExt cx="2357333" cy="355450"/>
          </a:xfrm>
        </p:grpSpPr>
        <p:sp>
          <p:nvSpPr>
            <p:cNvPr id="206" name="矩形 20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4224638" y="124700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4408634" y="1311980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0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710" y="1329592"/>
            <a:ext cx="229730" cy="190721"/>
          </a:xfrm>
          <a:prstGeom prst="rect">
            <a:avLst/>
          </a:prstGeom>
          <a:noFill/>
        </p:spPr>
      </p:pic>
      <p:sp>
        <p:nvSpPr>
          <p:cNvPr id="211" name="矩形 210"/>
          <p:cNvSpPr/>
          <p:nvPr/>
        </p:nvSpPr>
        <p:spPr>
          <a:xfrm>
            <a:off x="4224638" y="1601088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4408634" y="16675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3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2222" y="1675590"/>
            <a:ext cx="224706" cy="224706"/>
          </a:xfrm>
          <a:prstGeom prst="rect">
            <a:avLst/>
          </a:prstGeom>
          <a:noFill/>
        </p:spPr>
      </p:pic>
      <p:sp>
        <p:nvSpPr>
          <p:cNvPr id="214" name="TextBox 213"/>
          <p:cNvSpPr txBox="1"/>
          <p:nvPr/>
        </p:nvSpPr>
        <p:spPr>
          <a:xfrm>
            <a:off x="4438249" y="2697774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" name="组合 136"/>
          <p:cNvGrpSpPr/>
          <p:nvPr/>
        </p:nvGrpSpPr>
        <p:grpSpPr>
          <a:xfrm>
            <a:off x="4224499" y="3054964"/>
            <a:ext cx="2357333" cy="355450"/>
            <a:chOff x="4054455" y="2786058"/>
            <a:chExt cx="2357333" cy="355450"/>
          </a:xfrm>
        </p:grpSpPr>
        <p:sp>
          <p:nvSpPr>
            <p:cNvPr id="216" name="矩形 21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37" y="272057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9" name="组合 218"/>
          <p:cNvGrpSpPr/>
          <p:nvPr/>
        </p:nvGrpSpPr>
        <p:grpSpPr>
          <a:xfrm>
            <a:off x="4104231" y="958080"/>
            <a:ext cx="2592000" cy="282088"/>
            <a:chOff x="7214315" y="1017168"/>
            <a:chExt cx="2592000" cy="282088"/>
          </a:xfrm>
        </p:grpSpPr>
        <p:sp>
          <p:nvSpPr>
            <p:cNvPr id="220" name="TextBox 219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>
            <a:off x="6697663" y="2500306"/>
            <a:ext cx="50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登录授权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0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231" name="TextBox 23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2" name="流程图: 离页连接符 23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134"/>
          <p:cNvGrpSpPr/>
          <p:nvPr/>
        </p:nvGrpSpPr>
        <p:grpSpPr>
          <a:xfrm>
            <a:off x="7340780" y="2000240"/>
            <a:ext cx="2357333" cy="355450"/>
            <a:chOff x="4054455" y="2786058"/>
            <a:chExt cx="2357333" cy="355450"/>
          </a:xfrm>
        </p:grpSpPr>
        <p:sp>
          <p:nvSpPr>
            <p:cNvPr id="234" name="矩形 2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3" name="矩形 242"/>
          <p:cNvSpPr/>
          <p:nvPr/>
        </p:nvSpPr>
        <p:spPr>
          <a:xfrm>
            <a:off x="7337380" y="114609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7521376" y="121106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2452" y="1228678"/>
            <a:ext cx="229730" cy="190721"/>
          </a:xfrm>
          <a:prstGeom prst="rect">
            <a:avLst/>
          </a:prstGeom>
          <a:noFill/>
        </p:spPr>
      </p:pic>
      <p:sp>
        <p:nvSpPr>
          <p:cNvPr id="246" name="矩形 245"/>
          <p:cNvSpPr/>
          <p:nvPr/>
        </p:nvSpPr>
        <p:spPr>
          <a:xfrm>
            <a:off x="7337380" y="150017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7521376" y="156661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964" y="1574676"/>
            <a:ext cx="224706" cy="224706"/>
          </a:xfrm>
          <a:prstGeom prst="rect">
            <a:avLst/>
          </a:prstGeom>
          <a:noFill/>
        </p:spPr>
      </p:pic>
      <p:sp>
        <p:nvSpPr>
          <p:cNvPr id="99" name="TextBox 98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01" name="圆角矩形 10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111002" y="5878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6456051" y="6554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12" name="圆角矩形 11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8263" y="59484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8212" y="5989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95" y="619930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820163" y="1281777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663" y="99968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458" y="10035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9605" y="10035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2893" y="1244060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91413" y="1374588"/>
            <a:ext cx="696532" cy="696532"/>
            <a:chOff x="4464273" y="2636912"/>
            <a:chExt cx="504056" cy="504056"/>
          </a:xfrm>
        </p:grpSpPr>
        <p:sp>
          <p:nvSpPr>
            <p:cNvPr id="15" name="矩形 14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91413" y="2255372"/>
            <a:ext cx="696532" cy="696532"/>
            <a:chOff x="4464273" y="2636912"/>
            <a:chExt cx="504056" cy="504056"/>
          </a:xfrm>
        </p:grpSpPr>
        <p:sp>
          <p:nvSpPr>
            <p:cNvPr id="23" name="矩形 22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91413" y="3136156"/>
            <a:ext cx="696532" cy="696532"/>
            <a:chOff x="4464273" y="2636912"/>
            <a:chExt cx="504056" cy="504056"/>
          </a:xfrm>
        </p:grpSpPr>
        <p:sp>
          <p:nvSpPr>
            <p:cNvPr id="27" name="矩形 26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891413" y="4016939"/>
            <a:ext cx="696532" cy="696532"/>
            <a:chOff x="4464273" y="2636912"/>
            <a:chExt cx="504056" cy="504056"/>
          </a:xfrm>
        </p:grpSpPr>
        <p:sp>
          <p:nvSpPr>
            <p:cNvPr id="31" name="矩形 30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819405" y="21666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25866" y="304540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29004" y="3936474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646926" y="1366131"/>
            <a:ext cx="1805504" cy="740967"/>
            <a:chOff x="1979426" y="2506384"/>
            <a:chExt cx="1805504" cy="740967"/>
          </a:xfrm>
        </p:grpSpPr>
        <p:sp>
          <p:nvSpPr>
            <p:cNvPr id="37" name="TextBox 36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646926" y="2288747"/>
            <a:ext cx="1805504" cy="740967"/>
            <a:chOff x="1979426" y="2506384"/>
            <a:chExt cx="1805504" cy="740967"/>
          </a:xfrm>
        </p:grpSpPr>
        <p:sp>
          <p:nvSpPr>
            <p:cNvPr id="46" name="TextBox 45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646926" y="3152843"/>
            <a:ext cx="1805504" cy="740967"/>
            <a:chOff x="1979426" y="2506384"/>
            <a:chExt cx="1805504" cy="740967"/>
          </a:xfrm>
        </p:grpSpPr>
        <p:sp>
          <p:nvSpPr>
            <p:cNvPr id="58" name="TextBox 57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1646926" y="4016939"/>
            <a:ext cx="1805504" cy="740967"/>
            <a:chOff x="1979426" y="2506384"/>
            <a:chExt cx="1805504" cy="740967"/>
          </a:xfrm>
        </p:grpSpPr>
        <p:sp>
          <p:nvSpPr>
            <p:cNvPr id="70" name="TextBox 69"/>
            <p:cNvSpPr txBox="1"/>
            <p:nvPr/>
          </p:nvSpPr>
          <p:spPr>
            <a:xfrm>
              <a:off x="1994056" y="250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79426" y="2685833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88009" y="2924944"/>
              <a:ext cx="1620000" cy="36000"/>
              <a:chOff x="4824313" y="2564904"/>
              <a:chExt cx="4291288" cy="21602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985599" y="293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5215" y="29395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340</a:t>
              </a:r>
            </a:p>
            <a:p>
              <a:pPr algn="ct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20728" y="293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376838" y="2539533"/>
              <a:ext cx="364202" cy="293051"/>
              <a:chOff x="4211674" y="2420888"/>
              <a:chExt cx="364202" cy="293051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4248249" y="2420888"/>
                <a:ext cx="293051" cy="293051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11674" y="2470951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</a:t>
                </a:r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83117" y="1196549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4697634" y="1357599"/>
            <a:ext cx="1350815" cy="1350815"/>
            <a:chOff x="4464273" y="2636912"/>
            <a:chExt cx="504056" cy="504056"/>
          </a:xfrm>
        </p:grpSpPr>
        <p:sp>
          <p:nvSpPr>
            <p:cNvPr id="92" name="矩形 9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连接符 106"/>
          <p:cNvCxnSpPr/>
          <p:nvPr/>
        </p:nvCxnSpPr>
        <p:spPr>
          <a:xfrm>
            <a:off x="4082359" y="286481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60865" y="2844016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51298" y="632563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二级页面：所有商品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2793261" y="2217309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7" y="1856699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163789" y="612091"/>
            <a:ext cx="444859" cy="246221"/>
            <a:chOff x="10417451" y="1826156"/>
            <a:chExt cx="444859" cy="246221"/>
          </a:xfrm>
        </p:grpSpPr>
        <p:sp>
          <p:nvSpPr>
            <p:cNvPr id="228" name="TextBox 227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6" name="单圆角矩形 255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4104945" y="978955"/>
            <a:ext cx="237566" cy="200055"/>
            <a:chOff x="4104945" y="2119208"/>
            <a:chExt cx="237566" cy="200055"/>
          </a:xfrm>
        </p:grpSpPr>
        <p:sp>
          <p:nvSpPr>
            <p:cNvPr id="18" name="椭圆 17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4372326" y="978955"/>
            <a:ext cx="237566" cy="200055"/>
            <a:chOff x="4104945" y="2119208"/>
            <a:chExt cx="237566" cy="200055"/>
          </a:xfrm>
        </p:grpSpPr>
        <p:sp>
          <p:nvSpPr>
            <p:cNvPr id="260" name="椭圆 259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39707" y="978955"/>
            <a:ext cx="237566" cy="200055"/>
            <a:chOff x="4667003" y="2119208"/>
            <a:chExt cx="237566" cy="200055"/>
          </a:xfrm>
        </p:grpSpPr>
        <p:sp>
          <p:nvSpPr>
            <p:cNvPr id="263" name="椭圆 262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7" name="矩形 266"/>
          <p:cNvSpPr/>
          <p:nvPr/>
        </p:nvSpPr>
        <p:spPr>
          <a:xfrm>
            <a:off x="6138216" y="135264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4098060" y="136271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4059997" y="32275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168580" y="3466633"/>
            <a:ext cx="2412000" cy="36000"/>
            <a:chOff x="4824313" y="2564904"/>
            <a:chExt cx="4291288" cy="216024"/>
          </a:xfrm>
        </p:grpSpPr>
        <p:sp>
          <p:nvSpPr>
            <p:cNvPr id="281" name="矩形 280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4066170" y="348126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26166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317053" y="34812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5" name="组合 294"/>
          <p:cNvGrpSpPr/>
          <p:nvPr/>
        </p:nvGrpSpPr>
        <p:grpSpPr>
          <a:xfrm>
            <a:off x="4165037" y="3802528"/>
            <a:ext cx="2448272" cy="288032"/>
            <a:chOff x="8412743" y="3501008"/>
            <a:chExt cx="2448272" cy="288032"/>
          </a:xfrm>
        </p:grpSpPr>
        <p:grpSp>
          <p:nvGrpSpPr>
            <p:cNvPr id="33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L 形 33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95"/>
          <p:cNvGrpSpPr/>
          <p:nvPr/>
        </p:nvGrpSpPr>
        <p:grpSpPr>
          <a:xfrm>
            <a:off x="4165500" y="4127135"/>
            <a:ext cx="2448272" cy="288032"/>
            <a:chOff x="8412743" y="3501008"/>
            <a:chExt cx="2448272" cy="288032"/>
          </a:xfrm>
        </p:grpSpPr>
        <p:grpSp>
          <p:nvGrpSpPr>
            <p:cNvPr id="328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L 形 33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往期中奖名单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4096428" y="4457680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5165587" y="451074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6697661" y="714356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1" y="785794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矩形 155"/>
          <p:cNvSpPr/>
          <p:nvPr/>
        </p:nvSpPr>
        <p:spPr>
          <a:xfrm>
            <a:off x="7205481" y="592488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206623" y="558197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206623" y="558197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115764" y="60340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7207381" y="1183883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7821898" y="1344933"/>
            <a:ext cx="1350815" cy="1350815"/>
            <a:chOff x="4464273" y="2636912"/>
            <a:chExt cx="504056" cy="504056"/>
          </a:xfrm>
        </p:grpSpPr>
        <p:sp>
          <p:nvSpPr>
            <p:cNvPr id="162" name="矩形 16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>
            <a:off x="7206623" y="2852145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85129" y="283135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7236546" y="608780"/>
            <a:ext cx="464006" cy="246221"/>
            <a:chOff x="10421887" y="1826156"/>
            <a:chExt cx="464006" cy="246221"/>
          </a:xfrm>
        </p:grpSpPr>
        <p:sp>
          <p:nvSpPr>
            <p:cNvPr id="168" name="TextBox 167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9" name="流程图: 离页连接符 168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288053" y="599425"/>
            <a:ext cx="444859" cy="246221"/>
            <a:chOff x="10417451" y="1826156"/>
            <a:chExt cx="444859" cy="246221"/>
          </a:xfrm>
        </p:grpSpPr>
        <p:sp>
          <p:nvSpPr>
            <p:cNvPr id="171" name="TextBox 170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2" name="单圆角矩形 171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229209" y="966289"/>
            <a:ext cx="237566" cy="200055"/>
            <a:chOff x="4104945" y="2119208"/>
            <a:chExt cx="237566" cy="200055"/>
          </a:xfrm>
        </p:grpSpPr>
        <p:sp>
          <p:nvSpPr>
            <p:cNvPr id="174" name="椭圆 173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496590" y="966289"/>
            <a:ext cx="237566" cy="200055"/>
            <a:chOff x="4104945" y="2119208"/>
            <a:chExt cx="237566" cy="200055"/>
          </a:xfrm>
        </p:grpSpPr>
        <p:sp>
          <p:nvSpPr>
            <p:cNvPr id="177" name="椭圆 176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763971" y="966289"/>
            <a:ext cx="237566" cy="200055"/>
            <a:chOff x="4667003" y="2119208"/>
            <a:chExt cx="237566" cy="200055"/>
          </a:xfrm>
        </p:grpSpPr>
        <p:sp>
          <p:nvSpPr>
            <p:cNvPr id="180" name="椭圆 179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9262480" y="133997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22324" y="135004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184261" y="3214856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7292844" y="3453967"/>
            <a:ext cx="2412000" cy="36000"/>
            <a:chOff x="4824313" y="2564904"/>
            <a:chExt cx="4291288" cy="216024"/>
          </a:xfrm>
        </p:grpSpPr>
        <p:sp>
          <p:nvSpPr>
            <p:cNvPr id="186" name="矩形 185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7190434" y="346859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250430" y="34685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441317" y="3468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294"/>
          <p:cNvGrpSpPr/>
          <p:nvPr/>
        </p:nvGrpSpPr>
        <p:grpSpPr>
          <a:xfrm>
            <a:off x="7289301" y="3789862"/>
            <a:ext cx="2448272" cy="288032"/>
            <a:chOff x="8412743" y="3501008"/>
            <a:chExt cx="2448272" cy="288032"/>
          </a:xfrm>
        </p:grpSpPr>
        <p:grpSp>
          <p:nvGrpSpPr>
            <p:cNvPr id="19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L 形 19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6" name="组合 295"/>
          <p:cNvGrpSpPr/>
          <p:nvPr/>
        </p:nvGrpSpPr>
        <p:grpSpPr>
          <a:xfrm>
            <a:off x="7289764" y="4114469"/>
            <a:ext cx="2448272" cy="288032"/>
            <a:chOff x="8412743" y="3501008"/>
            <a:chExt cx="2448272" cy="288032"/>
          </a:xfrm>
        </p:grpSpPr>
        <p:grpSp>
          <p:nvGrpSpPr>
            <p:cNvPr id="197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L 形 19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往期得中名单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7213322" y="4445014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2" name="组合 201"/>
          <p:cNvGrpSpPr/>
          <p:nvPr/>
        </p:nvGrpSpPr>
        <p:grpSpPr>
          <a:xfrm>
            <a:off x="9456149" y="4455335"/>
            <a:ext cx="364202" cy="337111"/>
            <a:chOff x="4211674" y="2358720"/>
            <a:chExt cx="364202" cy="337111"/>
          </a:xfrm>
        </p:grpSpPr>
        <p:sp>
          <p:nvSpPr>
            <p:cNvPr id="203" name="圆角矩形 202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</a:t>
              </a: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264195" y="4510035"/>
            <a:ext cx="341760" cy="253916"/>
            <a:chOff x="5203309" y="4518174"/>
            <a:chExt cx="341760" cy="253916"/>
          </a:xfrm>
        </p:grpSpPr>
        <p:sp>
          <p:nvSpPr>
            <p:cNvPr id="206" name="TextBox 205"/>
            <p:cNvSpPr txBox="1"/>
            <p:nvPr/>
          </p:nvSpPr>
          <p:spPr>
            <a:xfrm>
              <a:off x="5203309" y="451817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加号 206"/>
            <p:cNvSpPr/>
            <p:nvPr/>
          </p:nvSpPr>
          <p:spPr>
            <a:xfrm>
              <a:off x="5211939" y="4601536"/>
              <a:ext cx="78138" cy="78138"/>
            </a:xfrm>
            <a:prstGeom prst="mathPlus">
              <a:avLst>
                <a:gd name="adj1" fmla="val 500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35" y="773128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矩形 208"/>
          <p:cNvSpPr/>
          <p:nvPr/>
        </p:nvSpPr>
        <p:spPr>
          <a:xfrm>
            <a:off x="7200900" y="549275"/>
            <a:ext cx="2628900" cy="4283075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角矩形 209"/>
          <p:cNvSpPr/>
          <p:nvPr/>
        </p:nvSpPr>
        <p:spPr>
          <a:xfrm>
            <a:off x="7486677" y="925472"/>
            <a:ext cx="2000264" cy="3357586"/>
          </a:xfrm>
          <a:prstGeom prst="roundRect">
            <a:avLst>
              <a:gd name="adj" fmla="val 438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/>
          <p:nvPr/>
        </p:nvCxnSpPr>
        <p:spPr>
          <a:xfrm>
            <a:off x="7489417" y="1285860"/>
            <a:ext cx="200026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257057" y="9822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7" name="组合 286"/>
          <p:cNvGrpSpPr/>
          <p:nvPr/>
        </p:nvGrpSpPr>
        <p:grpSpPr>
          <a:xfrm>
            <a:off x="9193196" y="1004104"/>
            <a:ext cx="201880" cy="201880"/>
            <a:chOff x="9193196" y="1004104"/>
            <a:chExt cx="201880" cy="201880"/>
          </a:xfrm>
        </p:grpSpPr>
        <p:sp>
          <p:nvSpPr>
            <p:cNvPr id="214" name="椭圆 213"/>
            <p:cNvSpPr/>
            <p:nvPr/>
          </p:nvSpPr>
          <p:spPr>
            <a:xfrm>
              <a:off x="9193196" y="1004104"/>
              <a:ext cx="201880" cy="2018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乘号 214"/>
            <p:cNvSpPr/>
            <p:nvPr/>
          </p:nvSpPr>
          <p:spPr>
            <a:xfrm>
              <a:off x="9193196" y="1004104"/>
              <a:ext cx="201880" cy="201880"/>
            </a:xfrm>
            <a:prstGeom prst="mathMultiply">
              <a:avLst>
                <a:gd name="adj1" fmla="val 133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7701832" y="1421912"/>
            <a:ext cx="697627" cy="674566"/>
            <a:chOff x="7527193" y="1428736"/>
            <a:chExt cx="697627" cy="674566"/>
          </a:xfrm>
        </p:grpSpPr>
        <p:grpSp>
          <p:nvGrpSpPr>
            <p:cNvPr id="218" name="组合 171"/>
            <p:cNvGrpSpPr/>
            <p:nvPr/>
          </p:nvGrpSpPr>
          <p:grpSpPr>
            <a:xfrm>
              <a:off x="7646827" y="1428736"/>
              <a:ext cx="447831" cy="447831"/>
              <a:chOff x="4464273" y="2636912"/>
              <a:chExt cx="504056" cy="504056"/>
            </a:xfrm>
          </p:grpSpPr>
          <p:sp>
            <p:nvSpPr>
              <p:cNvPr id="239" name="矩形 23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0" name="直接连接符 23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7527193" y="188785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分享到微信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8632883" y="1398242"/>
            <a:ext cx="659155" cy="674566"/>
            <a:chOff x="8632883" y="1398242"/>
            <a:chExt cx="659155" cy="674566"/>
          </a:xfrm>
        </p:grpSpPr>
        <p:grpSp>
          <p:nvGrpSpPr>
            <p:cNvPr id="247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48" name="矩形 24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9" name="直接连接符 24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/>
            <p:cNvSpPr txBox="1"/>
            <p:nvPr/>
          </p:nvSpPr>
          <p:spPr>
            <a:xfrm>
              <a:off x="8632883" y="1857364"/>
              <a:ext cx="6591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7711196" y="2215959"/>
            <a:ext cx="697627" cy="674566"/>
            <a:chOff x="8612411" y="1398242"/>
            <a:chExt cx="697627" cy="674566"/>
          </a:xfrm>
        </p:grpSpPr>
        <p:grpSp>
          <p:nvGrpSpPr>
            <p:cNvPr id="255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8" name="直接连接符 267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TextBox 261"/>
            <p:cNvSpPr txBox="1"/>
            <p:nvPr/>
          </p:nvSpPr>
          <p:spPr>
            <a:xfrm>
              <a:off x="8612411" y="185736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分享到微博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8595472" y="2194082"/>
            <a:ext cx="800219" cy="674566"/>
            <a:chOff x="8578291" y="1398242"/>
            <a:chExt cx="800219" cy="674566"/>
          </a:xfrm>
        </p:grpSpPr>
        <p:grpSp>
          <p:nvGrpSpPr>
            <p:cNvPr id="272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79" name="矩形 27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0" name="直接连接符 27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8578291" y="1857364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分享到朋友圈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9" name="直接连接符 288"/>
          <p:cNvCxnSpPr>
            <a:stCxn id="334" idx="3"/>
          </p:cNvCxnSpPr>
          <p:nvPr/>
        </p:nvCxnSpPr>
        <p:spPr>
          <a:xfrm>
            <a:off x="6613309" y="3946544"/>
            <a:ext cx="727294" cy="162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7340603" y="5572140"/>
            <a:ext cx="278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0418317" y="1000108"/>
            <a:ext cx="2592000" cy="603254"/>
            <a:chOff x="10418317" y="1000108"/>
            <a:chExt cx="2592000" cy="603254"/>
          </a:xfrm>
        </p:grpSpPr>
        <p:cxnSp>
          <p:nvCxnSpPr>
            <p:cNvPr id="320" name="直接连接符 319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组合 390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304" name="组合 303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305" name="矩形 304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4" name="TextBox 323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8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0417175" y="1643050"/>
            <a:ext cx="2592000" cy="603254"/>
            <a:chOff x="10418317" y="1000108"/>
            <a:chExt cx="2592000" cy="603254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组合 39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396" name="组合 39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00" name="矩形 39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1" name="直接连接符 40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接连接符 40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TextBox 39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3" name="组合 402"/>
          <p:cNvGrpSpPr/>
          <p:nvPr/>
        </p:nvGrpSpPr>
        <p:grpSpPr>
          <a:xfrm>
            <a:off x="10412800" y="2285992"/>
            <a:ext cx="2592000" cy="603254"/>
            <a:chOff x="10418317" y="1000108"/>
            <a:chExt cx="2592000" cy="603254"/>
          </a:xfrm>
        </p:grpSpPr>
        <p:cxnSp>
          <p:nvCxnSpPr>
            <p:cNvPr id="404" name="直接连接符 40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组合 40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06" name="组合 40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10" name="矩形 40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1" name="直接连接符 41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直接连接符 41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TextBox 40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3" name="组合 412"/>
          <p:cNvGrpSpPr/>
          <p:nvPr/>
        </p:nvGrpSpPr>
        <p:grpSpPr>
          <a:xfrm>
            <a:off x="10417175" y="2943222"/>
            <a:ext cx="2592000" cy="603254"/>
            <a:chOff x="10418317" y="1000108"/>
            <a:chExt cx="2592000" cy="603254"/>
          </a:xfrm>
        </p:grpSpPr>
        <p:cxnSp>
          <p:nvCxnSpPr>
            <p:cNvPr id="414" name="直接连接符 41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组合 41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20" name="矩形 41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1" name="直接连接符 42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7" name="TextBox 41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3" name="组合 422"/>
          <p:cNvGrpSpPr/>
          <p:nvPr/>
        </p:nvGrpSpPr>
        <p:grpSpPr>
          <a:xfrm>
            <a:off x="10417175" y="3611564"/>
            <a:ext cx="2592000" cy="603254"/>
            <a:chOff x="10418317" y="1000108"/>
            <a:chExt cx="2592000" cy="603254"/>
          </a:xfrm>
        </p:grpSpPr>
        <p:cxnSp>
          <p:nvCxnSpPr>
            <p:cNvPr id="424" name="直接连接符 42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5" name="组合 42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26" name="组合 42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30" name="矩形 42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1" name="直接连接符 43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7" name="TextBox 42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3" name="组合 432"/>
          <p:cNvGrpSpPr/>
          <p:nvPr/>
        </p:nvGrpSpPr>
        <p:grpSpPr>
          <a:xfrm>
            <a:off x="10423525" y="4241796"/>
            <a:ext cx="2592000" cy="603254"/>
            <a:chOff x="10418317" y="1000108"/>
            <a:chExt cx="2592000" cy="603254"/>
          </a:xfrm>
        </p:grpSpPr>
        <p:cxnSp>
          <p:nvCxnSpPr>
            <p:cNvPr id="434" name="直接连接符 43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40" name="矩形 43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1" name="直接连接符 44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7" name="TextBox 43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293" name="直接箭头连接符 292"/>
          <p:cNvCxnSpPr/>
          <p:nvPr/>
        </p:nvCxnSpPr>
        <p:spPr>
          <a:xfrm flipV="1">
            <a:off x="10126685" y="4500570"/>
            <a:ext cx="42862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329" idx="1"/>
          </p:cNvCxnSpPr>
          <p:nvPr/>
        </p:nvCxnSpPr>
        <p:spPr>
          <a:xfrm flipH="1">
            <a:off x="3697266" y="4279737"/>
            <a:ext cx="480204" cy="55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3697265" y="4832350"/>
            <a:ext cx="0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8263" y="59484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0488" y="59893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往期中奖名单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50995" y="61606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</a:t>
            </a:r>
            <a:r>
              <a:rPr lang="en-US" altLang="zh-CN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二级页面：所有商品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22"/>
          <p:cNvGrpSpPr/>
          <p:nvPr/>
        </p:nvGrpSpPr>
        <p:grpSpPr>
          <a:xfrm>
            <a:off x="862665" y="613073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矩形 335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338" name="圆角矩形 337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308"/>
          <p:cNvCxnSpPr/>
          <p:nvPr/>
        </p:nvCxnSpPr>
        <p:spPr>
          <a:xfrm rot="5400000" flipH="1">
            <a:off x="3568238" y="1374174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 rot="5400000">
            <a:off x="2955540" y="750099"/>
            <a:ext cx="1500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/>
          <p:nvPr/>
        </p:nvGrpSpPr>
        <p:grpSpPr>
          <a:xfrm>
            <a:off x="844488" y="938718"/>
            <a:ext cx="2533164" cy="745626"/>
            <a:chOff x="860930" y="938718"/>
            <a:chExt cx="2533164" cy="745626"/>
          </a:xfrm>
        </p:grpSpPr>
        <p:sp>
          <p:nvSpPr>
            <p:cNvPr id="313" name="矩形 312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05" name="矩形 30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6" name="直接连接符 30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1414938" y="983262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15" name="矩形 314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1" name="矩形 320"/>
          <p:cNvSpPr/>
          <p:nvPr/>
        </p:nvSpPr>
        <p:spPr>
          <a:xfrm>
            <a:off x="844488" y="1781735"/>
            <a:ext cx="2500244" cy="7143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2700" dist="12700" dir="5400000" sx="99000" sy="99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2" name="组合 303"/>
          <p:cNvGrpSpPr/>
          <p:nvPr/>
        </p:nvGrpSpPr>
        <p:grpSpPr>
          <a:xfrm>
            <a:off x="876304" y="1834058"/>
            <a:ext cx="501525" cy="501525"/>
            <a:chOff x="4464273" y="2636912"/>
            <a:chExt cx="504056" cy="504056"/>
          </a:xfrm>
        </p:grpSpPr>
        <p:sp>
          <p:nvSpPr>
            <p:cNvPr id="346" name="矩形 345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1398496" y="179503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403217" y="1974906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凑分：</a:t>
            </a:r>
            <a:r>
              <a:rPr lang="en-US" altLang="zh-CN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396124" y="2213575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2013-06-13</a:t>
            </a:r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12:35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879669" y="1964803"/>
            <a:ext cx="504000" cy="214314"/>
            <a:chOff x="879669" y="1964803"/>
            <a:chExt cx="504000" cy="214314"/>
          </a:xfrm>
        </p:grpSpPr>
        <p:sp>
          <p:nvSpPr>
            <p:cNvPr id="332" name="矩形 331"/>
            <p:cNvSpPr/>
            <p:nvPr/>
          </p:nvSpPr>
          <p:spPr>
            <a:xfrm>
              <a:off x="879669" y="1964803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950005" y="196982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1394807" y="2097631"/>
            <a:ext cx="8066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幸运码：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1000030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3" name="组合 342"/>
          <p:cNvGrpSpPr/>
          <p:nvPr/>
        </p:nvGrpSpPr>
        <p:grpSpPr>
          <a:xfrm>
            <a:off x="2962154" y="1750489"/>
            <a:ext cx="415498" cy="184666"/>
            <a:chOff x="2978596" y="938718"/>
            <a:chExt cx="415498" cy="184666"/>
          </a:xfrm>
        </p:grpSpPr>
        <p:sp>
          <p:nvSpPr>
            <p:cNvPr id="344" name="矩形 343"/>
            <p:cNvSpPr/>
            <p:nvPr/>
          </p:nvSpPr>
          <p:spPr>
            <a:xfrm>
              <a:off x="3002981" y="964940"/>
              <a:ext cx="357190" cy="1428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978596" y="938718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第二期</a:t>
              </a:r>
              <a:endParaRPr lang="zh-CN" altLang="en-US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44488" y="2524620"/>
            <a:ext cx="2533164" cy="745626"/>
            <a:chOff x="860930" y="938718"/>
            <a:chExt cx="2533164" cy="745626"/>
          </a:xfrm>
        </p:grpSpPr>
        <p:sp>
          <p:nvSpPr>
            <p:cNvPr id="350" name="矩形 349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TextBox 351"/>
            <p:cNvSpPr txBox="1"/>
            <p:nvPr/>
          </p:nvSpPr>
          <p:spPr>
            <a:xfrm>
              <a:off x="1414938" y="983262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59" name="矩形 358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4" name="组合 363"/>
          <p:cNvGrpSpPr/>
          <p:nvPr/>
        </p:nvGrpSpPr>
        <p:grpSpPr>
          <a:xfrm>
            <a:off x="844488" y="3369437"/>
            <a:ext cx="2533164" cy="745626"/>
            <a:chOff x="860930" y="938718"/>
            <a:chExt cx="2533164" cy="745626"/>
          </a:xfrm>
        </p:grpSpPr>
        <p:sp>
          <p:nvSpPr>
            <p:cNvPr id="365" name="矩形 364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6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76" name="矩形 37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/>
            <p:cNvSpPr txBox="1"/>
            <p:nvPr/>
          </p:nvSpPr>
          <p:spPr>
            <a:xfrm>
              <a:off x="1414938" y="983262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3" name="组合 372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7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7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0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381" name="TextBox 38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2" name="流程图: 离页连接符 38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121967" y="978842"/>
            <a:ext cx="2533164" cy="745626"/>
            <a:chOff x="860930" y="938718"/>
            <a:chExt cx="2533164" cy="745626"/>
          </a:xfrm>
        </p:grpSpPr>
        <p:sp>
          <p:nvSpPr>
            <p:cNvPr id="87" name="矩形 86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1414938" y="983262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103688" y="1825465"/>
            <a:ext cx="2611559" cy="460527"/>
            <a:chOff x="4103688" y="1825465"/>
            <a:chExt cx="2611559" cy="46052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086104" y="2404609"/>
            <a:ext cx="2611559" cy="460527"/>
            <a:chOff x="4103688" y="1825465"/>
            <a:chExt cx="2611559" cy="46052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71074" y="2968473"/>
            <a:ext cx="2611559" cy="460527"/>
            <a:chOff x="4103688" y="1825465"/>
            <a:chExt cx="2611559" cy="460527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>
            <a:off x="6554785" y="2071678"/>
            <a:ext cx="646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200900" y="2000240"/>
            <a:ext cx="6463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最新消息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/>
          <p:cNvSpPr/>
          <p:nvPr/>
        </p:nvSpPr>
        <p:spPr>
          <a:xfrm>
            <a:off x="7200900" y="928670"/>
            <a:ext cx="2592288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60865" y="1142084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二级页面：所有商品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4059997" y="152559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294"/>
          <p:cNvGrpSpPr/>
          <p:nvPr/>
        </p:nvGrpSpPr>
        <p:grpSpPr>
          <a:xfrm>
            <a:off x="4162208" y="3011010"/>
            <a:ext cx="2448272" cy="288032"/>
            <a:chOff x="8412743" y="3501008"/>
            <a:chExt cx="2448272" cy="288032"/>
          </a:xfrm>
        </p:grpSpPr>
        <p:grpSp>
          <p:nvGrpSpPr>
            <p:cNvPr id="96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L 形 33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13965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福分不足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您的福分：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41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295"/>
          <p:cNvGrpSpPr/>
          <p:nvPr/>
        </p:nvGrpSpPr>
        <p:grpSpPr>
          <a:xfrm>
            <a:off x="4162208" y="3411519"/>
            <a:ext cx="2448272" cy="288032"/>
            <a:chOff x="8412743" y="3501008"/>
            <a:chExt cx="2448272" cy="288032"/>
          </a:xfrm>
        </p:grpSpPr>
        <p:grpSp>
          <p:nvGrpSpPr>
            <p:cNvPr id="99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L 形 33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15680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余额支付 （您的余额：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5493150" y="1984960"/>
            <a:ext cx="1229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您的凑份为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52"/>
          <p:cNvGrpSpPr/>
          <p:nvPr/>
        </p:nvGrpSpPr>
        <p:grpSpPr>
          <a:xfrm>
            <a:off x="4157451" y="2299623"/>
            <a:ext cx="2448272" cy="288032"/>
            <a:chOff x="4125893" y="5357826"/>
            <a:chExt cx="2448272" cy="288032"/>
          </a:xfrm>
        </p:grpSpPr>
        <p:grpSp>
          <p:nvGrpSpPr>
            <p:cNvPr id="103" name="组合 294"/>
            <p:cNvGrpSpPr/>
            <p:nvPr/>
          </p:nvGrpSpPr>
          <p:grpSpPr>
            <a:xfrm>
              <a:off x="4125893" y="5357826"/>
              <a:ext cx="2448272" cy="288032"/>
              <a:chOff x="8412743" y="3501008"/>
              <a:chExt cx="2448272" cy="288032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463571" y="3545888"/>
                <a:ext cx="3064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加号 143"/>
            <p:cNvSpPr/>
            <p:nvPr/>
          </p:nvSpPr>
          <p:spPr>
            <a:xfrm>
              <a:off x="6126157" y="5409348"/>
              <a:ext cx="184988" cy="184988"/>
            </a:xfrm>
            <a:prstGeom prst="mathPlus">
              <a:avLst>
                <a:gd name="adj1" fmla="val 71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减号 145"/>
            <p:cNvSpPr/>
            <p:nvPr/>
          </p:nvSpPr>
          <p:spPr>
            <a:xfrm>
              <a:off x="4374521" y="5487259"/>
              <a:ext cx="180000" cy="4571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4768835" y="5357826"/>
              <a:ext cx="1071570" cy="28575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>
            <a:off x="6518974" y="3143248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余额支付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2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4" name="矩形 303"/>
          <p:cNvSpPr/>
          <p:nvPr/>
        </p:nvSpPr>
        <p:spPr>
          <a:xfrm>
            <a:off x="831336" y="580130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832478" y="545839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832478" y="545839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TextBox 310"/>
          <p:cNvSpPr txBox="1"/>
          <p:nvPr/>
        </p:nvSpPr>
        <p:spPr>
          <a:xfrm>
            <a:off x="1741619" y="5910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12" name="直接连接符 311"/>
          <p:cNvCxnSpPr/>
          <p:nvPr/>
        </p:nvCxnSpPr>
        <p:spPr>
          <a:xfrm>
            <a:off x="833236" y="1171525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组合 312"/>
          <p:cNvGrpSpPr/>
          <p:nvPr/>
        </p:nvGrpSpPr>
        <p:grpSpPr>
          <a:xfrm>
            <a:off x="1447753" y="1332575"/>
            <a:ext cx="1350815" cy="1350815"/>
            <a:chOff x="4464273" y="2636912"/>
            <a:chExt cx="504056" cy="504056"/>
          </a:xfrm>
        </p:grpSpPr>
        <p:sp>
          <p:nvSpPr>
            <p:cNvPr id="314" name="矩形 313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5" name="直接连接符 314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7" name="直接连接符 316"/>
          <p:cNvCxnSpPr/>
          <p:nvPr/>
        </p:nvCxnSpPr>
        <p:spPr>
          <a:xfrm>
            <a:off x="832478" y="2839787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810984" y="281899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862401" y="596422"/>
            <a:ext cx="464006" cy="246221"/>
            <a:chOff x="10421887" y="1826156"/>
            <a:chExt cx="464006" cy="246221"/>
          </a:xfrm>
        </p:grpSpPr>
        <p:sp>
          <p:nvSpPr>
            <p:cNvPr id="321" name="TextBox 32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2" name="流程图: 离页连接符 32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2913908" y="587067"/>
            <a:ext cx="444859" cy="246221"/>
            <a:chOff x="10417451" y="1826156"/>
            <a:chExt cx="444859" cy="246221"/>
          </a:xfrm>
        </p:grpSpPr>
        <p:sp>
          <p:nvSpPr>
            <p:cNvPr id="326" name="TextBox 325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8" name="单圆角矩形 327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855064" y="953931"/>
            <a:ext cx="237566" cy="200055"/>
            <a:chOff x="4104945" y="2119208"/>
            <a:chExt cx="237566" cy="200055"/>
          </a:xfrm>
        </p:grpSpPr>
        <p:sp>
          <p:nvSpPr>
            <p:cNvPr id="337" name="椭圆 336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1122445" y="953931"/>
            <a:ext cx="237566" cy="200055"/>
            <a:chOff x="4104945" y="2119208"/>
            <a:chExt cx="237566" cy="200055"/>
          </a:xfrm>
        </p:grpSpPr>
        <p:sp>
          <p:nvSpPr>
            <p:cNvPr id="344" name="椭圆 343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1389826" y="953931"/>
            <a:ext cx="237566" cy="200055"/>
            <a:chOff x="4667003" y="2119208"/>
            <a:chExt cx="237566" cy="200055"/>
          </a:xfrm>
        </p:grpSpPr>
        <p:sp>
          <p:nvSpPr>
            <p:cNvPr id="347" name="椭圆 346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2888335" y="1327619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48179" y="1337689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TextBox 350"/>
          <p:cNvSpPr txBox="1"/>
          <p:nvPr/>
        </p:nvSpPr>
        <p:spPr>
          <a:xfrm>
            <a:off x="810116" y="3202498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918699" y="3441609"/>
            <a:ext cx="2412000" cy="36000"/>
            <a:chOff x="4824313" y="2564904"/>
            <a:chExt cx="4291288" cy="216024"/>
          </a:xfrm>
        </p:grpSpPr>
        <p:sp>
          <p:nvSpPr>
            <p:cNvPr id="353" name="矩形 352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816289" y="345623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876285" y="34562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067172" y="34562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" name="组合 294"/>
          <p:cNvGrpSpPr/>
          <p:nvPr/>
        </p:nvGrpSpPr>
        <p:grpSpPr>
          <a:xfrm>
            <a:off x="915156" y="3777504"/>
            <a:ext cx="2448272" cy="288032"/>
            <a:chOff x="8412743" y="3501008"/>
            <a:chExt cx="2448272" cy="288032"/>
          </a:xfrm>
        </p:grpSpPr>
        <p:grpSp>
          <p:nvGrpSpPr>
            <p:cNvPr id="359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L 形 361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0" name="TextBox 359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3" name="组合 295"/>
          <p:cNvGrpSpPr/>
          <p:nvPr/>
        </p:nvGrpSpPr>
        <p:grpSpPr>
          <a:xfrm>
            <a:off x="915619" y="4102111"/>
            <a:ext cx="2448272" cy="288032"/>
            <a:chOff x="8412743" y="3501008"/>
            <a:chExt cx="2448272" cy="288032"/>
          </a:xfrm>
        </p:grpSpPr>
        <p:grpSp>
          <p:nvGrpSpPr>
            <p:cNvPr id="364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66" name="矩形 365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L 形 366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5" name="TextBox 364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往期中奖名单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" name="矩形 367"/>
          <p:cNvSpPr/>
          <p:nvPr/>
        </p:nvSpPr>
        <p:spPr>
          <a:xfrm>
            <a:off x="846547" y="4432656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TextBox 368"/>
          <p:cNvSpPr txBox="1"/>
          <p:nvPr/>
        </p:nvSpPr>
        <p:spPr>
          <a:xfrm>
            <a:off x="1915706" y="44857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1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81" y="450057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2" name="组合 294"/>
          <p:cNvGrpSpPr/>
          <p:nvPr/>
        </p:nvGrpSpPr>
        <p:grpSpPr>
          <a:xfrm>
            <a:off x="4162208" y="3812028"/>
            <a:ext cx="2448272" cy="288032"/>
            <a:chOff x="8412743" y="3501008"/>
            <a:chExt cx="2448272" cy="288032"/>
          </a:xfrm>
        </p:grpSpPr>
        <p:grpSp>
          <p:nvGrpSpPr>
            <p:cNvPr id="373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75" name="矩形 37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L 形 37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网银支付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7" name="组合 295"/>
          <p:cNvGrpSpPr/>
          <p:nvPr/>
        </p:nvGrpSpPr>
        <p:grpSpPr>
          <a:xfrm>
            <a:off x="4162208" y="4212538"/>
            <a:ext cx="2448272" cy="288032"/>
            <a:chOff x="8412743" y="3501008"/>
            <a:chExt cx="2448272" cy="288032"/>
          </a:xfrm>
        </p:grpSpPr>
        <p:grpSp>
          <p:nvGrpSpPr>
            <p:cNvPr id="378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80" name="矩形 37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L 形 38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9" name="TextBox 378"/>
            <p:cNvSpPr txBox="1"/>
            <p:nvPr/>
          </p:nvSpPr>
          <p:spPr>
            <a:xfrm>
              <a:off x="8424713" y="354588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支付宝支付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5" name="TextBox 394"/>
          <p:cNvSpPr txBox="1"/>
          <p:nvPr/>
        </p:nvSpPr>
        <p:spPr>
          <a:xfrm>
            <a:off x="5720757" y="27176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选择支付方式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rot="5400000" flipV="1">
            <a:off x="3596587" y="3934180"/>
            <a:ext cx="2916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5162026" y="5214950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 出现出现输入法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7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52" name="矩形 251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4" name="矩形 253"/>
          <p:cNvSpPr/>
          <p:nvPr/>
        </p:nvSpPr>
        <p:spPr>
          <a:xfrm>
            <a:off x="7199758" y="58356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7200900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7200900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TextBox 256"/>
          <p:cNvSpPr txBox="1"/>
          <p:nvPr/>
        </p:nvSpPr>
        <p:spPr>
          <a:xfrm>
            <a:off x="8169416" y="5944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福分支付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769231" y="1385816"/>
            <a:ext cx="144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您的福分余额为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</a:p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（福分不足）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9" name="组合 222"/>
          <p:cNvGrpSpPr/>
          <p:nvPr/>
        </p:nvGrpSpPr>
        <p:grpSpPr>
          <a:xfrm>
            <a:off x="7230823" y="599858"/>
            <a:ext cx="464006" cy="246221"/>
            <a:chOff x="10421887" y="1826156"/>
            <a:chExt cx="464006" cy="246221"/>
          </a:xfrm>
        </p:grpSpPr>
        <p:sp>
          <p:nvSpPr>
            <p:cNvPr id="260" name="TextBox 259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1" name="流程图: 离页连接符 260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7893057" y="1919275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需要福分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 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3" name="组合 382"/>
          <p:cNvGrpSpPr/>
          <p:nvPr/>
        </p:nvGrpSpPr>
        <p:grpSpPr>
          <a:xfrm>
            <a:off x="7376006" y="2649858"/>
            <a:ext cx="2286015" cy="360040"/>
            <a:chOff x="7340603" y="2571744"/>
            <a:chExt cx="2286015" cy="360040"/>
          </a:xfrm>
        </p:grpSpPr>
        <p:sp>
          <p:nvSpPr>
            <p:cNvPr id="370" name="矩形 369"/>
            <p:cNvSpPr/>
            <p:nvPr/>
          </p:nvSpPr>
          <p:spPr>
            <a:xfrm>
              <a:off x="7340603" y="2571744"/>
              <a:ext cx="2286015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256625" y="262480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5" name="矩形 384"/>
          <p:cNvSpPr/>
          <p:nvPr/>
        </p:nvSpPr>
        <p:spPr>
          <a:xfrm>
            <a:off x="10417175" y="986460"/>
            <a:ext cx="2592288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TextBox 385"/>
          <p:cNvSpPr txBox="1"/>
          <p:nvPr/>
        </p:nvSpPr>
        <p:spPr>
          <a:xfrm>
            <a:off x="10985506" y="1749687"/>
            <a:ext cx="14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您的账户余额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0896672" y="141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需要支付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8" name="组合 387"/>
          <p:cNvGrpSpPr/>
          <p:nvPr/>
        </p:nvGrpSpPr>
        <p:grpSpPr>
          <a:xfrm>
            <a:off x="10544771" y="2643182"/>
            <a:ext cx="2286015" cy="360040"/>
            <a:chOff x="7340603" y="2571744"/>
            <a:chExt cx="2286015" cy="360040"/>
          </a:xfrm>
        </p:grpSpPr>
        <p:sp>
          <p:nvSpPr>
            <p:cNvPr id="391" name="矩形 390"/>
            <p:cNvSpPr/>
            <p:nvPr/>
          </p:nvSpPr>
          <p:spPr>
            <a:xfrm>
              <a:off x="7340603" y="2571744"/>
              <a:ext cx="2286015" cy="36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256625" y="262480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3" name="直接箭头连接符 392"/>
          <p:cNvCxnSpPr/>
          <p:nvPr/>
        </p:nvCxnSpPr>
        <p:spPr>
          <a:xfrm>
            <a:off x="6518974" y="3571876"/>
            <a:ext cx="41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rot="5400000">
            <a:off x="3648627" y="4536396"/>
            <a:ext cx="11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rot="5400000">
            <a:off x="3930977" y="5247534"/>
            <a:ext cx="176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3776256" y="514351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银联支付界面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4178743" y="6163326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调整支付宝支付界面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二级页面：揭晓商品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聊天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875497" y="9966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826097" y="59175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827239" y="55746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827239" y="55746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1846801" y="5958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13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29" y="616843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直接连接符 313"/>
          <p:cNvCxnSpPr/>
          <p:nvPr/>
        </p:nvCxnSpPr>
        <p:spPr>
          <a:xfrm>
            <a:off x="827997" y="127869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764292" y="10004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627439" y="10004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699374" y="124097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8" name="组合 317"/>
          <p:cNvGrpSpPr/>
          <p:nvPr/>
        </p:nvGrpSpPr>
        <p:grpSpPr>
          <a:xfrm>
            <a:off x="827239" y="1333354"/>
            <a:ext cx="2592000" cy="830235"/>
            <a:chOff x="4968329" y="2526757"/>
            <a:chExt cx="2592000" cy="830235"/>
          </a:xfrm>
        </p:grpSpPr>
        <p:grpSp>
          <p:nvGrpSpPr>
            <p:cNvPr id="319" name="组合 90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46" name="矩形 34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7" name="直接连接符 34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直接连接符 320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7" name="组合 16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40" name="矩形 33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3" name="组合 167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44" name="流程图: 手动操作 343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9" name="组合 348"/>
          <p:cNvGrpSpPr/>
          <p:nvPr/>
        </p:nvGrpSpPr>
        <p:grpSpPr>
          <a:xfrm>
            <a:off x="827239" y="2235597"/>
            <a:ext cx="2592000" cy="830235"/>
            <a:chOff x="4968329" y="2526757"/>
            <a:chExt cx="2592000" cy="830235"/>
          </a:xfrm>
        </p:grpSpPr>
        <p:grpSp>
          <p:nvGrpSpPr>
            <p:cNvPr id="350" name="组合 171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62" name="矩形 36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连接符 36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直接连接符 350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7" name="组合 17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9" name="组合 180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60" name="流程图: 手动操作 359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65" name="组合 364"/>
          <p:cNvGrpSpPr/>
          <p:nvPr/>
        </p:nvGrpSpPr>
        <p:grpSpPr>
          <a:xfrm>
            <a:off x="827239" y="3092853"/>
            <a:ext cx="2592000" cy="830235"/>
            <a:chOff x="4968329" y="2526757"/>
            <a:chExt cx="2592000" cy="830235"/>
          </a:xfrm>
        </p:grpSpPr>
        <p:grpSp>
          <p:nvGrpSpPr>
            <p:cNvPr id="366" name="组合 187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78" name="矩形 37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9" name="直接连接符 37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直接连接符 366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3" name="组合 194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5" name="组合 196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76" name="流程图: 手动操作 375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椭圆 376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81" name="组合 380"/>
          <p:cNvGrpSpPr/>
          <p:nvPr/>
        </p:nvGrpSpPr>
        <p:grpSpPr>
          <a:xfrm>
            <a:off x="899247" y="4003551"/>
            <a:ext cx="2126235" cy="783301"/>
            <a:chOff x="5040337" y="2526757"/>
            <a:chExt cx="2126235" cy="783301"/>
          </a:xfrm>
        </p:grpSpPr>
        <p:grpSp>
          <p:nvGrpSpPr>
            <p:cNvPr id="382" name="组合 203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3" name="直接连接符 4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接连接符 40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8" name="组合 210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91" name="矩形 390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2" name="组合 212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93" name="流程图: 手动操作 392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150995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凑分高手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5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426" name="圆角矩形 425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6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7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3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068063" y="166428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42153" y="13682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份高手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168"/>
          <p:cNvGrpSpPr/>
          <p:nvPr/>
        </p:nvGrpSpPr>
        <p:grpSpPr>
          <a:xfrm>
            <a:off x="5290636" y="1057158"/>
            <a:ext cx="284272" cy="284272"/>
            <a:chOff x="5870277" y="2571744"/>
            <a:chExt cx="284272" cy="284272"/>
          </a:xfrm>
        </p:grpSpPr>
        <p:sp>
          <p:nvSpPr>
            <p:cNvPr id="99" name="矩形 98"/>
            <p:cNvSpPr/>
            <p:nvPr/>
          </p:nvSpPr>
          <p:spPr>
            <a:xfrm>
              <a:off x="5870277" y="2571744"/>
              <a:ext cx="284272" cy="2842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167"/>
            <p:cNvGrpSpPr/>
            <p:nvPr/>
          </p:nvGrpSpPr>
          <p:grpSpPr>
            <a:xfrm>
              <a:off x="5905905" y="2595496"/>
              <a:ext cx="214539" cy="205623"/>
              <a:chOff x="4119955" y="2262058"/>
              <a:chExt cx="285752" cy="273876"/>
            </a:xfrm>
          </p:grpSpPr>
          <p:sp>
            <p:nvSpPr>
              <p:cNvPr id="101" name="流程图: 手动操作 100"/>
              <p:cNvSpPr/>
              <p:nvPr/>
            </p:nvSpPr>
            <p:spPr>
              <a:xfrm flipV="1">
                <a:off x="4119955" y="2393058"/>
                <a:ext cx="285752" cy="142876"/>
              </a:xfrm>
              <a:prstGeom prst="flowChartManualOperation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179704" y="226205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103688" y="1825465"/>
            <a:ext cx="2611559" cy="460527"/>
            <a:chOff x="4103688" y="1825465"/>
            <a:chExt cx="2611559" cy="460527"/>
          </a:xfrm>
        </p:grpSpPr>
        <p:grpSp>
          <p:nvGrpSpPr>
            <p:cNvPr id="107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86104" y="2404609"/>
            <a:ext cx="2611559" cy="460527"/>
            <a:chOff x="4103688" y="1825465"/>
            <a:chExt cx="2611559" cy="460527"/>
          </a:xfrm>
        </p:grpSpPr>
        <p:grpSp>
          <p:nvGrpSpPr>
            <p:cNvPr id="113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071074" y="2968473"/>
            <a:ext cx="2611559" cy="460527"/>
            <a:chOff x="4103688" y="1825465"/>
            <a:chExt cx="2611559" cy="460527"/>
          </a:xfrm>
        </p:grpSpPr>
        <p:grpSp>
          <p:nvGrpSpPr>
            <p:cNvPr id="119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125" name="矩形 124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1840</Words>
  <Application>Microsoft Office PowerPoint</Application>
  <PresentationFormat>自定义</PresentationFormat>
  <Paragraphs>606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Fucheng FC1 Ci</dc:creator>
  <cp:lastModifiedBy>cifucheng</cp:lastModifiedBy>
  <cp:revision>135</cp:revision>
  <dcterms:created xsi:type="dcterms:W3CDTF">2014-03-06T09:07:09Z</dcterms:created>
  <dcterms:modified xsi:type="dcterms:W3CDTF">2014-04-05T02:26:42Z</dcterms:modified>
</cp:coreProperties>
</file>