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0025" y="1860233"/>
            <a:ext cx="9144000" cy="2387600"/>
          </a:xfrm>
        </p:spPr>
        <p:txBody>
          <a:bodyPr/>
          <a:p>
            <a:r>
              <a:rPr lang="zh-CN" altLang="en-US" sz="11500"/>
              <a:t>引言</a:t>
            </a:r>
            <a:endParaRPr lang="zh-CN" altLang="en-US" sz="1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1060" y="438150"/>
            <a:ext cx="10515600" cy="1325563"/>
          </a:xfrm>
        </p:spPr>
        <p:txBody>
          <a:bodyPr/>
          <a:p>
            <a:r>
              <a:rPr lang="zh-CN" altLang="en-US" sz="6600"/>
              <a:t>袁隆平简介</a:t>
            </a:r>
            <a:endParaRPr lang="zh-CN" altLang="en-US" sz="6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0685"/>
            <a:ext cx="10515600" cy="5100955"/>
          </a:xfrm>
        </p:spPr>
        <p:txBody>
          <a:bodyPr>
            <a:normAutofit/>
          </a:bodyPr>
          <a:p>
            <a:r>
              <a:rPr lang="zh-CN" altLang="en-US" sz="2400"/>
              <a:t>袁隆平（1930年9月7日-2021年5月22日），江西德安人，是中国著名的农业科学家，中国杂交水稻事业的开创者和领导者，中国工程院院士，中华人民共和国勋章获得者。他一生致力于杂交水稻技术的研究、应用与推广，成功研究出“两系法”杂交水稻，并开展超级杂交稻高产攻关，为中国粮食安全、农业科学发展和世界粮食供给做出了杰出贡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袁隆平院士的一生都奉献给了杂交水稻事业，他用自己的智慧和汗水，为解决人类面临的粮食危机作出了巨大贡献。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袁隆平的学术背景和专业</a:t>
            </a:r>
            <a:r>
              <a:rPr lang="zh-CN" altLang="en-US"/>
              <a:t>领域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袁隆平出生于北平（现北京市），1953年毕业于西南农学院，在湖南省安江农业学校任教至1971年，后任湖南省农业科学院助理研究员、副研究员、研究员。自1984年起，历任湖南杂交水稻研究中心主任、国家杂交水稻工程技术研究中心主任等职，1988年任湖南省政协副主席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袁隆平一生致力于杂交水稻技术的研究、应用与推广，开辟了中国水稻杂种优势领域，成功研究出“两系法”杂交水稻，并开展超级杂交稻高产攻关，为中国粮食安全、农业科学发展和世界粮食供给做出了杰出贡献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袁隆平在历史上的</a:t>
            </a:r>
            <a:r>
              <a:rPr lang="zh-CN" altLang="en-US"/>
              <a:t>地位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袁隆平是中国现代农业科学的主要奠基人之一，被誉为“杂交水稻之父”。他在杂交水稻领域的研究成果，极大地提高了中国的粮食产量，为解决全球粮食安全问题做出了重要贡献。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袁隆平的杂交水稻技术被广泛应用于世界各地，尤其是在亚洲和非洲等发展中国家，帮助数以亿计的人们摆脱了饥饿和贫困。他的贡献不仅在于技术创新，更在于他对农业科学的执着追求和对人类福祉的高度关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因此，袁隆平在历史上的地位是非常重要的，他的成就不仅对中国，而且对全球的粮食安全和农业发展都产生了深远的影响。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袁隆平的科研</a:t>
            </a:r>
            <a:r>
              <a:rPr lang="zh-CN" altLang="en-US"/>
              <a:t>生涯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袁隆平的科研生涯可以追溯到 20 世纪 50 年代。1953 年，袁隆平从西南农学院毕业后，被分配到湖南省安江农业学校任教，开始了他的农业科研生涯。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在安江农业学校工作期间，袁隆平开始研究水稻的遗传育种，并于 1960 年在学校的试验田里发现了一株天然杂交水稻。这一发现引起了他的极大兴趣，他开始致力于研究杂交水稻的育种技术。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1964 年，袁隆平开始在湖南省进行杂交水稻的研究和试验，并于 1970 年成功培育出了第一代杂交水稻。这一成果引起了国内外的广泛关注，袁隆平也因此获得了多项国内外的奖项和荣誉。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随后的几十年里，袁隆平不断地改进和完善杂交水稻的育种技术，成功培育出了多个高产、优质的杂交水稻品种，并在全国范围内推广应用。他的研究成果不仅极大地提高了中国的粮食产量，也为全球粮食安全做出了重要贡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袁隆平的科研生涯一直持续到他去世，他始终致力于推动中国农业科技的发展和应用，为中国和全球的粮食安全事业做出了卓越的贡献。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袁隆平的</a:t>
            </a:r>
            <a:r>
              <a:rPr lang="zh-CN" altLang="en-US"/>
              <a:t>晚年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袁隆平的晚年仍然致力于杂交水稻的研究和推广工作。尽管他已经年事渐高，但他仍然保持着对科学的热情和执着，不断地探索和创新。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在袁隆平的晚年，他的杂交水稻技术已经在全球范围内得到了广泛的应用和推广，为解决全球粮食安全问题做出了重要贡献。他也获得了多项国内外的奖项和荣誉，包括联合国粮食及农业组织颁发的“粮食安全贡献奖”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2021 年 5 月 22 日，袁隆平因病医治无效在长沙逝世，享年 91 岁。他的逝世引起了全球范围内的哀悼和纪念，人们纷纷对他的贡献和精神表示敬意和感激。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1358</Words>
  <Application>WPS 演示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黄佳康</dc:creator>
  <cp:lastModifiedBy>梦</cp:lastModifiedBy>
  <cp:revision>3</cp:revision>
  <dcterms:created xsi:type="dcterms:W3CDTF">2023-08-09T12:44:00Z</dcterms:created>
  <dcterms:modified xsi:type="dcterms:W3CDTF">2023-11-26T01:53:10Z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DD59DE8601DB41E4AC127001DC0B0560_13</vt:lpwstr>
  </property>
  <property fmtid="{D5CDD505-2E9C-101B-9397-08002B2CF9AE}" pid="3" name="KSOProductBuildVer">
    <vt:lpwstr>2052-12.1.0.15990</vt:lpwstr>
  </property>
</Properties>
</file>