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84" r:id="rId3"/>
  </p:sldMasterIdLst>
  <p:notesMasterIdLst>
    <p:notesMasterId r:id="rId20"/>
  </p:notesMasterIdLst>
  <p:handoutMasterIdLst>
    <p:handoutMasterId r:id="rId21"/>
  </p:handoutMasterIdLst>
  <p:sldIdLst>
    <p:sldId id="257" r:id="rId4"/>
    <p:sldId id="407" r:id="rId5"/>
    <p:sldId id="259" r:id="rId6"/>
    <p:sldId id="399" r:id="rId7"/>
    <p:sldId id="409" r:id="rId8"/>
    <p:sldId id="400" r:id="rId9"/>
    <p:sldId id="408" r:id="rId10"/>
    <p:sldId id="401" r:id="rId11"/>
    <p:sldId id="397" r:id="rId12"/>
    <p:sldId id="402" r:id="rId13"/>
    <p:sldId id="403" r:id="rId14"/>
    <p:sldId id="404" r:id="rId15"/>
    <p:sldId id="398" r:id="rId16"/>
    <p:sldId id="405" r:id="rId17"/>
    <p:sldId id="410" r:id="rId18"/>
    <p:sldId id="4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92C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769F1-336B-4679-88ED-2F5581A452E0}" v="606" dt="2019-12-08T02:42:0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94660"/>
  </p:normalViewPr>
  <p:slideViewPr>
    <p:cSldViewPr snapToGrid="0">
      <p:cViewPr varScale="1">
        <p:scale>
          <a:sx n="62" d="100"/>
          <a:sy n="62" d="100"/>
        </p:scale>
        <p:origin x="128" y="108"/>
      </p:cViewPr>
      <p:guideLst/>
    </p:cSldViewPr>
  </p:slideViewPr>
  <p:notesTextViewPr>
    <p:cViewPr>
      <p:scale>
        <a:sx n="3" d="2"/>
        <a:sy n="3" d="2"/>
      </p:scale>
      <p:origin x="0" y="0"/>
    </p:cViewPr>
  </p:notesTextViewPr>
  <p:notesViewPr>
    <p:cSldViewPr snapToGrid="0">
      <p:cViewPr varScale="1">
        <p:scale>
          <a:sx n="53" d="100"/>
          <a:sy n="53" d="100"/>
        </p:scale>
        <p:origin x="264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Chiazza" userId="1d1d8bead84ce354" providerId="LiveId" clId="{33D769F1-336B-4679-88ED-2F5581A452E0}"/>
    <pc:docChg chg="undo custSel mod addSld delSld modSld sldOrd delMainMaster modMainMaster">
      <pc:chgData name="brandon Chiazza" userId="1d1d8bead84ce354" providerId="LiveId" clId="{33D769F1-336B-4679-88ED-2F5581A452E0}" dt="2019-12-08T02:42:08.623" v="6613"/>
      <pc:docMkLst>
        <pc:docMk/>
      </pc:docMkLst>
      <pc:sldChg chg="addSp delSp modSp mod setBg">
        <pc:chgData name="brandon Chiazza" userId="1d1d8bead84ce354" providerId="LiveId" clId="{33D769F1-336B-4679-88ED-2F5581A452E0}" dt="2019-12-08T02:10:08.905" v="4855" actId="207"/>
        <pc:sldMkLst>
          <pc:docMk/>
          <pc:sldMk cId="1295003720" sldId="257"/>
        </pc:sldMkLst>
        <pc:spChg chg="mod">
          <ac:chgData name="brandon Chiazza" userId="1d1d8bead84ce354" providerId="LiveId" clId="{33D769F1-336B-4679-88ED-2F5581A452E0}" dt="2019-12-06T13:47:51.893" v="1734" actId="20577"/>
          <ac:spMkLst>
            <pc:docMk/>
            <pc:sldMk cId="1295003720" sldId="257"/>
            <ac:spMk id="2" creationId="{4E8072FA-030B-4724-A39C-9C435B7085E8}"/>
          </ac:spMkLst>
        </pc:spChg>
        <pc:spChg chg="mod">
          <ac:chgData name="brandon Chiazza" userId="1d1d8bead84ce354" providerId="LiveId" clId="{33D769F1-336B-4679-88ED-2F5581A452E0}" dt="2019-12-06T13:48:00.731" v="1745" actId="20577"/>
          <ac:spMkLst>
            <pc:docMk/>
            <pc:sldMk cId="1295003720" sldId="257"/>
            <ac:spMk id="3" creationId="{E5FADD1C-8A17-4D94-8BA1-2D8391B5D032}"/>
          </ac:spMkLst>
        </pc:spChg>
        <pc:spChg chg="add mod">
          <ac:chgData name="brandon Chiazza" userId="1d1d8bead84ce354" providerId="LiveId" clId="{33D769F1-336B-4679-88ED-2F5581A452E0}" dt="2019-12-08T02:10:04.579" v="4854" actId="207"/>
          <ac:spMkLst>
            <pc:docMk/>
            <pc:sldMk cId="1295003720" sldId="257"/>
            <ac:spMk id="4" creationId="{2944A24C-E933-499B-AEAE-C54E92986D44}"/>
          </ac:spMkLst>
        </pc:spChg>
        <pc:spChg chg="add mod">
          <ac:chgData name="brandon Chiazza" userId="1d1d8bead84ce354" providerId="LiveId" clId="{33D769F1-336B-4679-88ED-2F5581A452E0}" dt="2019-12-08T02:10:08.905" v="4855" actId="207"/>
          <ac:spMkLst>
            <pc:docMk/>
            <pc:sldMk cId="1295003720" sldId="257"/>
            <ac:spMk id="5" creationId="{5DF9FE87-5BD3-412B-B831-9265B510C629}"/>
          </ac:spMkLst>
        </pc:spChg>
        <pc:spChg chg="add del">
          <ac:chgData name="brandon Chiazza" userId="1d1d8bead84ce354" providerId="LiveId" clId="{33D769F1-336B-4679-88ED-2F5581A452E0}" dt="2019-12-06T12:12:15.990" v="3" actId="26606"/>
          <ac:spMkLst>
            <pc:docMk/>
            <pc:sldMk cId="1295003720" sldId="257"/>
            <ac:spMk id="8" creationId="{559AE206-7EBA-4D33-8BC9-9D8158553F0E}"/>
          </ac:spMkLst>
        </pc:spChg>
        <pc:spChg chg="add del">
          <ac:chgData name="brandon Chiazza" userId="1d1d8bead84ce354" providerId="LiveId" clId="{33D769F1-336B-4679-88ED-2F5581A452E0}" dt="2019-12-06T12:11:50.415" v="1" actId="26606"/>
          <ac:spMkLst>
            <pc:docMk/>
            <pc:sldMk cId="1295003720" sldId="257"/>
            <ac:spMk id="9" creationId="{71B2258F-86CA-4D4D-8270-BC05FCDEBFB3}"/>
          </ac:spMkLst>
        </pc:spChg>
        <pc:spChg chg="add del">
          <ac:chgData name="brandon Chiazza" userId="1d1d8bead84ce354" providerId="LiveId" clId="{33D769F1-336B-4679-88ED-2F5581A452E0}" dt="2019-12-06T12:12:15.990" v="3" actId="26606"/>
          <ac:spMkLst>
            <pc:docMk/>
            <pc:sldMk cId="1295003720" sldId="257"/>
            <ac:spMk id="10" creationId="{6437D937-A7F1-4011-92B4-328E5BE1B166}"/>
          </ac:spMkLst>
        </pc:spChg>
        <pc:spChg chg="add del">
          <ac:chgData name="brandon Chiazza" userId="1d1d8bead84ce354" providerId="LiveId" clId="{33D769F1-336B-4679-88ED-2F5581A452E0}" dt="2019-12-06T12:12:15.990" v="3" actId="26606"/>
          <ac:spMkLst>
            <pc:docMk/>
            <pc:sldMk cId="1295003720" sldId="257"/>
            <ac:spMk id="12" creationId="{B672F332-AF08-46C6-94F0-77684310D7B7}"/>
          </ac:spMkLst>
        </pc:spChg>
        <pc:spChg chg="add del">
          <ac:chgData name="brandon Chiazza" userId="1d1d8bead84ce354" providerId="LiveId" clId="{33D769F1-336B-4679-88ED-2F5581A452E0}" dt="2019-12-06T12:12:15.990" v="3" actId="26606"/>
          <ac:spMkLst>
            <pc:docMk/>
            <pc:sldMk cId="1295003720" sldId="257"/>
            <ac:spMk id="14" creationId="{34244EF8-D73A-40E1-BE73-D46E6B4B04ED}"/>
          </ac:spMkLst>
        </pc:spChg>
        <pc:spChg chg="add del">
          <ac:chgData name="brandon Chiazza" userId="1d1d8bead84ce354" providerId="LiveId" clId="{33D769F1-336B-4679-88ED-2F5581A452E0}" dt="2019-12-06T12:12:15.990" v="3" actId="26606"/>
          <ac:spMkLst>
            <pc:docMk/>
            <pc:sldMk cId="1295003720" sldId="257"/>
            <ac:spMk id="16" creationId="{AB84D7E8-4ECB-42D7-ADBF-01689B0F24AE}"/>
          </ac:spMkLst>
        </pc:spChg>
        <pc:picChg chg="add del">
          <ac:chgData name="brandon Chiazza" userId="1d1d8bead84ce354" providerId="LiveId" clId="{33D769F1-336B-4679-88ED-2F5581A452E0}" dt="2019-12-06T12:11:50.415" v="1" actId="26606"/>
          <ac:picMkLst>
            <pc:docMk/>
            <pc:sldMk cId="1295003720" sldId="257"/>
            <ac:picMk id="5" creationId="{D565C35F-4AED-47C8-8922-7D6645B37A57}"/>
          </ac:picMkLst>
        </pc:picChg>
        <pc:cxnChg chg="add del">
          <ac:chgData name="brandon Chiazza" userId="1d1d8bead84ce354" providerId="LiveId" clId="{33D769F1-336B-4679-88ED-2F5581A452E0}" dt="2019-12-06T12:12:15.990" v="3" actId="26606"/>
          <ac:cxnSpMkLst>
            <pc:docMk/>
            <pc:sldMk cId="1295003720" sldId="257"/>
            <ac:cxnSpMk id="18" creationId="{9E8E38ED-369A-44C2-B635-0BED0E48A6E8}"/>
          </ac:cxnSpMkLst>
        </pc:cxnChg>
      </pc:sldChg>
      <pc:sldChg chg="addSp delSp modSp">
        <pc:chgData name="brandon Chiazza" userId="1d1d8bead84ce354" providerId="LiveId" clId="{33D769F1-336B-4679-88ED-2F5581A452E0}" dt="2019-12-08T02:03:01.146" v="3955" actId="20577"/>
        <pc:sldMkLst>
          <pc:docMk/>
          <pc:sldMk cId="459205119" sldId="259"/>
        </pc:sldMkLst>
        <pc:spChg chg="mod">
          <ac:chgData name="brandon Chiazza" userId="1d1d8bead84ce354" providerId="LiveId" clId="{33D769F1-336B-4679-88ED-2F5581A452E0}" dt="2019-12-06T12:34:33.333" v="534" actId="1076"/>
          <ac:spMkLst>
            <pc:docMk/>
            <pc:sldMk cId="459205119" sldId="259"/>
            <ac:spMk id="3" creationId="{56A1AEED-9C7F-4B35-8712-AB41F15AB3C5}"/>
          </ac:spMkLst>
        </pc:spChg>
        <pc:spChg chg="mod">
          <ac:chgData name="brandon Chiazza" userId="1d1d8bead84ce354" providerId="LiveId" clId="{33D769F1-336B-4679-88ED-2F5581A452E0}" dt="2019-12-06T12:12:56.386" v="15" actId="20577"/>
          <ac:spMkLst>
            <pc:docMk/>
            <pc:sldMk cId="459205119" sldId="259"/>
            <ac:spMk id="6" creationId="{303DCDE6-D9DD-4066-BD7D-73F5307DBC3F}"/>
          </ac:spMkLst>
        </pc:spChg>
        <pc:spChg chg="add del mod">
          <ac:chgData name="brandon Chiazza" userId="1d1d8bead84ce354" providerId="LiveId" clId="{33D769F1-336B-4679-88ED-2F5581A452E0}" dt="2019-12-06T12:26:10.919" v="233" actId="478"/>
          <ac:spMkLst>
            <pc:docMk/>
            <pc:sldMk cId="459205119" sldId="259"/>
            <ac:spMk id="7" creationId="{B4AA3528-1175-43C9-A854-87AD2B9F7F0F}"/>
          </ac:spMkLst>
        </pc:spChg>
        <pc:spChg chg="add del mod">
          <ac:chgData name="brandon Chiazza" userId="1d1d8bead84ce354" providerId="LiveId" clId="{33D769F1-336B-4679-88ED-2F5581A452E0}" dt="2019-12-06T12:22:21.094" v="187" actId="478"/>
          <ac:spMkLst>
            <pc:docMk/>
            <pc:sldMk cId="459205119" sldId="259"/>
            <ac:spMk id="12" creationId="{396F4620-965A-4235-ABBB-C6335ABCF817}"/>
          </ac:spMkLst>
        </pc:spChg>
        <pc:spChg chg="add del mod">
          <ac:chgData name="brandon Chiazza" userId="1d1d8bead84ce354" providerId="LiveId" clId="{33D769F1-336B-4679-88ED-2F5581A452E0}" dt="2019-12-06T12:22:18.989" v="186" actId="478"/>
          <ac:spMkLst>
            <pc:docMk/>
            <pc:sldMk cId="459205119" sldId="259"/>
            <ac:spMk id="13" creationId="{64019F62-82C5-4737-B830-0ADED63597A5}"/>
          </ac:spMkLst>
        </pc:spChg>
        <pc:spChg chg="add del mod">
          <ac:chgData name="brandon Chiazza" userId="1d1d8bead84ce354" providerId="LiveId" clId="{33D769F1-336B-4679-88ED-2F5581A452E0}" dt="2019-12-06T12:22:21.094" v="187" actId="478"/>
          <ac:spMkLst>
            <pc:docMk/>
            <pc:sldMk cId="459205119" sldId="259"/>
            <ac:spMk id="14" creationId="{B1C211AB-DA5B-49B2-B9A5-0671C95B5596}"/>
          </ac:spMkLst>
        </pc:spChg>
        <pc:spChg chg="add del mod">
          <ac:chgData name="brandon Chiazza" userId="1d1d8bead84ce354" providerId="LiveId" clId="{33D769F1-336B-4679-88ED-2F5581A452E0}" dt="2019-12-06T12:22:21.094" v="187" actId="478"/>
          <ac:spMkLst>
            <pc:docMk/>
            <pc:sldMk cId="459205119" sldId="259"/>
            <ac:spMk id="15" creationId="{7D83BE9C-AC60-4B01-95E7-4EB046A60529}"/>
          </ac:spMkLst>
        </pc:spChg>
        <pc:spChg chg="add del mod">
          <ac:chgData name="brandon Chiazza" userId="1d1d8bead84ce354" providerId="LiveId" clId="{33D769F1-336B-4679-88ED-2F5581A452E0}" dt="2019-12-06T12:22:17.575" v="185" actId="478"/>
          <ac:spMkLst>
            <pc:docMk/>
            <pc:sldMk cId="459205119" sldId="259"/>
            <ac:spMk id="16" creationId="{659E9AF7-19FD-408A-916B-DE3EF050A306}"/>
          </ac:spMkLst>
        </pc:spChg>
        <pc:spChg chg="add del mod">
          <ac:chgData name="brandon Chiazza" userId="1d1d8bead84ce354" providerId="LiveId" clId="{33D769F1-336B-4679-88ED-2F5581A452E0}" dt="2019-12-06T12:23:18.870" v="192" actId="478"/>
          <ac:spMkLst>
            <pc:docMk/>
            <pc:sldMk cId="459205119" sldId="259"/>
            <ac:spMk id="17" creationId="{91B14EEB-1EC1-4E05-A3B5-A66F37A82922}"/>
          </ac:spMkLst>
        </pc:spChg>
        <pc:spChg chg="add del mod">
          <ac:chgData name="brandon Chiazza" userId="1d1d8bead84ce354" providerId="LiveId" clId="{33D769F1-336B-4679-88ED-2F5581A452E0}" dt="2019-12-06T12:24:01.093" v="208" actId="11529"/>
          <ac:spMkLst>
            <pc:docMk/>
            <pc:sldMk cId="459205119" sldId="259"/>
            <ac:spMk id="18" creationId="{5DA4C208-677C-4BAA-82F0-FAA1BC043B4A}"/>
          </ac:spMkLst>
        </pc:spChg>
        <pc:spChg chg="add del mod">
          <ac:chgData name="brandon Chiazza" userId="1d1d8bead84ce354" providerId="LiveId" clId="{33D769F1-336B-4679-88ED-2F5581A452E0}" dt="2019-12-06T12:24:00.447" v="207"/>
          <ac:spMkLst>
            <pc:docMk/>
            <pc:sldMk cId="459205119" sldId="259"/>
            <ac:spMk id="19" creationId="{247A453E-DCD7-4B7D-A533-7918B871A74C}"/>
          </ac:spMkLst>
        </pc:spChg>
        <pc:spChg chg="add del mod">
          <ac:chgData name="brandon Chiazza" userId="1d1d8bead84ce354" providerId="LiveId" clId="{33D769F1-336B-4679-88ED-2F5581A452E0}" dt="2019-12-06T12:23:59.700" v="205"/>
          <ac:spMkLst>
            <pc:docMk/>
            <pc:sldMk cId="459205119" sldId="259"/>
            <ac:spMk id="20" creationId="{A76F2DC8-2B7E-48F6-ADE4-D4AA0693A1BC}"/>
          </ac:spMkLst>
        </pc:spChg>
        <pc:spChg chg="add mod">
          <ac:chgData name="brandon Chiazza" userId="1d1d8bead84ce354" providerId="LiveId" clId="{33D769F1-336B-4679-88ED-2F5581A452E0}" dt="2019-12-06T12:30:49.282" v="379" actId="1036"/>
          <ac:spMkLst>
            <pc:docMk/>
            <pc:sldMk cId="459205119" sldId="259"/>
            <ac:spMk id="21" creationId="{F56715FA-D64D-4936-9337-13FDDF46567B}"/>
          </ac:spMkLst>
        </pc:spChg>
        <pc:spChg chg="add mod">
          <ac:chgData name="brandon Chiazza" userId="1d1d8bead84ce354" providerId="LiveId" clId="{33D769F1-336B-4679-88ED-2F5581A452E0}" dt="2019-12-06T12:31:44.859" v="439" actId="1037"/>
          <ac:spMkLst>
            <pc:docMk/>
            <pc:sldMk cId="459205119" sldId="259"/>
            <ac:spMk id="22" creationId="{3EE8B7E6-DD51-4D83-AFE5-CA081F6DDBC0}"/>
          </ac:spMkLst>
        </pc:spChg>
        <pc:spChg chg="add mod">
          <ac:chgData name="brandon Chiazza" userId="1d1d8bead84ce354" providerId="LiveId" clId="{33D769F1-336B-4679-88ED-2F5581A452E0}" dt="2019-12-06T12:35:23.690" v="546" actId="1076"/>
          <ac:spMkLst>
            <pc:docMk/>
            <pc:sldMk cId="459205119" sldId="259"/>
            <ac:spMk id="23" creationId="{564AB28F-8E5E-456D-94A6-B081724BEC4B}"/>
          </ac:spMkLst>
        </pc:spChg>
        <pc:spChg chg="add">
          <ac:chgData name="brandon Chiazza" userId="1d1d8bead84ce354" providerId="LiveId" clId="{33D769F1-336B-4679-88ED-2F5581A452E0}" dt="2019-12-08T02:02:29.066" v="3813"/>
          <ac:spMkLst>
            <pc:docMk/>
            <pc:sldMk cId="459205119" sldId="259"/>
            <ac:spMk id="24" creationId="{E4786F02-649A-4978-A0B2-3F29AB695F9E}"/>
          </ac:spMkLst>
        </pc:spChg>
        <pc:spChg chg="add mod">
          <ac:chgData name="brandon Chiazza" userId="1d1d8bead84ce354" providerId="LiveId" clId="{33D769F1-336B-4679-88ED-2F5581A452E0}" dt="2019-12-08T02:03:01.146" v="3955" actId="20577"/>
          <ac:spMkLst>
            <pc:docMk/>
            <pc:sldMk cId="459205119" sldId="259"/>
            <ac:spMk id="28" creationId="{E8E6176B-E0A4-446A-B2B2-321852820013}"/>
          </ac:spMkLst>
        </pc:spChg>
        <pc:spChg chg="add mod">
          <ac:chgData name="brandon Chiazza" userId="1d1d8bead84ce354" providerId="LiveId" clId="{33D769F1-336B-4679-88ED-2F5581A452E0}" dt="2019-12-06T12:31:32.243" v="422" actId="208"/>
          <ac:spMkLst>
            <pc:docMk/>
            <pc:sldMk cId="459205119" sldId="259"/>
            <ac:spMk id="47" creationId="{12278EA3-E581-4A6C-9369-A1B42BC3ED95}"/>
          </ac:spMkLst>
        </pc:spChg>
        <pc:spChg chg="add mod">
          <ac:chgData name="brandon Chiazza" userId="1d1d8bead84ce354" providerId="LiveId" clId="{33D769F1-336B-4679-88ED-2F5581A452E0}" dt="2019-12-06T12:31:18.205" v="421" actId="208"/>
          <ac:spMkLst>
            <pc:docMk/>
            <pc:sldMk cId="459205119" sldId="259"/>
            <ac:spMk id="48" creationId="{B72ACE05-82A5-42F0-B8F0-EED22D166895}"/>
          </ac:spMkLst>
        </pc:spChg>
        <pc:spChg chg="add mod">
          <ac:chgData name="brandon Chiazza" userId="1d1d8bead84ce354" providerId="LiveId" clId="{33D769F1-336B-4679-88ED-2F5581A452E0}" dt="2019-12-06T12:32:39.159" v="483" actId="207"/>
          <ac:spMkLst>
            <pc:docMk/>
            <pc:sldMk cId="459205119" sldId="259"/>
            <ac:spMk id="50" creationId="{BA47BC45-1461-4B7D-8E18-6FBBCB2845A5}"/>
          </ac:spMkLst>
        </pc:spChg>
        <pc:spChg chg="add mod">
          <ac:chgData name="brandon Chiazza" userId="1d1d8bead84ce354" providerId="LiveId" clId="{33D769F1-336B-4679-88ED-2F5581A452E0}" dt="2019-12-06T12:32:24.944" v="480" actId="208"/>
          <ac:spMkLst>
            <pc:docMk/>
            <pc:sldMk cId="459205119" sldId="259"/>
            <ac:spMk id="51" creationId="{64AC85B4-FD7F-4F52-92C9-00A8F254E5A9}"/>
          </ac:spMkLst>
        </pc:spChg>
        <pc:spChg chg="add mod">
          <ac:chgData name="brandon Chiazza" userId="1d1d8bead84ce354" providerId="LiveId" clId="{33D769F1-336B-4679-88ED-2F5581A452E0}" dt="2019-12-06T12:34:54.235" v="538" actId="207"/>
          <ac:spMkLst>
            <pc:docMk/>
            <pc:sldMk cId="459205119" sldId="259"/>
            <ac:spMk id="53" creationId="{D7C10531-C028-4A11-88BC-85DFEF8568BB}"/>
          </ac:spMkLst>
        </pc:spChg>
        <pc:spChg chg="add mod">
          <ac:chgData name="brandon Chiazza" userId="1d1d8bead84ce354" providerId="LiveId" clId="{33D769F1-336B-4679-88ED-2F5581A452E0}" dt="2019-12-06T12:35:05.344" v="541" actId="208"/>
          <ac:spMkLst>
            <pc:docMk/>
            <pc:sldMk cId="459205119" sldId="259"/>
            <ac:spMk id="54" creationId="{7257B923-DBED-4537-B758-FAFD4721D160}"/>
          </ac:spMkLst>
        </pc:spChg>
        <pc:spChg chg="add mod ord">
          <ac:chgData name="brandon Chiazza" userId="1d1d8bead84ce354" providerId="LiveId" clId="{33D769F1-336B-4679-88ED-2F5581A452E0}" dt="2019-12-06T13:48:11.671" v="1746" actId="207"/>
          <ac:spMkLst>
            <pc:docMk/>
            <pc:sldMk cId="459205119" sldId="259"/>
            <ac:spMk id="55" creationId="{5552253F-4424-44D3-8430-E4F1003099F5}"/>
          </ac:spMkLst>
        </pc:spChg>
        <pc:picChg chg="add del mod">
          <ac:chgData name="brandon Chiazza" userId="1d1d8bead84ce354" providerId="LiveId" clId="{33D769F1-336B-4679-88ED-2F5581A452E0}" dt="2019-12-06T12:21:09.110" v="166" actId="478"/>
          <ac:picMkLst>
            <pc:docMk/>
            <pc:sldMk cId="459205119" sldId="259"/>
            <ac:picMk id="9" creationId="{FE367BDE-19F4-4CAE-AF28-4D3450D7EFF3}"/>
          </ac:picMkLst>
        </pc:picChg>
        <pc:picChg chg="add mod">
          <ac:chgData name="brandon Chiazza" userId="1d1d8bead84ce354" providerId="LiveId" clId="{33D769F1-336B-4679-88ED-2F5581A452E0}" dt="2019-12-06T12:30:49.282" v="379" actId="1036"/>
          <ac:picMkLst>
            <pc:docMk/>
            <pc:sldMk cId="459205119" sldId="259"/>
            <ac:picMk id="25" creationId="{448E1126-B967-4C38-B639-04EB18E0D483}"/>
          </ac:picMkLst>
        </pc:picChg>
        <pc:picChg chg="add mod">
          <ac:chgData name="brandon Chiazza" userId="1d1d8bead84ce354" providerId="LiveId" clId="{33D769F1-336B-4679-88ED-2F5581A452E0}" dt="2019-12-06T12:30:49.282" v="379" actId="1036"/>
          <ac:picMkLst>
            <pc:docMk/>
            <pc:sldMk cId="459205119" sldId="259"/>
            <ac:picMk id="26" creationId="{02464FB5-5FF4-43B0-BE13-2698C3D1E915}"/>
          </ac:picMkLst>
        </pc:picChg>
        <pc:picChg chg="add mod">
          <ac:chgData name="brandon Chiazza" userId="1d1d8bead84ce354" providerId="LiveId" clId="{33D769F1-336B-4679-88ED-2F5581A452E0}" dt="2019-12-06T12:30:49.282" v="379" actId="1036"/>
          <ac:picMkLst>
            <pc:docMk/>
            <pc:sldMk cId="459205119" sldId="259"/>
            <ac:picMk id="27" creationId="{72C274E3-00D2-4950-A916-7A2F55145867}"/>
          </ac:picMkLst>
        </pc:picChg>
        <pc:picChg chg="add mod">
          <ac:chgData name="brandon Chiazza" userId="1d1d8bead84ce354" providerId="LiveId" clId="{33D769F1-336B-4679-88ED-2F5581A452E0}" dt="2019-12-06T12:35:10.493" v="542" actId="1076"/>
          <ac:picMkLst>
            <pc:docMk/>
            <pc:sldMk cId="459205119" sldId="259"/>
            <ac:picMk id="29" creationId="{5C9E2240-AE5E-4293-B78B-D3A70350AC41}"/>
          </ac:picMkLst>
        </pc:picChg>
        <pc:picChg chg="add del mod">
          <ac:chgData name="brandon Chiazza" userId="1d1d8bead84ce354" providerId="LiveId" clId="{33D769F1-336B-4679-88ED-2F5581A452E0}" dt="2019-12-06T12:27:54.131" v="272" actId="478"/>
          <ac:picMkLst>
            <pc:docMk/>
            <pc:sldMk cId="459205119" sldId="259"/>
            <ac:picMk id="31" creationId="{17439F04-7A25-47DA-89B1-36E3680B3E43}"/>
          </ac:picMkLst>
        </pc:picChg>
        <pc:picChg chg="add mod">
          <ac:chgData name="brandon Chiazza" userId="1d1d8bead84ce354" providerId="LiveId" clId="{33D769F1-336B-4679-88ED-2F5581A452E0}" dt="2019-12-06T12:35:19.217" v="545" actId="1076"/>
          <ac:picMkLst>
            <pc:docMk/>
            <pc:sldMk cId="459205119" sldId="259"/>
            <ac:picMk id="33" creationId="{AF154D64-A282-4E76-944C-8AF8BCCF6DBF}"/>
          </ac:picMkLst>
        </pc:picChg>
        <pc:picChg chg="add del mod">
          <ac:chgData name="brandon Chiazza" userId="1d1d8bead84ce354" providerId="LiveId" clId="{33D769F1-336B-4679-88ED-2F5581A452E0}" dt="2019-12-06T12:28:07.996" v="276" actId="478"/>
          <ac:picMkLst>
            <pc:docMk/>
            <pc:sldMk cId="459205119" sldId="259"/>
            <ac:picMk id="35" creationId="{0897A0E4-9AF5-4282-AA58-B64493FDDC08}"/>
          </ac:picMkLst>
        </pc:picChg>
        <pc:cxnChg chg="add mod">
          <ac:chgData name="brandon Chiazza" userId="1d1d8bead84ce354" providerId="LiveId" clId="{33D769F1-336B-4679-88ED-2F5581A452E0}" dt="2019-12-06T12:34:29.799" v="533" actId="1076"/>
          <ac:cxnSpMkLst>
            <pc:docMk/>
            <pc:sldMk cId="459205119" sldId="259"/>
            <ac:cxnSpMk id="11" creationId="{EB3859A5-AAA1-4C38-AFF4-FE11252AD2ED}"/>
          </ac:cxnSpMkLst>
        </pc:cxnChg>
        <pc:cxnChg chg="add mod">
          <ac:chgData name="brandon Chiazza" userId="1d1d8bead84ce354" providerId="LiveId" clId="{33D769F1-336B-4679-88ED-2F5581A452E0}" dt="2019-12-06T12:30:49.282" v="379" actId="1036"/>
          <ac:cxnSpMkLst>
            <pc:docMk/>
            <pc:sldMk cId="459205119" sldId="259"/>
            <ac:cxnSpMk id="37" creationId="{BB825BC2-0F75-4B9C-BCB8-4ABEED437ED6}"/>
          </ac:cxnSpMkLst>
        </pc:cxnChg>
        <pc:cxnChg chg="add del mod">
          <ac:chgData name="brandon Chiazza" userId="1d1d8bead84ce354" providerId="LiveId" clId="{33D769F1-336B-4679-88ED-2F5581A452E0}" dt="2019-12-06T12:31:52.566" v="442" actId="478"/>
          <ac:cxnSpMkLst>
            <pc:docMk/>
            <pc:sldMk cId="459205119" sldId="259"/>
            <ac:cxnSpMk id="38" creationId="{895F67DF-0BFC-4524-9A63-133130F89DA2}"/>
          </ac:cxnSpMkLst>
        </pc:cxnChg>
        <pc:cxnChg chg="add del mod">
          <ac:chgData name="brandon Chiazza" userId="1d1d8bead84ce354" providerId="LiveId" clId="{33D769F1-336B-4679-88ED-2F5581A452E0}" dt="2019-12-06T12:31:54.713" v="443" actId="478"/>
          <ac:cxnSpMkLst>
            <pc:docMk/>
            <pc:sldMk cId="459205119" sldId="259"/>
            <ac:cxnSpMk id="44" creationId="{8C111443-5082-482F-B02D-9DD50A82E7A5}"/>
          </ac:cxnSpMkLst>
        </pc:cxnChg>
        <pc:cxnChg chg="add mod">
          <ac:chgData name="brandon Chiazza" userId="1d1d8bead84ce354" providerId="LiveId" clId="{33D769F1-336B-4679-88ED-2F5581A452E0}" dt="2019-12-06T12:32:42.175" v="484" actId="208"/>
          <ac:cxnSpMkLst>
            <pc:docMk/>
            <pc:sldMk cId="459205119" sldId="259"/>
            <ac:cxnSpMk id="49" creationId="{5115811D-FF34-4A56-BA57-A5D6C8CDA9E7}"/>
          </ac:cxnSpMkLst>
        </pc:cxnChg>
        <pc:cxnChg chg="add mod">
          <ac:chgData name="brandon Chiazza" userId="1d1d8bead84ce354" providerId="LiveId" clId="{33D769F1-336B-4679-88ED-2F5581A452E0}" dt="2019-12-06T12:34:58.693" v="539" actId="208"/>
          <ac:cxnSpMkLst>
            <pc:docMk/>
            <pc:sldMk cId="459205119" sldId="259"/>
            <ac:cxnSpMk id="52" creationId="{E0F3D5D1-A308-40BD-BE11-5D61CCC25F83}"/>
          </ac:cxnSpMkLst>
        </pc:cxnChg>
      </pc:sldChg>
      <pc:sldChg chg="add del">
        <pc:chgData name="brandon Chiazza" userId="1d1d8bead84ce354" providerId="LiveId" clId="{33D769F1-336B-4679-88ED-2F5581A452E0}" dt="2019-12-06T12:12:22.899" v="5" actId="47"/>
        <pc:sldMkLst>
          <pc:docMk/>
          <pc:sldMk cId="236451729" sldId="260"/>
        </pc:sldMkLst>
      </pc:sldChg>
      <pc:sldChg chg="addSp delSp modSp add ord">
        <pc:chgData name="brandon Chiazza" userId="1d1d8bead84ce354" providerId="LiveId" clId="{33D769F1-336B-4679-88ED-2F5581A452E0}" dt="2019-12-08T02:12:54.558" v="5066" actId="20577"/>
        <pc:sldMkLst>
          <pc:docMk/>
          <pc:sldMk cId="568197286" sldId="397"/>
        </pc:sldMkLst>
        <pc:spChg chg="mod">
          <ac:chgData name="brandon Chiazza" userId="1d1d8bead84ce354" providerId="LiveId" clId="{33D769F1-336B-4679-88ED-2F5581A452E0}" dt="2019-12-06T12:18:28.878" v="160" actId="207"/>
          <ac:spMkLst>
            <pc:docMk/>
            <pc:sldMk cId="568197286" sldId="397"/>
            <ac:spMk id="5" creationId="{5C48EB71-E289-428E-A55F-057659E7ABEE}"/>
          </ac:spMkLst>
        </pc:spChg>
        <pc:spChg chg="add del">
          <ac:chgData name="brandon Chiazza" userId="1d1d8bead84ce354" providerId="LiveId" clId="{33D769F1-336B-4679-88ED-2F5581A452E0}" dt="2019-12-08T02:12:35.224" v="4956"/>
          <ac:spMkLst>
            <pc:docMk/>
            <pc:sldMk cId="568197286" sldId="397"/>
            <ac:spMk id="15" creationId="{800C5C13-86D2-4345-BA7F-C1B31E1BB4A0}"/>
          </ac:spMkLst>
        </pc:spChg>
        <pc:spChg chg="add del">
          <ac:chgData name="brandon Chiazza" userId="1d1d8bead84ce354" providerId="LiveId" clId="{33D769F1-336B-4679-88ED-2F5581A452E0}" dt="2019-12-08T02:12:35.224" v="4956"/>
          <ac:spMkLst>
            <pc:docMk/>
            <pc:sldMk cId="568197286" sldId="397"/>
            <ac:spMk id="16" creationId="{731E2629-3F14-4ECA-AF0D-349607C5A529}"/>
          </ac:spMkLst>
        </pc:spChg>
        <pc:spChg chg="add">
          <ac:chgData name="brandon Chiazza" userId="1d1d8bead84ce354" providerId="LiveId" clId="{33D769F1-336B-4679-88ED-2F5581A452E0}" dt="2019-12-08T02:12:35.230" v="4957"/>
          <ac:spMkLst>
            <pc:docMk/>
            <pc:sldMk cId="568197286" sldId="397"/>
            <ac:spMk id="17" creationId="{2EE15FD4-9971-44D7-A953-16C1447FAD53}"/>
          </ac:spMkLst>
        </pc:spChg>
        <pc:spChg chg="add mod">
          <ac:chgData name="brandon Chiazza" userId="1d1d8bead84ce354" providerId="LiveId" clId="{33D769F1-336B-4679-88ED-2F5581A452E0}" dt="2019-12-08T02:12:54.558" v="5066" actId="20577"/>
          <ac:spMkLst>
            <pc:docMk/>
            <pc:sldMk cId="568197286" sldId="397"/>
            <ac:spMk id="18" creationId="{DCC07FED-160B-4E31-9233-A55C24EECB2F}"/>
          </ac:spMkLst>
        </pc:spChg>
        <pc:grpChg chg="add mod">
          <ac:chgData name="brandon Chiazza" userId="1d1d8bead84ce354" providerId="LiveId" clId="{33D769F1-336B-4679-88ED-2F5581A452E0}" dt="2019-12-06T12:18:01.036" v="149" actId="1076"/>
          <ac:grpSpMkLst>
            <pc:docMk/>
            <pc:sldMk cId="568197286" sldId="397"/>
            <ac:grpSpMk id="2" creationId="{C5B04E69-D599-4842-80E0-0354D73994CC}"/>
          </ac:grpSpMkLst>
        </pc:grpChg>
        <pc:picChg chg="mod">
          <ac:chgData name="brandon Chiazza" userId="1d1d8bead84ce354" providerId="LiveId" clId="{33D769F1-336B-4679-88ED-2F5581A452E0}" dt="2019-12-06T12:17:57.439" v="148" actId="164"/>
          <ac:picMkLst>
            <pc:docMk/>
            <pc:sldMk cId="568197286" sldId="397"/>
            <ac:picMk id="4" creationId="{244405FA-DBCF-46E2-BB45-3D08CAF67DDF}"/>
          </ac:picMkLst>
        </pc:picChg>
        <pc:picChg chg="mod">
          <ac:chgData name="brandon Chiazza" userId="1d1d8bead84ce354" providerId="LiveId" clId="{33D769F1-336B-4679-88ED-2F5581A452E0}" dt="2019-12-06T12:17:57.439" v="148" actId="164"/>
          <ac:picMkLst>
            <pc:docMk/>
            <pc:sldMk cId="568197286" sldId="397"/>
            <ac:picMk id="6" creationId="{CC8AC801-44A0-4801-84D6-9D204CF590A2}"/>
          </ac:picMkLst>
        </pc:picChg>
        <pc:picChg chg="mod">
          <ac:chgData name="brandon Chiazza" userId="1d1d8bead84ce354" providerId="LiveId" clId="{33D769F1-336B-4679-88ED-2F5581A452E0}" dt="2019-12-06T12:17:57.439" v="148" actId="164"/>
          <ac:picMkLst>
            <pc:docMk/>
            <pc:sldMk cId="568197286" sldId="397"/>
            <ac:picMk id="7" creationId="{7EB70707-617E-40DD-BDC0-F5F2EF69F69E}"/>
          </ac:picMkLst>
        </pc:picChg>
        <pc:picChg chg="mod">
          <ac:chgData name="brandon Chiazza" userId="1d1d8bead84ce354" providerId="LiveId" clId="{33D769F1-336B-4679-88ED-2F5581A452E0}" dt="2019-12-06T12:17:57.439" v="148" actId="164"/>
          <ac:picMkLst>
            <pc:docMk/>
            <pc:sldMk cId="568197286" sldId="397"/>
            <ac:picMk id="8" creationId="{45030E95-0A75-4208-9AB6-5E9CAE4DB28F}"/>
          </ac:picMkLst>
        </pc:picChg>
        <pc:picChg chg="mod">
          <ac:chgData name="brandon Chiazza" userId="1d1d8bead84ce354" providerId="LiveId" clId="{33D769F1-336B-4679-88ED-2F5581A452E0}" dt="2019-12-06T12:17:57.439" v="148" actId="164"/>
          <ac:picMkLst>
            <pc:docMk/>
            <pc:sldMk cId="568197286" sldId="397"/>
            <ac:picMk id="10" creationId="{5C85945F-22A9-4249-ABA4-21A60A8AA560}"/>
          </ac:picMkLst>
        </pc:picChg>
        <pc:picChg chg="mod">
          <ac:chgData name="brandon Chiazza" userId="1d1d8bead84ce354" providerId="LiveId" clId="{33D769F1-336B-4679-88ED-2F5581A452E0}" dt="2019-12-06T12:17:57.439" v="148" actId="164"/>
          <ac:picMkLst>
            <pc:docMk/>
            <pc:sldMk cId="568197286" sldId="397"/>
            <ac:picMk id="11" creationId="{089ACECE-7DB5-4774-86DD-7ACC8A6854DD}"/>
          </ac:picMkLst>
        </pc:picChg>
        <pc:picChg chg="mod">
          <ac:chgData name="brandon Chiazza" userId="1d1d8bead84ce354" providerId="LiveId" clId="{33D769F1-336B-4679-88ED-2F5581A452E0}" dt="2019-12-06T12:17:57.439" v="148" actId="164"/>
          <ac:picMkLst>
            <pc:docMk/>
            <pc:sldMk cId="568197286" sldId="397"/>
            <ac:picMk id="12" creationId="{8AAF1E2C-835A-421F-A5FE-F088E33A69ED}"/>
          </ac:picMkLst>
        </pc:picChg>
        <pc:picChg chg="mod">
          <ac:chgData name="brandon Chiazza" userId="1d1d8bead84ce354" providerId="LiveId" clId="{33D769F1-336B-4679-88ED-2F5581A452E0}" dt="2019-12-06T12:17:57.439" v="148" actId="164"/>
          <ac:picMkLst>
            <pc:docMk/>
            <pc:sldMk cId="568197286" sldId="397"/>
            <ac:picMk id="13" creationId="{841D8DE0-0CD0-4AE3-870D-1F6185CEE5FC}"/>
          </ac:picMkLst>
        </pc:picChg>
        <pc:picChg chg="mod">
          <ac:chgData name="brandon Chiazza" userId="1d1d8bead84ce354" providerId="LiveId" clId="{33D769F1-336B-4679-88ED-2F5581A452E0}" dt="2019-12-06T12:18:37.700" v="161"/>
          <ac:picMkLst>
            <pc:docMk/>
            <pc:sldMk cId="568197286" sldId="397"/>
            <ac:picMk id="14" creationId="{F816DD1C-CCC1-470D-9F88-31F78504A0E4}"/>
          </ac:picMkLst>
        </pc:picChg>
      </pc:sldChg>
      <pc:sldChg chg="addSp delSp modSp add">
        <pc:chgData name="brandon Chiazza" userId="1d1d8bead84ce354" providerId="LiveId" clId="{33D769F1-336B-4679-88ED-2F5581A452E0}" dt="2019-12-08T02:33:15.440" v="6017" actId="20577"/>
        <pc:sldMkLst>
          <pc:docMk/>
          <pc:sldMk cId="844747433" sldId="398"/>
        </pc:sldMkLst>
        <pc:spChg chg="del">
          <ac:chgData name="brandon Chiazza" userId="1d1d8bead84ce354" providerId="LiveId" clId="{33D769F1-336B-4679-88ED-2F5581A452E0}" dt="2019-12-06T12:22:38.630" v="189"/>
          <ac:spMkLst>
            <pc:docMk/>
            <pc:sldMk cId="844747433" sldId="398"/>
            <ac:spMk id="2" creationId="{F04265E9-AF13-4589-85E5-FC0E381F9424}"/>
          </ac:spMkLst>
        </pc:spChg>
        <pc:spChg chg="add mod">
          <ac:chgData name="brandon Chiazza" userId="1d1d8bead84ce354" providerId="LiveId" clId="{33D769F1-336B-4679-88ED-2F5581A452E0}" dt="2019-12-06T12:22:38.630" v="189"/>
          <ac:spMkLst>
            <pc:docMk/>
            <pc:sldMk cId="844747433" sldId="398"/>
            <ac:spMk id="4" creationId="{CACD9D8F-F1EA-4406-B066-4408691C42CB}"/>
          </ac:spMkLst>
        </pc:spChg>
        <pc:spChg chg="add mod">
          <ac:chgData name="brandon Chiazza" userId="1d1d8bead84ce354" providerId="LiveId" clId="{33D769F1-336B-4679-88ED-2F5581A452E0}" dt="2019-12-06T12:22:38.630" v="189"/>
          <ac:spMkLst>
            <pc:docMk/>
            <pc:sldMk cId="844747433" sldId="398"/>
            <ac:spMk id="5" creationId="{ADE57194-248C-4B58-9E92-B09ED72E19B6}"/>
          </ac:spMkLst>
        </pc:spChg>
        <pc:spChg chg="add mod">
          <ac:chgData name="brandon Chiazza" userId="1d1d8bead84ce354" providerId="LiveId" clId="{33D769F1-336B-4679-88ED-2F5581A452E0}" dt="2019-12-06T12:22:38.630" v="189"/>
          <ac:spMkLst>
            <pc:docMk/>
            <pc:sldMk cId="844747433" sldId="398"/>
            <ac:spMk id="6" creationId="{7532B312-1926-4DA3-BB29-A33A244B855A}"/>
          </ac:spMkLst>
        </pc:spChg>
        <pc:spChg chg="add mod">
          <ac:chgData name="brandon Chiazza" userId="1d1d8bead84ce354" providerId="LiveId" clId="{33D769F1-336B-4679-88ED-2F5581A452E0}" dt="2019-12-06T12:41:10.709" v="847" actId="20577"/>
          <ac:spMkLst>
            <pc:docMk/>
            <pc:sldMk cId="844747433" sldId="398"/>
            <ac:spMk id="7" creationId="{65DA4551-AE1D-425F-9865-A809B60D035A}"/>
          </ac:spMkLst>
        </pc:spChg>
        <pc:spChg chg="add">
          <ac:chgData name="brandon Chiazza" userId="1d1d8bead84ce354" providerId="LiveId" clId="{33D769F1-336B-4679-88ED-2F5581A452E0}" dt="2019-12-08T02:32:54.414" v="5928"/>
          <ac:spMkLst>
            <pc:docMk/>
            <pc:sldMk cId="844747433" sldId="398"/>
            <ac:spMk id="11" creationId="{560796E3-BBAA-4D13-A8C7-60E1DF6062B4}"/>
          </ac:spMkLst>
        </pc:spChg>
        <pc:spChg chg="add mod">
          <ac:chgData name="brandon Chiazza" userId="1d1d8bead84ce354" providerId="LiveId" clId="{33D769F1-336B-4679-88ED-2F5581A452E0}" dt="2019-12-08T02:33:15.440" v="6017" actId="20577"/>
          <ac:spMkLst>
            <pc:docMk/>
            <pc:sldMk cId="844747433" sldId="398"/>
            <ac:spMk id="12" creationId="{1B56989B-D972-4306-BC50-CEDB912C3355}"/>
          </ac:spMkLst>
        </pc:spChg>
        <pc:picChg chg="add del">
          <ac:chgData name="brandon Chiazza" userId="1d1d8bead84ce354" providerId="LiveId" clId="{33D769F1-336B-4679-88ED-2F5581A452E0}" dt="2019-12-08T02:25:34.594" v="5449" actId="478"/>
          <ac:picMkLst>
            <pc:docMk/>
            <pc:sldMk cId="844747433" sldId="398"/>
            <ac:picMk id="2" creationId="{C4413AAC-9873-4CB3-B36A-6FFB7939FEE3}"/>
          </ac:picMkLst>
        </pc:picChg>
        <pc:picChg chg="add del mod">
          <ac:chgData name="brandon Chiazza" userId="1d1d8bead84ce354" providerId="LiveId" clId="{33D769F1-336B-4679-88ED-2F5581A452E0}" dt="2019-12-08T02:23:31.001" v="5447" actId="478"/>
          <ac:picMkLst>
            <pc:docMk/>
            <pc:sldMk cId="844747433" sldId="398"/>
            <ac:picMk id="9" creationId="{DD93E7FD-C570-4D24-B12D-901991125B31}"/>
          </ac:picMkLst>
        </pc:picChg>
        <pc:picChg chg="add mod">
          <ac:chgData name="brandon Chiazza" userId="1d1d8bead84ce354" providerId="LiveId" clId="{33D769F1-336B-4679-88ED-2F5581A452E0}" dt="2019-12-08T02:30:56.474" v="5583" actId="1035"/>
          <ac:picMkLst>
            <pc:docMk/>
            <pc:sldMk cId="844747433" sldId="398"/>
            <ac:picMk id="10" creationId="{2BB00521-420F-4646-99B9-A561FAA0614F}"/>
          </ac:picMkLst>
        </pc:picChg>
      </pc:sldChg>
      <pc:sldChg chg="addSp delSp modSp add ord">
        <pc:chgData name="brandon Chiazza" userId="1d1d8bead84ce354" providerId="LiveId" clId="{33D769F1-336B-4679-88ED-2F5581A452E0}" dt="2019-12-08T02:02:26.397" v="3812" actId="20577"/>
        <pc:sldMkLst>
          <pc:docMk/>
          <pc:sldMk cId="3682206838" sldId="399"/>
        </pc:sldMkLst>
        <pc:spChg chg="mod">
          <ac:chgData name="brandon Chiazza" userId="1d1d8bead84ce354" providerId="LiveId" clId="{33D769F1-336B-4679-88ED-2F5581A452E0}" dt="2019-12-06T13:46:57.711" v="1656" actId="20577"/>
          <ac:spMkLst>
            <pc:docMk/>
            <pc:sldMk cId="3682206838" sldId="399"/>
            <ac:spMk id="2" creationId="{BCBF5F7F-B2AD-4006-8D28-C5CE7FDC2EAA}"/>
          </ac:spMkLst>
        </pc:spChg>
        <pc:spChg chg="add mod">
          <ac:chgData name="brandon Chiazza" userId="1d1d8bead84ce354" providerId="LiveId" clId="{33D769F1-336B-4679-88ED-2F5581A452E0}" dt="2019-12-06T13:50:10.790" v="1851" actId="1076"/>
          <ac:spMkLst>
            <pc:docMk/>
            <pc:sldMk cId="3682206838" sldId="399"/>
            <ac:spMk id="4" creationId="{1E62853E-04A8-4FEF-9D8F-8CE0598AD602}"/>
          </ac:spMkLst>
        </pc:spChg>
        <pc:spChg chg="add mod">
          <ac:chgData name="brandon Chiazza" userId="1d1d8bead84ce354" providerId="LiveId" clId="{33D769F1-336B-4679-88ED-2F5581A452E0}" dt="2019-12-06T13:52:17.448" v="2047" actId="1035"/>
          <ac:spMkLst>
            <pc:docMk/>
            <pc:sldMk cId="3682206838" sldId="399"/>
            <ac:spMk id="5" creationId="{FB105929-2F18-4392-A06A-36FA2AE1FA85}"/>
          </ac:spMkLst>
        </pc:spChg>
        <pc:spChg chg="add del mod">
          <ac:chgData name="brandon Chiazza" userId="1d1d8bead84ce354" providerId="LiveId" clId="{33D769F1-336B-4679-88ED-2F5581A452E0}" dt="2019-12-06T12:42:40.541" v="912"/>
          <ac:spMkLst>
            <pc:docMk/>
            <pc:sldMk cId="3682206838" sldId="399"/>
            <ac:spMk id="6" creationId="{41E9E1CF-B199-4771-91F7-5117FA97179E}"/>
          </ac:spMkLst>
        </pc:spChg>
        <pc:spChg chg="add del">
          <ac:chgData name="brandon Chiazza" userId="1d1d8bead84ce354" providerId="LiveId" clId="{33D769F1-336B-4679-88ED-2F5581A452E0}" dt="2019-12-06T13:00:50.163" v="1493" actId="478"/>
          <ac:spMkLst>
            <pc:docMk/>
            <pc:sldMk cId="3682206838" sldId="399"/>
            <ac:spMk id="7" creationId="{BE5AC1CC-E8BC-4987-A469-40C66CB1E3B8}"/>
          </ac:spMkLst>
        </pc:spChg>
        <pc:spChg chg="add mod">
          <ac:chgData name="brandon Chiazza" userId="1d1d8bead84ce354" providerId="LiveId" clId="{33D769F1-336B-4679-88ED-2F5581A452E0}" dt="2019-12-06T13:58:45.485" v="2485" actId="1035"/>
          <ac:spMkLst>
            <pc:docMk/>
            <pc:sldMk cId="3682206838" sldId="399"/>
            <ac:spMk id="8" creationId="{E7BEBA56-DD61-4FA4-A069-B6CCB4DE3FDA}"/>
          </ac:spMkLst>
        </pc:spChg>
        <pc:spChg chg="add mod">
          <ac:chgData name="brandon Chiazza" userId="1d1d8bead84ce354" providerId="LiveId" clId="{33D769F1-336B-4679-88ED-2F5581A452E0}" dt="2019-12-06T13:54:00.774" v="2268" actId="1076"/>
          <ac:spMkLst>
            <pc:docMk/>
            <pc:sldMk cId="3682206838" sldId="399"/>
            <ac:spMk id="9" creationId="{03041628-419F-46C2-8302-EA00DE4B662D}"/>
          </ac:spMkLst>
        </pc:spChg>
        <pc:spChg chg="add del">
          <ac:chgData name="brandon Chiazza" userId="1d1d8bead84ce354" providerId="LiveId" clId="{33D769F1-336B-4679-88ED-2F5581A452E0}" dt="2019-12-06T13:00:52.171" v="1494" actId="478"/>
          <ac:spMkLst>
            <pc:docMk/>
            <pc:sldMk cId="3682206838" sldId="399"/>
            <ac:spMk id="10" creationId="{56228A21-017D-4212-A25F-51315F6C04E8}"/>
          </ac:spMkLst>
        </pc:spChg>
        <pc:spChg chg="add del">
          <ac:chgData name="brandon Chiazza" userId="1d1d8bead84ce354" providerId="LiveId" clId="{33D769F1-336B-4679-88ED-2F5581A452E0}" dt="2019-12-06T13:00:54.927" v="1495" actId="478"/>
          <ac:spMkLst>
            <pc:docMk/>
            <pc:sldMk cId="3682206838" sldId="399"/>
            <ac:spMk id="11" creationId="{071B376E-59BF-405C-A953-ACF1BCA38998}"/>
          </ac:spMkLst>
        </pc:spChg>
        <pc:spChg chg="add">
          <ac:chgData name="brandon Chiazza" userId="1d1d8bead84ce354" providerId="LiveId" clId="{33D769F1-336B-4679-88ED-2F5581A452E0}" dt="2019-12-08T02:02:10.742" v="3727"/>
          <ac:spMkLst>
            <pc:docMk/>
            <pc:sldMk cId="3682206838" sldId="399"/>
            <ac:spMk id="12" creationId="{47FE6C6D-6775-4002-B59D-5ADCD84FFB5D}"/>
          </ac:spMkLst>
        </pc:spChg>
        <pc:spChg chg="add del mod">
          <ac:chgData name="brandon Chiazza" userId="1d1d8bead84ce354" providerId="LiveId" clId="{33D769F1-336B-4679-88ED-2F5581A452E0}" dt="2019-12-06T12:37:31.708" v="581" actId="478"/>
          <ac:spMkLst>
            <pc:docMk/>
            <pc:sldMk cId="3682206838" sldId="399"/>
            <ac:spMk id="12" creationId="{A9DDB631-EF65-48D9-B16A-EC8963201585}"/>
          </ac:spMkLst>
        </pc:spChg>
        <pc:spChg chg="add mod">
          <ac:chgData name="brandon Chiazza" userId="1d1d8bead84ce354" providerId="LiveId" clId="{33D769F1-336B-4679-88ED-2F5581A452E0}" dt="2019-12-06T13:50:10.790" v="1851" actId="1076"/>
          <ac:spMkLst>
            <pc:docMk/>
            <pc:sldMk cId="3682206838" sldId="399"/>
            <ac:spMk id="13" creationId="{1ACF91E9-5D19-4972-A845-0CC2E7FC6E71}"/>
          </ac:spMkLst>
        </pc:spChg>
        <pc:spChg chg="add mod">
          <ac:chgData name="brandon Chiazza" userId="1d1d8bead84ce354" providerId="LiveId" clId="{33D769F1-336B-4679-88ED-2F5581A452E0}" dt="2019-12-06T12:58:53.827" v="1447" actId="571"/>
          <ac:spMkLst>
            <pc:docMk/>
            <pc:sldMk cId="3682206838" sldId="399"/>
            <ac:spMk id="14" creationId="{35BCFFF9-855B-4EAA-B3E1-81C6AC915CA2}"/>
          </ac:spMkLst>
        </pc:spChg>
        <pc:spChg chg="add mod">
          <ac:chgData name="brandon Chiazza" userId="1d1d8bead84ce354" providerId="LiveId" clId="{33D769F1-336B-4679-88ED-2F5581A452E0}" dt="2019-12-08T02:02:26.397" v="3812" actId="20577"/>
          <ac:spMkLst>
            <pc:docMk/>
            <pc:sldMk cId="3682206838" sldId="399"/>
            <ac:spMk id="14" creationId="{633C8738-ED05-4AC8-91E1-F44CD27D2AFF}"/>
          </ac:spMkLst>
        </pc:spChg>
        <pc:spChg chg="add mod">
          <ac:chgData name="brandon Chiazza" userId="1d1d8bead84ce354" providerId="LiveId" clId="{33D769F1-336B-4679-88ED-2F5581A452E0}" dt="2019-12-06T12:58:53.827" v="1447" actId="571"/>
          <ac:spMkLst>
            <pc:docMk/>
            <pc:sldMk cId="3682206838" sldId="399"/>
            <ac:spMk id="15" creationId="{81A2E267-126A-49E4-98DD-30ED4959D67B}"/>
          </ac:spMkLst>
        </pc:spChg>
        <pc:spChg chg="add mod">
          <ac:chgData name="brandon Chiazza" userId="1d1d8bead84ce354" providerId="LiveId" clId="{33D769F1-336B-4679-88ED-2F5581A452E0}" dt="2019-12-06T12:58:53.827" v="1447" actId="571"/>
          <ac:spMkLst>
            <pc:docMk/>
            <pc:sldMk cId="3682206838" sldId="399"/>
            <ac:spMk id="16" creationId="{DB1D89CD-8227-4996-8150-5A33B23891C8}"/>
          </ac:spMkLst>
        </pc:spChg>
        <pc:spChg chg="add mod">
          <ac:chgData name="brandon Chiazza" userId="1d1d8bead84ce354" providerId="LiveId" clId="{33D769F1-336B-4679-88ED-2F5581A452E0}" dt="2019-12-06T13:58:33.066" v="2475" actId="404"/>
          <ac:spMkLst>
            <pc:docMk/>
            <pc:sldMk cId="3682206838" sldId="399"/>
            <ac:spMk id="17" creationId="{5DD39187-031D-4600-A921-477213540A7A}"/>
          </ac:spMkLst>
        </pc:spChg>
        <pc:spChg chg="add del mod">
          <ac:chgData name="brandon Chiazza" userId="1d1d8bead84ce354" providerId="LiveId" clId="{33D769F1-336B-4679-88ED-2F5581A452E0}" dt="2019-12-06T13:52:22.749" v="2051"/>
          <ac:spMkLst>
            <pc:docMk/>
            <pc:sldMk cId="3682206838" sldId="399"/>
            <ac:spMk id="18" creationId="{94FAA3DB-784C-44BE-B68A-047643ACF87C}"/>
          </ac:spMkLst>
        </pc:spChg>
        <pc:spChg chg="add del mod">
          <ac:chgData name="brandon Chiazza" userId="1d1d8bead84ce354" providerId="LiveId" clId="{33D769F1-336B-4679-88ED-2F5581A452E0}" dt="2019-12-06T13:52:22.749" v="2051"/>
          <ac:spMkLst>
            <pc:docMk/>
            <pc:sldMk cId="3682206838" sldId="399"/>
            <ac:spMk id="19" creationId="{AEB52DA8-3350-4259-85A0-5AF44DD8F1E4}"/>
          </ac:spMkLst>
        </pc:spChg>
        <pc:spChg chg="add mod">
          <ac:chgData name="brandon Chiazza" userId="1d1d8bead84ce354" providerId="LiveId" clId="{33D769F1-336B-4679-88ED-2F5581A452E0}" dt="2019-12-06T13:58:20.244" v="2470" actId="20577"/>
          <ac:spMkLst>
            <pc:docMk/>
            <pc:sldMk cId="3682206838" sldId="399"/>
            <ac:spMk id="20" creationId="{9C2B2C6C-EB1C-4836-9B21-83D02667CCBD}"/>
          </ac:spMkLst>
        </pc:spChg>
        <pc:spChg chg="add mod">
          <ac:chgData name="brandon Chiazza" userId="1d1d8bead84ce354" providerId="LiveId" clId="{33D769F1-336B-4679-88ED-2F5581A452E0}" dt="2019-12-06T13:58:36.823" v="2476" actId="1076"/>
          <ac:spMkLst>
            <pc:docMk/>
            <pc:sldMk cId="3682206838" sldId="399"/>
            <ac:spMk id="21" creationId="{381F3D67-CD11-4F25-9999-BD62A06F223B}"/>
          </ac:spMkLst>
        </pc:spChg>
      </pc:sldChg>
      <pc:sldChg chg="addSp delSp modSp add mod ord">
        <pc:chgData name="brandon Chiazza" userId="1d1d8bead84ce354" providerId="LiveId" clId="{33D769F1-336B-4679-88ED-2F5581A452E0}" dt="2019-12-08T02:02:05.638" v="3726" actId="20577"/>
        <pc:sldMkLst>
          <pc:docMk/>
          <pc:sldMk cId="2871646463" sldId="400"/>
        </pc:sldMkLst>
        <pc:spChg chg="del">
          <ac:chgData name="brandon Chiazza" userId="1d1d8bead84ce354" providerId="LiveId" clId="{33D769F1-336B-4679-88ED-2F5581A452E0}" dt="2019-12-06T12:38:47.853" v="647"/>
          <ac:spMkLst>
            <pc:docMk/>
            <pc:sldMk cId="2871646463" sldId="400"/>
            <ac:spMk id="2" creationId="{6F416A0A-7F26-4C83-8C2E-E1AA9E9A08CE}"/>
          </ac:spMkLst>
        </pc:spChg>
        <pc:spChg chg="add mod">
          <ac:chgData name="brandon Chiazza" userId="1d1d8bead84ce354" providerId="LiveId" clId="{33D769F1-336B-4679-88ED-2F5581A452E0}" dt="2019-12-08T01:48:26.384" v="3093" actId="14100"/>
          <ac:spMkLst>
            <pc:docMk/>
            <pc:sldMk cId="2871646463" sldId="400"/>
            <ac:spMk id="2" creationId="{BE60CE6E-783B-413B-9DA3-C51544574C72}"/>
          </ac:spMkLst>
        </pc:spChg>
        <pc:spChg chg="add mod">
          <ac:chgData name="brandon Chiazza" userId="1d1d8bead84ce354" providerId="LiveId" clId="{33D769F1-336B-4679-88ED-2F5581A452E0}" dt="2019-12-06T14:00:40.370" v="2513" actId="20577"/>
          <ac:spMkLst>
            <pc:docMk/>
            <pc:sldMk cId="2871646463" sldId="400"/>
            <ac:spMk id="4" creationId="{BCF3DA37-C32F-4AB3-B20D-77C9F386D998}"/>
          </ac:spMkLst>
        </pc:spChg>
        <pc:spChg chg="add del mod">
          <ac:chgData name="brandon Chiazza" userId="1d1d8bead84ce354" providerId="LiveId" clId="{33D769F1-336B-4679-88ED-2F5581A452E0}" dt="2019-12-08T01:39:27.333" v="2871" actId="478"/>
          <ac:spMkLst>
            <pc:docMk/>
            <pc:sldMk cId="2871646463" sldId="400"/>
            <ac:spMk id="5" creationId="{1620597B-70B0-4D3B-806D-91A076C175DC}"/>
          </ac:spMkLst>
        </pc:spChg>
        <pc:spChg chg="add del mod">
          <ac:chgData name="brandon Chiazza" userId="1d1d8bead84ce354" providerId="LiveId" clId="{33D769F1-336B-4679-88ED-2F5581A452E0}" dt="2019-12-08T01:39:35.088" v="2874" actId="478"/>
          <ac:spMkLst>
            <pc:docMk/>
            <pc:sldMk cId="2871646463" sldId="400"/>
            <ac:spMk id="6" creationId="{D3CCF17E-4CF9-48F0-BFBE-FBB71DFDEAE3}"/>
          </ac:spMkLst>
        </pc:spChg>
        <pc:spChg chg="add del mod">
          <ac:chgData name="brandon Chiazza" userId="1d1d8bead84ce354" providerId="LiveId" clId="{33D769F1-336B-4679-88ED-2F5581A452E0}" dt="2019-12-06T13:04:05.083" v="1621" actId="478"/>
          <ac:spMkLst>
            <pc:docMk/>
            <pc:sldMk cId="2871646463" sldId="400"/>
            <ac:spMk id="9" creationId="{481F234F-CBEC-4B11-AA6F-029E624793ED}"/>
          </ac:spMkLst>
        </pc:spChg>
        <pc:spChg chg="add del mod">
          <ac:chgData name="brandon Chiazza" userId="1d1d8bead84ce354" providerId="LiveId" clId="{33D769F1-336B-4679-88ED-2F5581A452E0}" dt="2019-12-06T13:04:05.083" v="1621" actId="478"/>
          <ac:spMkLst>
            <pc:docMk/>
            <pc:sldMk cId="2871646463" sldId="400"/>
            <ac:spMk id="10" creationId="{4B54DF8A-0579-4F25-8A8E-855B28DB18E6}"/>
          </ac:spMkLst>
        </pc:spChg>
        <pc:spChg chg="add mod">
          <ac:chgData name="brandon Chiazza" userId="1d1d8bead84ce354" providerId="LiveId" clId="{33D769F1-336B-4679-88ED-2F5581A452E0}" dt="2019-12-08T01:48:26.384" v="3093" actId="14100"/>
          <ac:spMkLst>
            <pc:docMk/>
            <pc:sldMk cId="2871646463" sldId="400"/>
            <ac:spMk id="10" creationId="{E1B044CE-1045-4518-A0D2-EF54D3C3F16E}"/>
          </ac:spMkLst>
        </pc:spChg>
        <pc:spChg chg="add mod">
          <ac:chgData name="brandon Chiazza" userId="1d1d8bead84ce354" providerId="LiveId" clId="{33D769F1-336B-4679-88ED-2F5581A452E0}" dt="2019-12-08T01:48:26.384" v="3093" actId="14100"/>
          <ac:spMkLst>
            <pc:docMk/>
            <pc:sldMk cId="2871646463" sldId="400"/>
            <ac:spMk id="11" creationId="{F809C7A5-0765-40E8-AD7C-F64D5B2A936E}"/>
          </ac:spMkLst>
        </pc:spChg>
        <pc:spChg chg="add del mod">
          <ac:chgData name="brandon Chiazza" userId="1d1d8bead84ce354" providerId="LiveId" clId="{33D769F1-336B-4679-88ED-2F5581A452E0}" dt="2019-12-06T13:04:18.263" v="1627" actId="478"/>
          <ac:spMkLst>
            <pc:docMk/>
            <pc:sldMk cId="2871646463" sldId="400"/>
            <ac:spMk id="12" creationId="{0A5DAF09-EDF6-4661-8BEE-9F5F7CE207FC}"/>
          </ac:spMkLst>
        </pc:spChg>
        <pc:spChg chg="add mod">
          <ac:chgData name="brandon Chiazza" userId="1d1d8bead84ce354" providerId="LiveId" clId="{33D769F1-336B-4679-88ED-2F5581A452E0}" dt="2019-12-08T01:48:07.102" v="3089" actId="13822"/>
          <ac:spMkLst>
            <pc:docMk/>
            <pc:sldMk cId="2871646463" sldId="400"/>
            <ac:spMk id="14" creationId="{ABA7EECF-BDD8-4F0F-9474-C6BC94EEFE9E}"/>
          </ac:spMkLst>
        </pc:spChg>
        <pc:spChg chg="add mod">
          <ac:chgData name="brandon Chiazza" userId="1d1d8bead84ce354" providerId="LiveId" clId="{33D769F1-336B-4679-88ED-2F5581A452E0}" dt="2019-12-08T01:48:31.295" v="3094" actId="207"/>
          <ac:spMkLst>
            <pc:docMk/>
            <pc:sldMk cId="2871646463" sldId="400"/>
            <ac:spMk id="15" creationId="{9AFB37BA-A3E6-4EE9-AFC2-9E3D2BA21B8A}"/>
          </ac:spMkLst>
        </pc:spChg>
        <pc:spChg chg="add del mod">
          <ac:chgData name="brandon Chiazza" userId="1d1d8bead84ce354" providerId="LiveId" clId="{33D769F1-336B-4679-88ED-2F5581A452E0}" dt="2019-12-06T14:00:49.678" v="2518" actId="478"/>
          <ac:spMkLst>
            <pc:docMk/>
            <pc:sldMk cId="2871646463" sldId="400"/>
            <ac:spMk id="15" creationId="{A33302E1-85AC-44F1-A2A2-3007A7E8D1A7}"/>
          </ac:spMkLst>
        </pc:spChg>
        <pc:spChg chg="add del mod">
          <ac:chgData name="brandon Chiazza" userId="1d1d8bead84ce354" providerId="LiveId" clId="{33D769F1-336B-4679-88ED-2F5581A452E0}" dt="2019-12-06T14:00:53.715" v="2520" actId="478"/>
          <ac:spMkLst>
            <pc:docMk/>
            <pc:sldMk cId="2871646463" sldId="400"/>
            <ac:spMk id="16" creationId="{57E714B3-50B6-43C8-B69E-1484824E0B1C}"/>
          </ac:spMkLst>
        </pc:spChg>
        <pc:spChg chg="add mod">
          <ac:chgData name="brandon Chiazza" userId="1d1d8bead84ce354" providerId="LiveId" clId="{33D769F1-336B-4679-88ED-2F5581A452E0}" dt="2019-12-08T01:50:00.876" v="3296" actId="20577"/>
          <ac:spMkLst>
            <pc:docMk/>
            <pc:sldMk cId="2871646463" sldId="400"/>
            <ac:spMk id="16" creationId="{A4973B01-BB2C-46B7-B3EC-572BEC04A7AD}"/>
          </ac:spMkLst>
        </pc:spChg>
        <pc:spChg chg="add del mod">
          <ac:chgData name="brandon Chiazza" userId="1d1d8bead84ce354" providerId="LiveId" clId="{33D769F1-336B-4679-88ED-2F5581A452E0}" dt="2019-12-06T14:00:56.070" v="2521" actId="478"/>
          <ac:spMkLst>
            <pc:docMk/>
            <pc:sldMk cId="2871646463" sldId="400"/>
            <ac:spMk id="18" creationId="{D5359432-520F-4452-BFFC-BCD8CBFA2036}"/>
          </ac:spMkLst>
        </pc:spChg>
        <pc:spChg chg="add del mod">
          <ac:chgData name="brandon Chiazza" userId="1d1d8bead84ce354" providerId="LiveId" clId="{33D769F1-336B-4679-88ED-2F5581A452E0}" dt="2019-12-06T14:00:56.070" v="2521" actId="478"/>
          <ac:spMkLst>
            <pc:docMk/>
            <pc:sldMk cId="2871646463" sldId="400"/>
            <ac:spMk id="19" creationId="{2DBAFEA6-2B25-4066-9217-17501B93573F}"/>
          </ac:spMkLst>
        </pc:spChg>
        <pc:spChg chg="add mod">
          <ac:chgData name="brandon Chiazza" userId="1d1d8bead84ce354" providerId="LiveId" clId="{33D769F1-336B-4679-88ED-2F5581A452E0}" dt="2019-12-08T01:54:30.764" v="3351" actId="208"/>
          <ac:spMkLst>
            <pc:docMk/>
            <pc:sldMk cId="2871646463" sldId="400"/>
            <ac:spMk id="20" creationId="{93A3F5CE-CD3D-4EF3-95BB-D215588EFD36}"/>
          </ac:spMkLst>
        </pc:spChg>
        <pc:spChg chg="add del mod">
          <ac:chgData name="brandon Chiazza" userId="1d1d8bead84ce354" providerId="LiveId" clId="{33D769F1-336B-4679-88ED-2F5581A452E0}" dt="2019-12-06T14:00:43.205" v="2514" actId="478"/>
          <ac:spMkLst>
            <pc:docMk/>
            <pc:sldMk cId="2871646463" sldId="400"/>
            <ac:spMk id="21" creationId="{18E23217-06FB-4512-B338-B9090BA08A6B}"/>
          </ac:spMkLst>
        </pc:spChg>
        <pc:spChg chg="add del mod">
          <ac:chgData name="brandon Chiazza" userId="1d1d8bead84ce354" providerId="LiveId" clId="{33D769F1-336B-4679-88ED-2F5581A452E0}" dt="2019-12-06T14:00:48.036" v="2517" actId="478"/>
          <ac:spMkLst>
            <pc:docMk/>
            <pc:sldMk cId="2871646463" sldId="400"/>
            <ac:spMk id="22" creationId="{A5D8DE3F-756D-4073-95FE-AE2981A195FA}"/>
          </ac:spMkLst>
        </pc:spChg>
        <pc:spChg chg="add del mod">
          <ac:chgData name="brandon Chiazza" userId="1d1d8bead84ce354" providerId="LiveId" clId="{33D769F1-336B-4679-88ED-2F5581A452E0}" dt="2019-12-06T14:01:21.464" v="2529"/>
          <ac:spMkLst>
            <pc:docMk/>
            <pc:sldMk cId="2871646463" sldId="400"/>
            <ac:spMk id="24" creationId="{10C481E4-063F-474D-A1F7-5FDD98A17B54}"/>
          </ac:spMkLst>
        </pc:spChg>
        <pc:spChg chg="add del mod">
          <ac:chgData name="brandon Chiazza" userId="1d1d8bead84ce354" providerId="LiveId" clId="{33D769F1-336B-4679-88ED-2F5581A452E0}" dt="2019-12-08T01:39:25.372" v="2869" actId="478"/>
          <ac:spMkLst>
            <pc:docMk/>
            <pc:sldMk cId="2871646463" sldId="400"/>
            <ac:spMk id="25" creationId="{43627B7B-1397-45C8-9E64-DA9901960A2E}"/>
          </ac:spMkLst>
        </pc:spChg>
        <pc:spChg chg="add del mod">
          <ac:chgData name="brandon Chiazza" userId="1d1d8bead84ce354" providerId="LiveId" clId="{33D769F1-336B-4679-88ED-2F5581A452E0}" dt="2019-12-06T14:02:37.832" v="2648"/>
          <ac:spMkLst>
            <pc:docMk/>
            <pc:sldMk cId="2871646463" sldId="400"/>
            <ac:spMk id="26" creationId="{A711833A-0FBC-4DDD-B83B-19225985D7CB}"/>
          </ac:spMkLst>
        </pc:spChg>
        <pc:spChg chg="add">
          <ac:chgData name="brandon Chiazza" userId="1d1d8bead84ce354" providerId="LiveId" clId="{33D769F1-336B-4679-88ED-2F5581A452E0}" dt="2019-12-08T02:01:16.888" v="3510"/>
          <ac:spMkLst>
            <pc:docMk/>
            <pc:sldMk cId="2871646463" sldId="400"/>
            <ac:spMk id="27" creationId="{332A8A97-AD6C-43BE-90B7-98A1B2D13FD6}"/>
          </ac:spMkLst>
        </pc:spChg>
        <pc:spChg chg="add del mod">
          <ac:chgData name="brandon Chiazza" userId="1d1d8bead84ce354" providerId="LiveId" clId="{33D769F1-336B-4679-88ED-2F5581A452E0}" dt="2019-12-06T14:04:38.364" v="2673" actId="478"/>
          <ac:spMkLst>
            <pc:docMk/>
            <pc:sldMk cId="2871646463" sldId="400"/>
            <ac:spMk id="27" creationId="{5913BC64-6060-4DDF-9F52-67BB540846D5}"/>
          </ac:spMkLst>
        </pc:spChg>
        <pc:spChg chg="add del mod">
          <ac:chgData name="brandon Chiazza" userId="1d1d8bead84ce354" providerId="LiveId" clId="{33D769F1-336B-4679-88ED-2F5581A452E0}" dt="2019-12-06T14:02:37.830" v="2646" actId="478"/>
          <ac:spMkLst>
            <pc:docMk/>
            <pc:sldMk cId="2871646463" sldId="400"/>
            <ac:spMk id="28" creationId="{DB76B429-76FC-48C7-905A-3F4EE1B5158D}"/>
          </ac:spMkLst>
        </pc:spChg>
        <pc:spChg chg="add mod">
          <ac:chgData name="brandon Chiazza" userId="1d1d8bead84ce354" providerId="LiveId" clId="{33D769F1-336B-4679-88ED-2F5581A452E0}" dt="2019-12-08T02:02:05.638" v="3726" actId="20577"/>
          <ac:spMkLst>
            <pc:docMk/>
            <pc:sldMk cId="2871646463" sldId="400"/>
            <ac:spMk id="28" creationId="{F341A6CC-8BF0-4F19-9381-923356AB46A9}"/>
          </ac:spMkLst>
        </pc:spChg>
        <pc:spChg chg="add del mod">
          <ac:chgData name="brandon Chiazza" userId="1d1d8bead84ce354" providerId="LiveId" clId="{33D769F1-336B-4679-88ED-2F5581A452E0}" dt="2019-12-06T14:04:38.364" v="2673" actId="478"/>
          <ac:spMkLst>
            <pc:docMk/>
            <pc:sldMk cId="2871646463" sldId="400"/>
            <ac:spMk id="29" creationId="{77D1FB5F-2F9D-4402-A431-B1D82E3040C2}"/>
          </ac:spMkLst>
        </pc:spChg>
        <pc:spChg chg="add del mod">
          <ac:chgData name="brandon Chiazza" userId="1d1d8bead84ce354" providerId="LiveId" clId="{33D769F1-336B-4679-88ED-2F5581A452E0}" dt="2019-12-06T14:04:38.364" v="2673" actId="478"/>
          <ac:spMkLst>
            <pc:docMk/>
            <pc:sldMk cId="2871646463" sldId="400"/>
            <ac:spMk id="30" creationId="{C50F492C-BEAC-4180-A835-3CCE854061C8}"/>
          </ac:spMkLst>
        </pc:spChg>
        <pc:spChg chg="add del mod">
          <ac:chgData name="brandon Chiazza" userId="1d1d8bead84ce354" providerId="LiveId" clId="{33D769F1-336B-4679-88ED-2F5581A452E0}" dt="2019-12-06T14:04:38.364" v="2673" actId="478"/>
          <ac:spMkLst>
            <pc:docMk/>
            <pc:sldMk cId="2871646463" sldId="400"/>
            <ac:spMk id="31" creationId="{0CA65436-55E5-4C82-98FB-917AB36FD116}"/>
          </ac:spMkLst>
        </pc:spChg>
        <pc:spChg chg="add del mod">
          <ac:chgData name="brandon Chiazza" userId="1d1d8bead84ce354" providerId="LiveId" clId="{33D769F1-336B-4679-88ED-2F5581A452E0}" dt="2019-12-06T14:04:21.256" v="2662" actId="478"/>
          <ac:spMkLst>
            <pc:docMk/>
            <pc:sldMk cId="2871646463" sldId="400"/>
            <ac:spMk id="32" creationId="{A71AE623-E203-4ACA-81B2-9E838F6D03D2}"/>
          </ac:spMkLst>
        </pc:spChg>
        <pc:spChg chg="add del mod">
          <ac:chgData name="brandon Chiazza" userId="1d1d8bead84ce354" providerId="LiveId" clId="{33D769F1-336B-4679-88ED-2F5581A452E0}" dt="2019-12-06T14:04:21.256" v="2662" actId="478"/>
          <ac:spMkLst>
            <pc:docMk/>
            <pc:sldMk cId="2871646463" sldId="400"/>
            <ac:spMk id="33" creationId="{80D513D2-BCE1-44F6-A277-F85391B65939}"/>
          </ac:spMkLst>
        </pc:spChg>
        <pc:spChg chg="add mod ord">
          <ac:chgData name="brandon Chiazza" userId="1d1d8bead84ce354" providerId="LiveId" clId="{33D769F1-336B-4679-88ED-2F5581A452E0}" dt="2019-12-08T01:48:26.384" v="3093" actId="14100"/>
          <ac:spMkLst>
            <pc:docMk/>
            <pc:sldMk cId="2871646463" sldId="400"/>
            <ac:spMk id="34" creationId="{2A04D7EE-9986-4856-9455-365D9D78B34C}"/>
          </ac:spMkLst>
        </pc:spChg>
        <pc:graphicFrameChg chg="add mod">
          <ac:chgData name="brandon Chiazza" userId="1d1d8bead84ce354" providerId="LiveId" clId="{33D769F1-336B-4679-88ED-2F5581A452E0}" dt="2019-12-08T01:59:22.156" v="3392" actId="1076"/>
          <ac:graphicFrameMkLst>
            <pc:docMk/>
            <pc:sldMk cId="2871646463" sldId="400"/>
            <ac:graphicFrameMk id="19" creationId="{20FFA7FE-3064-4D84-8B2A-836421E1394D}"/>
          </ac:graphicFrameMkLst>
        </pc:graphicFrameChg>
        <pc:graphicFrameChg chg="add mod">
          <ac:chgData name="brandon Chiazza" userId="1d1d8bead84ce354" providerId="LiveId" clId="{33D769F1-336B-4679-88ED-2F5581A452E0}" dt="2019-12-08T01:59:27.612" v="3394" actId="1076"/>
          <ac:graphicFrameMkLst>
            <pc:docMk/>
            <pc:sldMk cId="2871646463" sldId="400"/>
            <ac:graphicFrameMk id="26" creationId="{563D41B6-0837-4F9E-BCE2-74DD4561F47A}"/>
          </ac:graphicFrameMkLst>
        </pc:graphicFrameChg>
        <pc:graphicFrameChg chg="add mod modGraphic">
          <ac:chgData name="brandon Chiazza" userId="1d1d8bead84ce354" providerId="LiveId" clId="{33D769F1-336B-4679-88ED-2F5581A452E0}" dt="2019-12-08T01:48:26.384" v="3093" actId="14100"/>
          <ac:graphicFrameMkLst>
            <pc:docMk/>
            <pc:sldMk cId="2871646463" sldId="400"/>
            <ac:graphicFrameMk id="37" creationId="{DCD66C1A-8818-4FBC-82EE-FC89340B2FDC}"/>
          </ac:graphicFrameMkLst>
        </pc:graphicFrameChg>
        <pc:picChg chg="add del mod">
          <ac:chgData name="brandon Chiazza" userId="1d1d8bead84ce354" providerId="LiveId" clId="{33D769F1-336B-4679-88ED-2F5581A452E0}" dt="2019-12-08T01:39:31.366" v="2873" actId="478"/>
          <ac:picMkLst>
            <pc:docMk/>
            <pc:sldMk cId="2871646463" sldId="400"/>
            <ac:picMk id="8" creationId="{82749997-126B-417C-894E-E5773D3D2202}"/>
          </ac:picMkLst>
        </pc:picChg>
        <pc:picChg chg="add del mod">
          <ac:chgData name="brandon Chiazza" userId="1d1d8bead84ce354" providerId="LiveId" clId="{33D769F1-336B-4679-88ED-2F5581A452E0}" dt="2019-12-06T13:04:05.083" v="1621" actId="478"/>
          <ac:picMkLst>
            <pc:docMk/>
            <pc:sldMk cId="2871646463" sldId="400"/>
            <ac:picMk id="11" creationId="{63CB1F3F-15B4-4873-8B5D-4222616935F9}"/>
          </ac:picMkLst>
        </pc:picChg>
        <pc:picChg chg="add mod">
          <ac:chgData name="brandon Chiazza" userId="1d1d8bead84ce354" providerId="LiveId" clId="{33D769F1-336B-4679-88ED-2F5581A452E0}" dt="2019-12-08T01:48:26.384" v="3093" actId="14100"/>
          <ac:picMkLst>
            <pc:docMk/>
            <pc:sldMk cId="2871646463" sldId="400"/>
            <ac:picMk id="13" creationId="{25C3CB0F-39A6-47F1-B518-C90FB87B47FB}"/>
          </ac:picMkLst>
        </pc:picChg>
        <pc:picChg chg="add del mod">
          <ac:chgData name="brandon Chiazza" userId="1d1d8bead84ce354" providerId="LiveId" clId="{33D769F1-336B-4679-88ED-2F5581A452E0}" dt="2019-12-06T14:00:52.385" v="2519" actId="478"/>
          <ac:picMkLst>
            <pc:docMk/>
            <pc:sldMk cId="2871646463" sldId="400"/>
            <ac:picMk id="17" creationId="{162B33E8-41DA-4948-ACE2-362F585B905A}"/>
          </ac:picMkLst>
        </pc:picChg>
        <pc:picChg chg="add del mod">
          <ac:chgData name="brandon Chiazza" userId="1d1d8bead84ce354" providerId="LiveId" clId="{33D769F1-336B-4679-88ED-2F5581A452E0}" dt="2019-12-06T14:00:56.070" v="2521" actId="478"/>
          <ac:picMkLst>
            <pc:docMk/>
            <pc:sldMk cId="2871646463" sldId="400"/>
            <ac:picMk id="20" creationId="{CE475E90-515E-4175-A901-A07021637193}"/>
          </ac:picMkLst>
        </pc:picChg>
        <pc:picChg chg="add del mod">
          <ac:chgData name="brandon Chiazza" userId="1d1d8bead84ce354" providerId="LiveId" clId="{33D769F1-336B-4679-88ED-2F5581A452E0}" dt="2019-12-06T14:00:46.076" v="2515" actId="478"/>
          <ac:picMkLst>
            <pc:docMk/>
            <pc:sldMk cId="2871646463" sldId="400"/>
            <ac:picMk id="23" creationId="{F676AA1F-A06D-420A-AC71-72F56EDD4C13}"/>
          </ac:picMkLst>
        </pc:picChg>
        <pc:picChg chg="add mod ord">
          <ac:chgData name="brandon Chiazza" userId="1d1d8bead84ce354" providerId="LiveId" clId="{33D769F1-336B-4679-88ED-2F5581A452E0}" dt="2019-12-08T01:45:46.847" v="3048" actId="1076"/>
          <ac:picMkLst>
            <pc:docMk/>
            <pc:sldMk cId="2871646463" sldId="400"/>
            <ac:picMk id="36" creationId="{5B10634C-9415-4F28-AF46-4F7198E88AF0}"/>
          </ac:picMkLst>
        </pc:picChg>
        <pc:cxnChg chg="add del mod">
          <ac:chgData name="brandon Chiazza" userId="1d1d8bead84ce354" providerId="LiveId" clId="{33D769F1-336B-4679-88ED-2F5581A452E0}" dt="2019-12-08T01:39:46.137" v="2877" actId="478"/>
          <ac:cxnSpMkLst>
            <pc:docMk/>
            <pc:sldMk cId="2871646463" sldId="400"/>
            <ac:cxnSpMk id="9" creationId="{D643B6AA-F81B-41F5-A318-BE4E3F35F393}"/>
          </ac:cxnSpMkLst>
        </pc:cxnChg>
        <pc:cxnChg chg="add del mod">
          <ac:chgData name="brandon Chiazza" userId="1d1d8bead84ce354" providerId="LiveId" clId="{33D769F1-336B-4679-88ED-2F5581A452E0}" dt="2019-12-06T13:55:29.754" v="2291" actId="478"/>
          <ac:cxnSpMkLst>
            <pc:docMk/>
            <pc:sldMk cId="2871646463" sldId="400"/>
            <ac:cxnSpMk id="14" creationId="{8FB97736-6653-4396-A5A1-D79E63DC736D}"/>
          </ac:cxnSpMkLst>
        </pc:cxnChg>
      </pc:sldChg>
      <pc:sldChg chg="addSp delSp modSp add ord">
        <pc:chgData name="brandon Chiazza" userId="1d1d8bead84ce354" providerId="LiveId" clId="{33D769F1-336B-4679-88ED-2F5581A452E0}" dt="2019-12-08T02:09:56.679" v="4853" actId="20577"/>
        <pc:sldMkLst>
          <pc:docMk/>
          <pc:sldMk cId="2603224990" sldId="401"/>
        </pc:sldMkLst>
        <pc:spChg chg="add mod">
          <ac:chgData name="brandon Chiazza" userId="1d1d8bead84ce354" providerId="LiveId" clId="{33D769F1-336B-4679-88ED-2F5581A452E0}" dt="2019-12-08T02:09:16.378" v="4726" actId="14100"/>
          <ac:spMkLst>
            <pc:docMk/>
            <pc:sldMk cId="2603224990" sldId="401"/>
            <ac:spMk id="2" creationId="{EE43DE01-1DBF-461D-9D08-B2A0AFE5D6D8}"/>
          </ac:spMkLst>
        </pc:spChg>
        <pc:spChg chg="mod">
          <ac:chgData name="brandon Chiazza" userId="1d1d8bead84ce354" providerId="LiveId" clId="{33D769F1-336B-4679-88ED-2F5581A452E0}" dt="2019-12-06T12:39:22.736" v="698" actId="20577"/>
          <ac:spMkLst>
            <pc:docMk/>
            <pc:sldMk cId="2603224990" sldId="401"/>
            <ac:spMk id="4" creationId="{BCF3DA37-C32F-4AB3-B20D-77C9F386D998}"/>
          </ac:spMkLst>
        </pc:spChg>
        <pc:spChg chg="add del">
          <ac:chgData name="brandon Chiazza" userId="1d1d8bead84ce354" providerId="LiveId" clId="{33D769F1-336B-4679-88ED-2F5581A452E0}" dt="2019-12-08T01:59:59.805" v="3397"/>
          <ac:spMkLst>
            <pc:docMk/>
            <pc:sldMk cId="2603224990" sldId="401"/>
            <ac:spMk id="5" creationId="{F6CEFD97-83EF-4D4F-B9C3-17DCA70B4D66}"/>
          </ac:spMkLst>
        </pc:spChg>
        <pc:spChg chg="add mod">
          <ac:chgData name="brandon Chiazza" userId="1d1d8bead84ce354" providerId="LiveId" clId="{33D769F1-336B-4679-88ED-2F5581A452E0}" dt="2019-12-08T02:09:56.679" v="4853" actId="20577"/>
          <ac:spMkLst>
            <pc:docMk/>
            <pc:sldMk cId="2603224990" sldId="401"/>
            <ac:spMk id="6" creationId="{BDFFB065-5949-4771-A444-EA1AF9C77A44}"/>
          </ac:spMkLst>
        </pc:spChg>
        <pc:spChg chg="add mod">
          <ac:chgData name="brandon Chiazza" userId="1d1d8bead84ce354" providerId="LiveId" clId="{33D769F1-336B-4679-88ED-2F5581A452E0}" dt="2019-12-08T02:09:24.949" v="4729" actId="208"/>
          <ac:spMkLst>
            <pc:docMk/>
            <pc:sldMk cId="2603224990" sldId="401"/>
            <ac:spMk id="7" creationId="{6C251DFE-FDEC-4FE9-85E2-E7EC5073308D}"/>
          </ac:spMkLst>
        </pc:spChg>
      </pc:sldChg>
      <pc:sldChg chg="addSp delSp modSp add">
        <pc:chgData name="brandon Chiazza" userId="1d1d8bead84ce354" providerId="LiveId" clId="{33D769F1-336B-4679-88ED-2F5581A452E0}" dt="2019-12-08T02:11:35.597" v="4954"/>
        <pc:sldMkLst>
          <pc:docMk/>
          <pc:sldMk cId="279098909" sldId="402"/>
        </pc:sldMkLst>
        <pc:spChg chg="mod">
          <ac:chgData name="brandon Chiazza" userId="1d1d8bead84ce354" providerId="LiveId" clId="{33D769F1-336B-4679-88ED-2F5581A452E0}" dt="2019-12-06T12:39:42.341" v="758" actId="20577"/>
          <ac:spMkLst>
            <pc:docMk/>
            <pc:sldMk cId="279098909" sldId="402"/>
            <ac:spMk id="4" creationId="{BCF3DA37-C32F-4AB3-B20D-77C9F386D998}"/>
          </ac:spMkLst>
        </pc:spChg>
        <pc:spChg chg="add">
          <ac:chgData name="brandon Chiazza" userId="1d1d8bead84ce354" providerId="LiveId" clId="{33D769F1-336B-4679-88ED-2F5581A452E0}" dt="2019-12-08T02:03:48.094" v="4117"/>
          <ac:spMkLst>
            <pc:docMk/>
            <pc:sldMk cId="279098909" sldId="402"/>
            <ac:spMk id="5" creationId="{F2BF6B57-0F27-4490-8A5F-491A9AFE5F09}"/>
          </ac:spMkLst>
        </pc:spChg>
        <pc:spChg chg="add mod">
          <ac:chgData name="brandon Chiazza" userId="1d1d8bead84ce354" providerId="LiveId" clId="{33D769F1-336B-4679-88ED-2F5581A452E0}" dt="2019-12-08T02:05:39.844" v="4349" actId="20577"/>
          <ac:spMkLst>
            <pc:docMk/>
            <pc:sldMk cId="279098909" sldId="402"/>
            <ac:spMk id="6" creationId="{99BE1934-3675-4FE2-8ACB-21D96D978107}"/>
          </ac:spMkLst>
        </pc:spChg>
        <pc:spChg chg="add">
          <ac:chgData name="brandon Chiazza" userId="1d1d8bead84ce354" providerId="LiveId" clId="{33D769F1-336B-4679-88ED-2F5581A452E0}" dt="2019-12-08T02:06:56.027" v="4463"/>
          <ac:spMkLst>
            <pc:docMk/>
            <pc:sldMk cId="279098909" sldId="402"/>
            <ac:spMk id="8" creationId="{D0C532B3-3F0E-43C7-8D75-1AC919CFDB2F}"/>
          </ac:spMkLst>
        </pc:spChg>
        <pc:spChg chg="add">
          <ac:chgData name="brandon Chiazza" userId="1d1d8bead84ce354" providerId="LiveId" clId="{33D769F1-336B-4679-88ED-2F5581A452E0}" dt="2019-12-08T02:06:56.027" v="4463"/>
          <ac:spMkLst>
            <pc:docMk/>
            <pc:sldMk cId="279098909" sldId="402"/>
            <ac:spMk id="10" creationId="{01EE3ADD-3637-46A3-A97F-1268BE03EAC0}"/>
          </ac:spMkLst>
        </pc:spChg>
        <pc:spChg chg="add">
          <ac:chgData name="brandon Chiazza" userId="1d1d8bead84ce354" providerId="LiveId" clId="{33D769F1-336B-4679-88ED-2F5581A452E0}" dt="2019-12-08T02:06:56.027" v="4463"/>
          <ac:spMkLst>
            <pc:docMk/>
            <pc:sldMk cId="279098909" sldId="402"/>
            <ac:spMk id="20" creationId="{2232959D-9BB0-4DF0-A36A-1205D595D341}"/>
          </ac:spMkLst>
        </pc:spChg>
        <pc:spChg chg="add">
          <ac:chgData name="brandon Chiazza" userId="1d1d8bead84ce354" providerId="LiveId" clId="{33D769F1-336B-4679-88ED-2F5581A452E0}" dt="2019-12-08T02:06:56.027" v="4463"/>
          <ac:spMkLst>
            <pc:docMk/>
            <pc:sldMk cId="279098909" sldId="402"/>
            <ac:spMk id="21" creationId="{0AAE0A7C-F5E1-49EE-A15E-FAE86D33BF66}"/>
          </ac:spMkLst>
        </pc:spChg>
        <pc:spChg chg="add">
          <ac:chgData name="brandon Chiazza" userId="1d1d8bead84ce354" providerId="LiveId" clId="{33D769F1-336B-4679-88ED-2F5581A452E0}" dt="2019-12-08T02:06:56.027" v="4463"/>
          <ac:spMkLst>
            <pc:docMk/>
            <pc:sldMk cId="279098909" sldId="402"/>
            <ac:spMk id="22" creationId="{061D7CB8-D83C-45E1-9FDB-FE9964A8AB22}"/>
          </ac:spMkLst>
        </pc:spChg>
        <pc:spChg chg="add">
          <ac:chgData name="brandon Chiazza" userId="1d1d8bead84ce354" providerId="LiveId" clId="{33D769F1-336B-4679-88ED-2F5581A452E0}" dt="2019-12-08T02:06:56.027" v="4463"/>
          <ac:spMkLst>
            <pc:docMk/>
            <pc:sldMk cId="279098909" sldId="402"/>
            <ac:spMk id="23" creationId="{65BC139D-2708-4BB5-A67E-5D74AA8F96BA}"/>
          </ac:spMkLst>
        </pc:spChg>
        <pc:spChg chg="add">
          <ac:chgData name="brandon Chiazza" userId="1d1d8bead84ce354" providerId="LiveId" clId="{33D769F1-336B-4679-88ED-2F5581A452E0}" dt="2019-12-08T02:06:56.027" v="4463"/>
          <ac:spMkLst>
            <pc:docMk/>
            <pc:sldMk cId="279098909" sldId="402"/>
            <ac:spMk id="24" creationId="{A38F1EB7-800C-414A-8C70-DFD06B2017AC}"/>
          </ac:spMkLst>
        </pc:spChg>
        <pc:spChg chg="add">
          <ac:chgData name="brandon Chiazza" userId="1d1d8bead84ce354" providerId="LiveId" clId="{33D769F1-336B-4679-88ED-2F5581A452E0}" dt="2019-12-08T02:06:56.027" v="4463"/>
          <ac:spMkLst>
            <pc:docMk/>
            <pc:sldMk cId="279098909" sldId="402"/>
            <ac:spMk id="25" creationId="{E384BD6B-243B-4647-92F2-A63CB725EE86}"/>
          </ac:spMkLst>
        </pc:spChg>
        <pc:spChg chg="add mod">
          <ac:chgData name="brandon Chiazza" userId="1d1d8bead84ce354" providerId="LiveId" clId="{33D769F1-336B-4679-88ED-2F5581A452E0}" dt="2019-12-08T02:07:43.722" v="4575" actId="20577"/>
          <ac:spMkLst>
            <pc:docMk/>
            <pc:sldMk cId="279098909" sldId="402"/>
            <ac:spMk id="26" creationId="{3EB508C4-F8CC-4BFA-A0EE-8213932AB120}"/>
          </ac:spMkLst>
        </pc:spChg>
        <pc:spChg chg="add mod">
          <ac:chgData name="brandon Chiazza" userId="1d1d8bead84ce354" providerId="LiveId" clId="{33D769F1-336B-4679-88ED-2F5581A452E0}" dt="2019-12-08T02:07:30.782" v="4542" actId="20577"/>
          <ac:spMkLst>
            <pc:docMk/>
            <pc:sldMk cId="279098909" sldId="402"/>
            <ac:spMk id="27" creationId="{1DAD74D3-7F17-452F-890A-890ED7E18E0D}"/>
          </ac:spMkLst>
        </pc:spChg>
        <pc:spChg chg="add">
          <ac:chgData name="brandon Chiazza" userId="1d1d8bead84ce354" providerId="LiveId" clId="{33D769F1-336B-4679-88ED-2F5581A452E0}" dt="2019-12-08T02:06:56.027" v="4463"/>
          <ac:spMkLst>
            <pc:docMk/>
            <pc:sldMk cId="279098909" sldId="402"/>
            <ac:spMk id="28" creationId="{610B62DD-FE25-47DE-9C94-F9A0CAD7A5F6}"/>
          </ac:spMkLst>
        </pc:spChg>
        <pc:spChg chg="add mod">
          <ac:chgData name="brandon Chiazza" userId="1d1d8bead84ce354" providerId="LiveId" clId="{33D769F1-336B-4679-88ED-2F5581A452E0}" dt="2019-12-08T02:08:09.202" v="4632"/>
          <ac:spMkLst>
            <pc:docMk/>
            <pc:sldMk cId="279098909" sldId="402"/>
            <ac:spMk id="29" creationId="{92399146-280C-4449-9B9F-4FABA883156D}"/>
          </ac:spMkLst>
        </pc:spChg>
        <pc:spChg chg="add mod">
          <ac:chgData name="brandon Chiazza" userId="1d1d8bead84ce354" providerId="LiveId" clId="{33D769F1-336B-4679-88ED-2F5581A452E0}" dt="2019-12-08T02:08:04.707" v="4631" actId="20577"/>
          <ac:spMkLst>
            <pc:docMk/>
            <pc:sldMk cId="279098909" sldId="402"/>
            <ac:spMk id="30" creationId="{E18A9082-1775-490D-B0B6-D60D658673E0}"/>
          </ac:spMkLst>
        </pc:spChg>
        <pc:spChg chg="add">
          <ac:chgData name="brandon Chiazza" userId="1d1d8bead84ce354" providerId="LiveId" clId="{33D769F1-336B-4679-88ED-2F5581A452E0}" dt="2019-12-08T02:06:56.027" v="4463"/>
          <ac:spMkLst>
            <pc:docMk/>
            <pc:sldMk cId="279098909" sldId="402"/>
            <ac:spMk id="31" creationId="{C563EFCC-4A98-448C-863B-AEE217704268}"/>
          </ac:spMkLst>
        </pc:spChg>
        <pc:spChg chg="add mod">
          <ac:chgData name="brandon Chiazza" userId="1d1d8bead84ce354" providerId="LiveId" clId="{33D769F1-336B-4679-88ED-2F5581A452E0}" dt="2019-12-08T02:08:10.623" v="4633"/>
          <ac:spMkLst>
            <pc:docMk/>
            <pc:sldMk cId="279098909" sldId="402"/>
            <ac:spMk id="32" creationId="{A156332E-B05B-4540-9A1D-0DDBACD05C38}"/>
          </ac:spMkLst>
        </pc:spChg>
        <pc:spChg chg="add mod">
          <ac:chgData name="brandon Chiazza" userId="1d1d8bead84ce354" providerId="LiveId" clId="{33D769F1-336B-4679-88ED-2F5581A452E0}" dt="2019-12-08T02:10:40.668" v="4912" actId="20577"/>
          <ac:spMkLst>
            <pc:docMk/>
            <pc:sldMk cId="279098909" sldId="402"/>
            <ac:spMk id="36" creationId="{418360A7-6ECB-430F-BDA7-FDBB710FF191}"/>
          </ac:spMkLst>
        </pc:spChg>
        <pc:spChg chg="add mod">
          <ac:chgData name="brandon Chiazza" userId="1d1d8bead84ce354" providerId="LiveId" clId="{33D769F1-336B-4679-88ED-2F5581A452E0}" dt="2019-12-08T02:10:44.581" v="4917" actId="20577"/>
          <ac:spMkLst>
            <pc:docMk/>
            <pc:sldMk cId="279098909" sldId="402"/>
            <ac:spMk id="37" creationId="{C51BD158-0ED2-4A11-B9D6-2C65065A810E}"/>
          </ac:spMkLst>
        </pc:spChg>
        <pc:spChg chg="add mod">
          <ac:chgData name="brandon Chiazza" userId="1d1d8bead84ce354" providerId="LiveId" clId="{33D769F1-336B-4679-88ED-2F5581A452E0}" dt="2019-12-08T02:08:12.850" v="4634"/>
          <ac:spMkLst>
            <pc:docMk/>
            <pc:sldMk cId="279098909" sldId="402"/>
            <ac:spMk id="39" creationId="{601983AE-FF57-4124-9DC2-CE819FFE0DEE}"/>
          </ac:spMkLst>
        </pc:spChg>
        <pc:spChg chg="add mod">
          <ac:chgData name="brandon Chiazza" userId="1d1d8bead84ce354" providerId="LiveId" clId="{33D769F1-336B-4679-88ED-2F5581A452E0}" dt="2019-12-08T02:08:28.358" v="4666" actId="20577"/>
          <ac:spMkLst>
            <pc:docMk/>
            <pc:sldMk cId="279098909" sldId="402"/>
            <ac:spMk id="40" creationId="{FCE850C6-C741-414A-BC20-DD06A371834E}"/>
          </ac:spMkLst>
        </pc:spChg>
        <pc:spChg chg="add mod">
          <ac:chgData name="brandon Chiazza" userId="1d1d8bead84ce354" providerId="LiveId" clId="{33D769F1-336B-4679-88ED-2F5581A452E0}" dt="2019-12-08T02:10:56.608" v="4946" actId="20577"/>
          <ac:spMkLst>
            <pc:docMk/>
            <pc:sldMk cId="279098909" sldId="402"/>
            <ac:spMk id="42" creationId="{ABF902BD-F7E8-4456-AE2C-59AA3AFC569A}"/>
          </ac:spMkLst>
        </pc:spChg>
        <pc:grpChg chg="add">
          <ac:chgData name="brandon Chiazza" userId="1d1d8bead84ce354" providerId="LiveId" clId="{33D769F1-336B-4679-88ED-2F5581A452E0}" dt="2019-12-08T02:06:56.027" v="4463"/>
          <ac:grpSpMkLst>
            <pc:docMk/>
            <pc:sldMk cId="279098909" sldId="402"/>
            <ac:grpSpMk id="14" creationId="{7527A23A-3596-4923-8856-3CEB2C820DCF}"/>
          </ac:grpSpMkLst>
        </pc:grpChg>
        <pc:picChg chg="add">
          <ac:chgData name="brandon Chiazza" userId="1d1d8bead84ce354" providerId="LiveId" clId="{33D769F1-336B-4679-88ED-2F5581A452E0}" dt="2019-12-08T02:06:56.027" v="4463"/>
          <ac:picMkLst>
            <pc:docMk/>
            <pc:sldMk cId="279098909" sldId="402"/>
            <ac:picMk id="33" creationId="{4859D339-A481-47C9-9C2C-0AC999169ADE}"/>
          </ac:picMkLst>
        </pc:picChg>
        <pc:picChg chg="add">
          <ac:chgData name="brandon Chiazza" userId="1d1d8bead84ce354" providerId="LiveId" clId="{33D769F1-336B-4679-88ED-2F5581A452E0}" dt="2019-12-08T02:06:56.027" v="4463"/>
          <ac:picMkLst>
            <pc:docMk/>
            <pc:sldMk cId="279098909" sldId="402"/>
            <ac:picMk id="34" creationId="{3492C29A-A0E3-47AA-9CD5-ED09E7247C3A}"/>
          </ac:picMkLst>
        </pc:picChg>
        <pc:picChg chg="add">
          <ac:chgData name="brandon Chiazza" userId="1d1d8bead84ce354" providerId="LiveId" clId="{33D769F1-336B-4679-88ED-2F5581A452E0}" dt="2019-12-08T02:06:56.027" v="4463"/>
          <ac:picMkLst>
            <pc:docMk/>
            <pc:sldMk cId="279098909" sldId="402"/>
            <ac:picMk id="35" creationId="{5CC6351B-5B4F-479B-9548-D60FECC93A9C}"/>
          </ac:picMkLst>
        </pc:picChg>
        <pc:picChg chg="add del">
          <ac:chgData name="brandon Chiazza" userId="1d1d8bead84ce354" providerId="LiveId" clId="{33D769F1-336B-4679-88ED-2F5581A452E0}" dt="2019-12-08T02:11:05.365" v="4947" actId="478"/>
          <ac:picMkLst>
            <pc:docMk/>
            <pc:sldMk cId="279098909" sldId="402"/>
            <ac:picMk id="38" creationId="{22792DA4-5A89-4C34-A7FA-27A765E0A6F1}"/>
          </ac:picMkLst>
        </pc:picChg>
        <pc:picChg chg="add">
          <ac:chgData name="brandon Chiazza" userId="1d1d8bead84ce354" providerId="LiveId" clId="{33D769F1-336B-4679-88ED-2F5581A452E0}" dt="2019-12-08T02:06:56.027" v="4463"/>
          <ac:picMkLst>
            <pc:docMk/>
            <pc:sldMk cId="279098909" sldId="402"/>
            <ac:picMk id="41" creationId="{EF292136-1864-438A-A2C2-A0BACC2EF1FD}"/>
          </ac:picMkLst>
        </pc:picChg>
        <pc:picChg chg="add mod">
          <ac:chgData name="brandon Chiazza" userId="1d1d8bead84ce354" providerId="LiveId" clId="{33D769F1-336B-4679-88ED-2F5581A452E0}" dt="2019-12-08T02:11:35.597" v="4954"/>
          <ac:picMkLst>
            <pc:docMk/>
            <pc:sldMk cId="279098909" sldId="402"/>
            <ac:picMk id="43" creationId="{9020706D-DBE2-43B1-ADC9-C4D58F849056}"/>
          </ac:picMkLst>
        </pc:picChg>
        <pc:cxnChg chg="add">
          <ac:chgData name="brandon Chiazza" userId="1d1d8bead84ce354" providerId="LiveId" clId="{33D769F1-336B-4679-88ED-2F5581A452E0}" dt="2019-12-08T02:06:56.027" v="4463"/>
          <ac:cxnSpMkLst>
            <pc:docMk/>
            <pc:sldMk cId="279098909" sldId="402"/>
            <ac:cxnSpMk id="7" creationId="{3CC1E8C6-3E2F-4389-AE15-874B027305CD}"/>
          </ac:cxnSpMkLst>
        </pc:cxnChg>
        <pc:cxnChg chg="add">
          <ac:chgData name="brandon Chiazza" userId="1d1d8bead84ce354" providerId="LiveId" clId="{33D769F1-336B-4679-88ED-2F5581A452E0}" dt="2019-12-08T02:06:56.027" v="4463"/>
          <ac:cxnSpMkLst>
            <pc:docMk/>
            <pc:sldMk cId="279098909" sldId="402"/>
            <ac:cxnSpMk id="9" creationId="{7EDF5BA1-0BF6-4784-9063-6CFF9B2DC998}"/>
          </ac:cxnSpMkLst>
        </pc:cxnChg>
        <pc:cxnChg chg="add">
          <ac:chgData name="brandon Chiazza" userId="1d1d8bead84ce354" providerId="LiveId" clId="{33D769F1-336B-4679-88ED-2F5581A452E0}" dt="2019-12-08T02:06:56.027" v="4463"/>
          <ac:cxnSpMkLst>
            <pc:docMk/>
            <pc:sldMk cId="279098909" sldId="402"/>
            <ac:cxnSpMk id="11" creationId="{FAFD8117-B3D4-4165-B952-97A1ACDF4C77}"/>
          </ac:cxnSpMkLst>
        </pc:cxnChg>
        <pc:cxnChg chg="add">
          <ac:chgData name="brandon Chiazza" userId="1d1d8bead84ce354" providerId="LiveId" clId="{33D769F1-336B-4679-88ED-2F5581A452E0}" dt="2019-12-08T02:06:56.027" v="4463"/>
          <ac:cxnSpMkLst>
            <pc:docMk/>
            <pc:sldMk cId="279098909" sldId="402"/>
            <ac:cxnSpMk id="12" creationId="{7006B83E-5E79-4AC1-9E4E-859F737110B6}"/>
          </ac:cxnSpMkLst>
        </pc:cxnChg>
        <pc:cxnChg chg="add">
          <ac:chgData name="brandon Chiazza" userId="1d1d8bead84ce354" providerId="LiveId" clId="{33D769F1-336B-4679-88ED-2F5581A452E0}" dt="2019-12-08T02:06:56.027" v="4463"/>
          <ac:cxnSpMkLst>
            <pc:docMk/>
            <pc:sldMk cId="279098909" sldId="402"/>
            <ac:cxnSpMk id="13" creationId="{27D0377A-E36A-46DB-8503-CA52C07EF248}"/>
          </ac:cxnSpMkLst>
        </pc:cxnChg>
      </pc:sldChg>
      <pc:sldChg chg="addSp delSp modSp add">
        <pc:chgData name="brandon Chiazza" userId="1d1d8bead84ce354" providerId="LiveId" clId="{33D769F1-336B-4679-88ED-2F5581A452E0}" dt="2019-12-08T02:35:24.443" v="6197" actId="403"/>
        <pc:sldMkLst>
          <pc:docMk/>
          <pc:sldMk cId="1555681093" sldId="403"/>
        </pc:sldMkLst>
        <pc:spChg chg="add mod">
          <ac:chgData name="brandon Chiazza" userId="1d1d8bead84ce354" providerId="LiveId" clId="{33D769F1-336B-4679-88ED-2F5581A452E0}" dt="2019-12-08T02:35:24.443" v="6197" actId="403"/>
          <ac:spMkLst>
            <pc:docMk/>
            <pc:sldMk cId="1555681093" sldId="403"/>
            <ac:spMk id="2" creationId="{2B2AB373-18AA-4E7E-9EEA-76A21E2948D2}"/>
          </ac:spMkLst>
        </pc:spChg>
        <pc:spChg chg="mod">
          <ac:chgData name="brandon Chiazza" userId="1d1d8bead84ce354" providerId="LiveId" clId="{33D769F1-336B-4679-88ED-2F5581A452E0}" dt="2019-12-06T12:39:55.693" v="784" actId="20577"/>
          <ac:spMkLst>
            <pc:docMk/>
            <pc:sldMk cId="1555681093" sldId="403"/>
            <ac:spMk id="4" creationId="{BCF3DA37-C32F-4AB3-B20D-77C9F386D998}"/>
          </ac:spMkLst>
        </pc:spChg>
        <pc:spChg chg="add">
          <ac:chgData name="brandon Chiazza" userId="1d1d8bead84ce354" providerId="LiveId" clId="{33D769F1-336B-4679-88ED-2F5581A452E0}" dt="2019-12-08T02:05:44.421" v="4350"/>
          <ac:spMkLst>
            <pc:docMk/>
            <pc:sldMk cId="1555681093" sldId="403"/>
            <ac:spMk id="5" creationId="{E7D19189-EBE2-4116-88DD-59C2D977FB87}"/>
          </ac:spMkLst>
        </pc:spChg>
        <pc:spChg chg="add mod">
          <ac:chgData name="brandon Chiazza" userId="1d1d8bead84ce354" providerId="LiveId" clId="{33D769F1-336B-4679-88ED-2F5581A452E0}" dt="2019-12-08T02:22:08.498" v="5402" actId="20577"/>
          <ac:spMkLst>
            <pc:docMk/>
            <pc:sldMk cId="1555681093" sldId="403"/>
            <ac:spMk id="6" creationId="{50300FC2-5660-406F-9F0C-8615411347FB}"/>
          </ac:spMkLst>
        </pc:spChg>
        <pc:spChg chg="add mod">
          <ac:chgData name="brandon Chiazza" userId="1d1d8bead84ce354" providerId="LiveId" clId="{33D769F1-336B-4679-88ED-2F5581A452E0}" dt="2019-12-08T02:22:54.339" v="5426" actId="1076"/>
          <ac:spMkLst>
            <pc:docMk/>
            <pc:sldMk cId="1555681093" sldId="403"/>
            <ac:spMk id="7" creationId="{6CE6ED69-4FEB-457C-9D30-97DDE9E6EE48}"/>
          </ac:spMkLst>
        </pc:spChg>
        <pc:spChg chg="add mod">
          <ac:chgData name="brandon Chiazza" userId="1d1d8bead84ce354" providerId="LiveId" clId="{33D769F1-336B-4679-88ED-2F5581A452E0}" dt="2019-12-08T02:22:58.014" v="5433" actId="20577"/>
          <ac:spMkLst>
            <pc:docMk/>
            <pc:sldMk cId="1555681093" sldId="403"/>
            <ac:spMk id="10" creationId="{2C65CAAA-1147-4406-A2E2-B171A35544BF}"/>
          </ac:spMkLst>
        </pc:spChg>
        <pc:spChg chg="add del">
          <ac:chgData name="brandon Chiazza" userId="1d1d8bead84ce354" providerId="LiveId" clId="{33D769F1-336B-4679-88ED-2F5581A452E0}" dt="2019-12-08T02:23:01.273" v="5435"/>
          <ac:spMkLst>
            <pc:docMk/>
            <pc:sldMk cId="1555681093" sldId="403"/>
            <ac:spMk id="11" creationId="{574D57A2-58FB-4F6E-893D-ECBD449E2614}"/>
          </ac:spMkLst>
        </pc:spChg>
        <pc:spChg chg="add mod">
          <ac:chgData name="brandon Chiazza" userId="1d1d8bead84ce354" providerId="LiveId" clId="{33D769F1-336B-4679-88ED-2F5581A452E0}" dt="2019-12-08T02:23:11.921" v="5441" actId="20577"/>
          <ac:spMkLst>
            <pc:docMk/>
            <pc:sldMk cId="1555681093" sldId="403"/>
            <ac:spMk id="13" creationId="{B88702C3-8A1F-4EB9-BD78-44EC97F50167}"/>
          </ac:spMkLst>
        </pc:spChg>
        <pc:spChg chg="add mod">
          <ac:chgData name="brandon Chiazza" userId="1d1d8bead84ce354" providerId="LiveId" clId="{33D769F1-336B-4679-88ED-2F5581A452E0}" dt="2019-12-08T02:23:16.200" v="5446" actId="20577"/>
          <ac:spMkLst>
            <pc:docMk/>
            <pc:sldMk cId="1555681093" sldId="403"/>
            <ac:spMk id="15" creationId="{9985B9D2-EFF3-4D3F-8F80-B64436535BE0}"/>
          </ac:spMkLst>
        </pc:spChg>
        <pc:picChg chg="add mod">
          <ac:chgData name="brandon Chiazza" userId="1d1d8bead84ce354" providerId="LiveId" clId="{33D769F1-336B-4679-88ED-2F5581A452E0}" dt="2019-12-08T02:22:34.075" v="5406" actId="207"/>
          <ac:picMkLst>
            <pc:docMk/>
            <pc:sldMk cId="1555681093" sldId="403"/>
            <ac:picMk id="9" creationId="{FDD8B57E-0432-4C83-970F-6A509C335ED7}"/>
          </ac:picMkLst>
        </pc:picChg>
        <pc:picChg chg="add mod">
          <ac:chgData name="brandon Chiazza" userId="1d1d8bead84ce354" providerId="LiveId" clId="{33D769F1-336B-4679-88ED-2F5581A452E0}" dt="2019-12-08T02:23:05.050" v="5437" actId="1076"/>
          <ac:picMkLst>
            <pc:docMk/>
            <pc:sldMk cId="1555681093" sldId="403"/>
            <ac:picMk id="12" creationId="{690A55F7-58B9-427C-8028-33E0550FBDEC}"/>
          </ac:picMkLst>
        </pc:picChg>
        <pc:picChg chg="add mod">
          <ac:chgData name="brandon Chiazza" userId="1d1d8bead84ce354" providerId="LiveId" clId="{33D769F1-336B-4679-88ED-2F5581A452E0}" dt="2019-12-08T02:23:08.424" v="5439" actId="1076"/>
          <ac:picMkLst>
            <pc:docMk/>
            <pc:sldMk cId="1555681093" sldId="403"/>
            <ac:picMk id="14" creationId="{9AF06CDE-2F27-42C2-A067-91BD055A070F}"/>
          </ac:picMkLst>
        </pc:picChg>
      </pc:sldChg>
      <pc:sldChg chg="addSp delSp modSp add">
        <pc:chgData name="brandon Chiazza" userId="1d1d8bead84ce354" providerId="LiveId" clId="{33D769F1-336B-4679-88ED-2F5581A452E0}" dt="2019-12-08T02:32:48.312" v="5927" actId="20577"/>
        <pc:sldMkLst>
          <pc:docMk/>
          <pc:sldMk cId="3176741213" sldId="404"/>
        </pc:sldMkLst>
        <pc:spChg chg="mod">
          <ac:chgData name="brandon Chiazza" userId="1d1d8bead84ce354" providerId="LiveId" clId="{33D769F1-336B-4679-88ED-2F5581A452E0}" dt="2019-12-06T12:40:05.814" v="796" actId="20577"/>
          <ac:spMkLst>
            <pc:docMk/>
            <pc:sldMk cId="3176741213" sldId="404"/>
            <ac:spMk id="4" creationId="{BCF3DA37-C32F-4AB3-B20D-77C9F386D998}"/>
          </ac:spMkLst>
        </pc:spChg>
        <pc:spChg chg="add mod">
          <ac:chgData name="brandon Chiazza" userId="1d1d8bead84ce354" providerId="LiveId" clId="{33D769F1-336B-4679-88ED-2F5581A452E0}" dt="2019-12-08T02:19:58.518" v="5198" actId="14100"/>
          <ac:spMkLst>
            <pc:docMk/>
            <pc:sldMk cId="3176741213" sldId="404"/>
            <ac:spMk id="6" creationId="{C18E192E-324E-4A62-9AC3-7FE665CBB022}"/>
          </ac:spMkLst>
        </pc:spChg>
        <pc:spChg chg="add del mod ord">
          <ac:chgData name="brandon Chiazza" userId="1d1d8bead84ce354" providerId="LiveId" clId="{33D769F1-336B-4679-88ED-2F5581A452E0}" dt="2019-12-08T02:17:57.518" v="5136" actId="478"/>
          <ac:spMkLst>
            <pc:docMk/>
            <pc:sldMk cId="3176741213" sldId="404"/>
            <ac:spMk id="10" creationId="{2B0E3127-5FB1-4046-93D4-AF95A51A776C}"/>
          </ac:spMkLst>
        </pc:spChg>
        <pc:spChg chg="add mod ord">
          <ac:chgData name="brandon Chiazza" userId="1d1d8bead84ce354" providerId="LiveId" clId="{33D769F1-336B-4679-88ED-2F5581A452E0}" dt="2019-12-08T02:20:34.454" v="5239" actId="1076"/>
          <ac:spMkLst>
            <pc:docMk/>
            <pc:sldMk cId="3176741213" sldId="404"/>
            <ac:spMk id="13" creationId="{E2359562-BA11-4C76-BE63-2E03D586A678}"/>
          </ac:spMkLst>
        </pc:spChg>
        <pc:spChg chg="add mod">
          <ac:chgData name="brandon Chiazza" userId="1d1d8bead84ce354" providerId="LiveId" clId="{33D769F1-336B-4679-88ED-2F5581A452E0}" dt="2019-12-08T02:19:59.621" v="5199" actId="14100"/>
          <ac:spMkLst>
            <pc:docMk/>
            <pc:sldMk cId="3176741213" sldId="404"/>
            <ac:spMk id="14" creationId="{0ACFAF4B-72FC-4C64-8D9C-D9E3CED86FCF}"/>
          </ac:spMkLst>
        </pc:spChg>
        <pc:spChg chg="add mod">
          <ac:chgData name="brandon Chiazza" userId="1d1d8bead84ce354" providerId="LiveId" clId="{33D769F1-336B-4679-88ED-2F5581A452E0}" dt="2019-12-08T02:19:06.511" v="5162" actId="1036"/>
          <ac:spMkLst>
            <pc:docMk/>
            <pc:sldMk cId="3176741213" sldId="404"/>
            <ac:spMk id="15" creationId="{2AACD26C-4D73-4144-9927-0803B9850EE4}"/>
          </ac:spMkLst>
        </pc:spChg>
        <pc:spChg chg="add mod">
          <ac:chgData name="brandon Chiazza" userId="1d1d8bead84ce354" providerId="LiveId" clId="{33D769F1-336B-4679-88ED-2F5581A452E0}" dt="2019-12-08T02:19:06.511" v="5162" actId="1036"/>
          <ac:spMkLst>
            <pc:docMk/>
            <pc:sldMk cId="3176741213" sldId="404"/>
            <ac:spMk id="16" creationId="{93E3A110-77E8-4226-B66D-835D7DDA411B}"/>
          </ac:spMkLst>
        </pc:spChg>
        <pc:spChg chg="add mod">
          <ac:chgData name="brandon Chiazza" userId="1d1d8bead84ce354" providerId="LiveId" clId="{33D769F1-336B-4679-88ED-2F5581A452E0}" dt="2019-12-08T02:19:22.790" v="5185" actId="20577"/>
          <ac:spMkLst>
            <pc:docMk/>
            <pc:sldMk cId="3176741213" sldId="404"/>
            <ac:spMk id="17" creationId="{43A99163-DA41-4AC5-AFEB-15925B25B850}"/>
          </ac:spMkLst>
        </pc:spChg>
        <pc:spChg chg="add mod">
          <ac:chgData name="brandon Chiazza" userId="1d1d8bead84ce354" providerId="LiveId" clId="{33D769F1-336B-4679-88ED-2F5581A452E0}" dt="2019-12-08T02:18:14.362" v="5140" actId="1076"/>
          <ac:spMkLst>
            <pc:docMk/>
            <pc:sldMk cId="3176741213" sldId="404"/>
            <ac:spMk id="18" creationId="{71A93F58-4544-41D1-89E2-540B0328B2C6}"/>
          </ac:spMkLst>
        </pc:spChg>
        <pc:spChg chg="add mod">
          <ac:chgData name="brandon Chiazza" userId="1d1d8bead84ce354" providerId="LiveId" clId="{33D769F1-336B-4679-88ED-2F5581A452E0}" dt="2019-12-08T02:18:14.362" v="5140" actId="1076"/>
          <ac:spMkLst>
            <pc:docMk/>
            <pc:sldMk cId="3176741213" sldId="404"/>
            <ac:spMk id="19" creationId="{281B60B1-2C4A-422C-A0DA-1FE3E77EE2ED}"/>
          </ac:spMkLst>
        </pc:spChg>
        <pc:spChg chg="add mod">
          <ac:chgData name="brandon Chiazza" userId="1d1d8bead84ce354" providerId="LiveId" clId="{33D769F1-336B-4679-88ED-2F5581A452E0}" dt="2019-12-08T02:19:25.116" v="5186" actId="20577"/>
          <ac:spMkLst>
            <pc:docMk/>
            <pc:sldMk cId="3176741213" sldId="404"/>
            <ac:spMk id="20" creationId="{F62C38EE-FF2B-4A84-B615-4E1F58976E75}"/>
          </ac:spMkLst>
        </pc:spChg>
        <pc:spChg chg="add mod">
          <ac:chgData name="brandon Chiazza" userId="1d1d8bead84ce354" providerId="LiveId" clId="{33D769F1-336B-4679-88ED-2F5581A452E0}" dt="2019-12-08T02:18:29.786" v="5142" actId="1076"/>
          <ac:spMkLst>
            <pc:docMk/>
            <pc:sldMk cId="3176741213" sldId="404"/>
            <ac:spMk id="21" creationId="{F60D9C55-B359-4A91-93A8-218D5EA43813}"/>
          </ac:spMkLst>
        </pc:spChg>
        <pc:spChg chg="add mod">
          <ac:chgData name="brandon Chiazza" userId="1d1d8bead84ce354" providerId="LiveId" clId="{33D769F1-336B-4679-88ED-2F5581A452E0}" dt="2019-12-08T02:18:39.716" v="5146" actId="1076"/>
          <ac:spMkLst>
            <pc:docMk/>
            <pc:sldMk cId="3176741213" sldId="404"/>
            <ac:spMk id="22" creationId="{4B3EF6E2-8967-463E-8CEC-80A3E5E23181}"/>
          </ac:spMkLst>
        </pc:spChg>
        <pc:spChg chg="add mod">
          <ac:chgData name="brandon Chiazza" userId="1d1d8bead84ce354" providerId="LiveId" clId="{33D769F1-336B-4679-88ED-2F5581A452E0}" dt="2019-12-08T02:19:27.275" v="5187" actId="20577"/>
          <ac:spMkLst>
            <pc:docMk/>
            <pc:sldMk cId="3176741213" sldId="404"/>
            <ac:spMk id="23" creationId="{B9FBCA64-89CB-4C54-A1D1-83330B3C427B}"/>
          </ac:spMkLst>
        </pc:spChg>
        <pc:spChg chg="add mod">
          <ac:chgData name="brandon Chiazza" userId="1d1d8bead84ce354" providerId="LiveId" clId="{33D769F1-336B-4679-88ED-2F5581A452E0}" dt="2019-12-08T02:19:14.688" v="5183" actId="1036"/>
          <ac:spMkLst>
            <pc:docMk/>
            <pc:sldMk cId="3176741213" sldId="404"/>
            <ac:spMk id="24" creationId="{38B71C79-7DDE-4D0A-90F0-4AFE6D838580}"/>
          </ac:spMkLst>
        </pc:spChg>
        <pc:spChg chg="add mod">
          <ac:chgData name="brandon Chiazza" userId="1d1d8bead84ce354" providerId="LiveId" clId="{33D769F1-336B-4679-88ED-2F5581A452E0}" dt="2019-12-08T02:19:14.688" v="5183" actId="1036"/>
          <ac:spMkLst>
            <pc:docMk/>
            <pc:sldMk cId="3176741213" sldId="404"/>
            <ac:spMk id="25" creationId="{2F7E81A8-B812-42A4-B234-5FA0AB68A359}"/>
          </ac:spMkLst>
        </pc:spChg>
        <pc:spChg chg="add mod">
          <ac:chgData name="brandon Chiazza" userId="1d1d8bead84ce354" providerId="LiveId" clId="{33D769F1-336B-4679-88ED-2F5581A452E0}" dt="2019-12-08T02:19:29.353" v="5189" actId="20577"/>
          <ac:spMkLst>
            <pc:docMk/>
            <pc:sldMk cId="3176741213" sldId="404"/>
            <ac:spMk id="26" creationId="{8618F700-292E-4F98-BB39-D2037BF8D2BA}"/>
          </ac:spMkLst>
        </pc:spChg>
        <pc:spChg chg="add mod">
          <ac:chgData name="brandon Chiazza" userId="1d1d8bead84ce354" providerId="LiveId" clId="{33D769F1-336B-4679-88ED-2F5581A452E0}" dt="2019-12-08T02:18:59.730" v="5151" actId="1076"/>
          <ac:spMkLst>
            <pc:docMk/>
            <pc:sldMk cId="3176741213" sldId="404"/>
            <ac:spMk id="27" creationId="{F16B215F-91E2-4C50-BB03-EE0575D9D0A1}"/>
          </ac:spMkLst>
        </pc:spChg>
        <pc:spChg chg="add mod">
          <ac:chgData name="brandon Chiazza" userId="1d1d8bead84ce354" providerId="LiveId" clId="{33D769F1-336B-4679-88ED-2F5581A452E0}" dt="2019-12-08T02:18:59.730" v="5151" actId="1076"/>
          <ac:spMkLst>
            <pc:docMk/>
            <pc:sldMk cId="3176741213" sldId="404"/>
            <ac:spMk id="28" creationId="{1A5C8CB8-E4CF-4B80-AC6F-6A72D4CE460A}"/>
          </ac:spMkLst>
        </pc:spChg>
        <pc:spChg chg="add mod">
          <ac:chgData name="brandon Chiazza" userId="1d1d8bead84ce354" providerId="LiveId" clId="{33D769F1-336B-4679-88ED-2F5581A452E0}" dt="2019-12-08T02:19:32.134" v="5190" actId="20577"/>
          <ac:spMkLst>
            <pc:docMk/>
            <pc:sldMk cId="3176741213" sldId="404"/>
            <ac:spMk id="29" creationId="{DCBF8B8F-5191-4439-A1DA-CBED3DCEDA12}"/>
          </ac:spMkLst>
        </pc:spChg>
        <pc:spChg chg="add del mod">
          <ac:chgData name="brandon Chiazza" userId="1d1d8bead84ce354" providerId="LiveId" clId="{33D769F1-336B-4679-88ED-2F5581A452E0}" dt="2019-12-08T02:20:23.859" v="5232" actId="14100"/>
          <ac:spMkLst>
            <pc:docMk/>
            <pc:sldMk cId="3176741213" sldId="404"/>
            <ac:spMk id="30" creationId="{DB44A478-9435-46B2-BFEA-4FE763531361}"/>
          </ac:spMkLst>
        </pc:spChg>
        <pc:spChg chg="add mod">
          <ac:chgData name="brandon Chiazza" userId="1d1d8bead84ce354" providerId="LiveId" clId="{33D769F1-336B-4679-88ED-2F5581A452E0}" dt="2019-12-08T02:20:28.921" v="5234" actId="1076"/>
          <ac:spMkLst>
            <pc:docMk/>
            <pc:sldMk cId="3176741213" sldId="404"/>
            <ac:spMk id="31" creationId="{031E80D6-9341-4BF6-B8B0-BD6646AE765B}"/>
          </ac:spMkLst>
        </pc:spChg>
        <pc:spChg chg="add mod">
          <ac:chgData name="brandon Chiazza" userId="1d1d8bead84ce354" providerId="LiveId" clId="{33D769F1-336B-4679-88ED-2F5581A452E0}" dt="2019-12-08T02:20:31.994" v="5236" actId="1076"/>
          <ac:spMkLst>
            <pc:docMk/>
            <pc:sldMk cId="3176741213" sldId="404"/>
            <ac:spMk id="32" creationId="{D080F413-2CFC-456D-A266-049555CF30C1}"/>
          </ac:spMkLst>
        </pc:spChg>
        <pc:spChg chg="add mod">
          <ac:chgData name="brandon Chiazza" userId="1d1d8bead84ce354" providerId="LiveId" clId="{33D769F1-336B-4679-88ED-2F5581A452E0}" dt="2019-12-08T02:20:36.537" v="5240" actId="1076"/>
          <ac:spMkLst>
            <pc:docMk/>
            <pc:sldMk cId="3176741213" sldId="404"/>
            <ac:spMk id="33" creationId="{C8FD2D41-3225-4DB8-B4E4-D353239C2731}"/>
          </ac:spMkLst>
        </pc:spChg>
        <pc:spChg chg="add mod">
          <ac:chgData name="brandon Chiazza" userId="1d1d8bead84ce354" providerId="LiveId" clId="{33D769F1-336B-4679-88ED-2F5581A452E0}" dt="2019-12-08T02:20:38.891" v="5242" actId="1076"/>
          <ac:spMkLst>
            <pc:docMk/>
            <pc:sldMk cId="3176741213" sldId="404"/>
            <ac:spMk id="34" creationId="{B44C9D4B-53B2-44F2-95CD-5AB390748A4D}"/>
          </ac:spMkLst>
        </pc:spChg>
        <pc:spChg chg="add mod">
          <ac:chgData name="brandon Chiazza" userId="1d1d8bead84ce354" providerId="LiveId" clId="{33D769F1-336B-4679-88ED-2F5581A452E0}" dt="2019-12-08T02:20:41.081" v="5244" actId="1076"/>
          <ac:spMkLst>
            <pc:docMk/>
            <pc:sldMk cId="3176741213" sldId="404"/>
            <ac:spMk id="35" creationId="{449B2CC7-0B58-4061-AA3E-975FA5384FAB}"/>
          </ac:spMkLst>
        </pc:spChg>
        <pc:spChg chg="add">
          <ac:chgData name="brandon Chiazza" userId="1d1d8bead84ce354" providerId="LiveId" clId="{33D769F1-336B-4679-88ED-2F5581A452E0}" dt="2019-12-08T02:32:03.703" v="5718"/>
          <ac:spMkLst>
            <pc:docMk/>
            <pc:sldMk cId="3176741213" sldId="404"/>
            <ac:spMk id="36" creationId="{DFB5B250-59A6-4850-9A58-D18E189114CC}"/>
          </ac:spMkLst>
        </pc:spChg>
        <pc:spChg chg="add mod">
          <ac:chgData name="brandon Chiazza" userId="1d1d8bead84ce354" providerId="LiveId" clId="{33D769F1-336B-4679-88ED-2F5581A452E0}" dt="2019-12-08T02:32:48.312" v="5927" actId="20577"/>
          <ac:spMkLst>
            <pc:docMk/>
            <pc:sldMk cId="3176741213" sldId="404"/>
            <ac:spMk id="37" creationId="{293699E6-3F5B-4294-9E07-6355A001E2E4}"/>
          </ac:spMkLst>
        </pc:spChg>
        <pc:picChg chg="add mod">
          <ac:chgData name="brandon Chiazza" userId="1d1d8bead84ce354" providerId="LiveId" clId="{33D769F1-336B-4679-88ED-2F5581A452E0}" dt="2019-12-08T02:14:52.789" v="5074" actId="1037"/>
          <ac:picMkLst>
            <pc:docMk/>
            <pc:sldMk cId="3176741213" sldId="404"/>
            <ac:picMk id="5" creationId="{50128C23-EEF2-4DC2-9874-EAC007421421}"/>
          </ac:picMkLst>
        </pc:picChg>
        <pc:cxnChg chg="add del mod">
          <ac:chgData name="brandon Chiazza" userId="1d1d8bead84ce354" providerId="LiveId" clId="{33D769F1-336B-4679-88ED-2F5581A452E0}" dt="2019-12-08T02:16:47.289" v="5112" actId="478"/>
          <ac:cxnSpMkLst>
            <pc:docMk/>
            <pc:sldMk cId="3176741213" sldId="404"/>
            <ac:cxnSpMk id="8" creationId="{07892762-97C0-4764-B600-298BC4044C5C}"/>
          </ac:cxnSpMkLst>
        </pc:cxnChg>
        <pc:cxnChg chg="add del mod ord">
          <ac:chgData name="brandon Chiazza" userId="1d1d8bead84ce354" providerId="LiveId" clId="{33D769F1-336B-4679-88ED-2F5581A452E0}" dt="2019-12-08T02:16:34.165" v="5106" actId="478"/>
          <ac:cxnSpMkLst>
            <pc:docMk/>
            <pc:sldMk cId="3176741213" sldId="404"/>
            <ac:cxnSpMk id="11" creationId="{B44EE767-9230-443E-B4D5-CF96DCA7F891}"/>
          </ac:cxnSpMkLst>
        </pc:cxnChg>
      </pc:sldChg>
      <pc:sldChg chg="addSp delSp modSp add">
        <pc:chgData name="brandon Chiazza" userId="1d1d8bead84ce354" providerId="LiveId" clId="{33D769F1-336B-4679-88ED-2F5581A452E0}" dt="2019-12-08T02:33:58.794" v="6195" actId="20577"/>
        <pc:sldMkLst>
          <pc:docMk/>
          <pc:sldMk cId="376835635" sldId="405"/>
        </pc:sldMkLst>
        <pc:spChg chg="add mod">
          <ac:chgData name="brandon Chiazza" userId="1d1d8bead84ce354" providerId="LiveId" clId="{33D769F1-336B-4679-88ED-2F5581A452E0}" dt="2019-12-08T02:29:07.753" v="5463" actId="1076"/>
          <ac:spMkLst>
            <pc:docMk/>
            <pc:sldMk cId="376835635" sldId="405"/>
            <ac:spMk id="2" creationId="{76F1780F-A771-415C-BAC3-18254C6DBF4D}"/>
          </ac:spMkLst>
        </pc:spChg>
        <pc:spChg chg="mod">
          <ac:chgData name="brandon Chiazza" userId="1d1d8bead84ce354" providerId="LiveId" clId="{33D769F1-336B-4679-88ED-2F5581A452E0}" dt="2019-12-06T12:41:48.053" v="870" actId="20577"/>
          <ac:spMkLst>
            <pc:docMk/>
            <pc:sldMk cId="376835635" sldId="405"/>
            <ac:spMk id="4" creationId="{BCF3DA37-C32F-4AB3-B20D-77C9F386D998}"/>
          </ac:spMkLst>
        </pc:spChg>
        <pc:spChg chg="add mod">
          <ac:chgData name="brandon Chiazza" userId="1d1d8bead84ce354" providerId="LiveId" clId="{33D769F1-336B-4679-88ED-2F5581A452E0}" dt="2019-12-08T02:29:11.833" v="5464" actId="1076"/>
          <ac:spMkLst>
            <pc:docMk/>
            <pc:sldMk cId="376835635" sldId="405"/>
            <ac:spMk id="5" creationId="{EA5861C9-EEF5-4985-B2B9-7E386A7F3910}"/>
          </ac:spMkLst>
        </pc:spChg>
        <pc:spChg chg="add mod">
          <ac:chgData name="brandon Chiazza" userId="1d1d8bead84ce354" providerId="LiveId" clId="{33D769F1-336B-4679-88ED-2F5581A452E0}" dt="2019-12-08T02:29:03.849" v="5462" actId="1076"/>
          <ac:spMkLst>
            <pc:docMk/>
            <pc:sldMk cId="376835635" sldId="405"/>
            <ac:spMk id="6" creationId="{80D323EB-2953-491B-8E89-21F2E4634275}"/>
          </ac:spMkLst>
        </pc:spChg>
        <pc:spChg chg="add mod">
          <ac:chgData name="brandon Chiazza" userId="1d1d8bead84ce354" providerId="LiveId" clId="{33D769F1-336B-4679-88ED-2F5581A452E0}" dt="2019-12-08T02:28:58.872" v="5461" actId="1076"/>
          <ac:spMkLst>
            <pc:docMk/>
            <pc:sldMk cId="376835635" sldId="405"/>
            <ac:spMk id="7" creationId="{8D63ADE9-057A-47F7-9B32-1306279090A3}"/>
          </ac:spMkLst>
        </pc:spChg>
        <pc:spChg chg="add del mod">
          <ac:chgData name="brandon Chiazza" userId="1d1d8bead84ce354" providerId="LiveId" clId="{33D769F1-336B-4679-88ED-2F5581A452E0}" dt="2019-12-08T02:30:04.012" v="5488" actId="478"/>
          <ac:spMkLst>
            <pc:docMk/>
            <pc:sldMk cId="376835635" sldId="405"/>
            <ac:spMk id="8" creationId="{BB9CE111-7F5B-4C0D-A010-D6F1AF4DB099}"/>
          </ac:spMkLst>
        </pc:spChg>
        <pc:spChg chg="add del mod">
          <ac:chgData name="brandon Chiazza" userId="1d1d8bead84ce354" providerId="LiveId" clId="{33D769F1-336B-4679-88ED-2F5581A452E0}" dt="2019-12-08T02:29:39.947" v="5481" actId="478"/>
          <ac:spMkLst>
            <pc:docMk/>
            <pc:sldMk cId="376835635" sldId="405"/>
            <ac:spMk id="9" creationId="{EBA2D741-BC61-420B-932A-EC7777E7195A}"/>
          </ac:spMkLst>
        </pc:spChg>
        <pc:spChg chg="add del mod">
          <ac:chgData name="brandon Chiazza" userId="1d1d8bead84ce354" providerId="LiveId" clId="{33D769F1-336B-4679-88ED-2F5581A452E0}" dt="2019-12-08T02:30:02.060" v="5487" actId="478"/>
          <ac:spMkLst>
            <pc:docMk/>
            <pc:sldMk cId="376835635" sldId="405"/>
            <ac:spMk id="10" creationId="{2BE3A9AA-F090-4F45-A2C6-97DFD4995070}"/>
          </ac:spMkLst>
        </pc:spChg>
        <pc:spChg chg="add mod ord">
          <ac:chgData name="brandon Chiazza" userId="1d1d8bead84ce354" providerId="LiveId" clId="{33D769F1-336B-4679-88ED-2F5581A452E0}" dt="2019-12-08T02:31:02.989" v="5584" actId="167"/>
          <ac:spMkLst>
            <pc:docMk/>
            <pc:sldMk cId="376835635" sldId="405"/>
            <ac:spMk id="13" creationId="{72B4A278-8936-4375-BA32-28DD92E80740}"/>
          </ac:spMkLst>
        </pc:spChg>
        <pc:spChg chg="add mod">
          <ac:chgData name="brandon Chiazza" userId="1d1d8bead84ce354" providerId="LiveId" clId="{33D769F1-336B-4679-88ED-2F5581A452E0}" dt="2019-12-08T02:31:56.273" v="5717" actId="1076"/>
          <ac:spMkLst>
            <pc:docMk/>
            <pc:sldMk cId="376835635" sldId="405"/>
            <ac:spMk id="14" creationId="{2A03260B-242D-41F2-B563-73DD6455DB97}"/>
          </ac:spMkLst>
        </pc:spChg>
        <pc:spChg chg="add mod">
          <ac:chgData name="brandon Chiazza" userId="1d1d8bead84ce354" providerId="LiveId" clId="{33D769F1-336B-4679-88ED-2F5581A452E0}" dt="2019-12-08T02:33:22.995" v="6020" actId="1076"/>
          <ac:spMkLst>
            <pc:docMk/>
            <pc:sldMk cId="376835635" sldId="405"/>
            <ac:spMk id="15" creationId="{81F5197C-D034-4ECB-A416-D06B1715AE4E}"/>
          </ac:spMkLst>
        </pc:spChg>
        <pc:spChg chg="add mod">
          <ac:chgData name="brandon Chiazza" userId="1d1d8bead84ce354" providerId="LiveId" clId="{33D769F1-336B-4679-88ED-2F5581A452E0}" dt="2019-12-08T02:33:58.794" v="6195" actId="20577"/>
          <ac:spMkLst>
            <pc:docMk/>
            <pc:sldMk cId="376835635" sldId="405"/>
            <ac:spMk id="16" creationId="{2A322C55-FDC8-4A45-A842-F5A0D22E2656}"/>
          </ac:spMkLst>
        </pc:spChg>
        <pc:picChg chg="add mod">
          <ac:chgData name="brandon Chiazza" userId="1d1d8bead84ce354" providerId="LiveId" clId="{33D769F1-336B-4679-88ED-2F5581A452E0}" dt="2019-12-08T02:31:09.225" v="5586" actId="1076"/>
          <ac:picMkLst>
            <pc:docMk/>
            <pc:sldMk cId="376835635" sldId="405"/>
            <ac:picMk id="12" creationId="{17669399-CA77-40E6-AE02-D98E5335730F}"/>
          </ac:picMkLst>
        </pc:picChg>
      </pc:sldChg>
      <pc:sldChg chg="add">
        <pc:chgData name="brandon Chiazza" userId="1d1d8bead84ce354" providerId="LiveId" clId="{33D769F1-336B-4679-88ED-2F5581A452E0}" dt="2019-12-06T12:41:50.278" v="871"/>
        <pc:sldMkLst>
          <pc:docMk/>
          <pc:sldMk cId="4242506551" sldId="406"/>
        </pc:sldMkLst>
      </pc:sldChg>
      <pc:sldChg chg="addSp delSp modSp add">
        <pc:chgData name="brandon Chiazza" userId="1d1d8bead84ce354" providerId="LiveId" clId="{33D769F1-336B-4679-88ED-2F5581A452E0}" dt="2019-12-08T02:41:48.192" v="6611" actId="20577"/>
        <pc:sldMkLst>
          <pc:docMk/>
          <pc:sldMk cId="2163361510" sldId="407"/>
        </pc:sldMkLst>
        <pc:spChg chg="del">
          <ac:chgData name="brandon Chiazza" userId="1d1d8bead84ce354" providerId="LiveId" clId="{33D769F1-336B-4679-88ED-2F5581A452E0}" dt="2019-12-08T02:36:00.853" v="6199"/>
          <ac:spMkLst>
            <pc:docMk/>
            <pc:sldMk cId="2163361510" sldId="407"/>
            <ac:spMk id="2" creationId="{C1DBD303-0E50-42F0-99EA-358EC12E9E4B}"/>
          </ac:spMkLst>
        </pc:spChg>
        <pc:spChg chg="del">
          <ac:chgData name="brandon Chiazza" userId="1d1d8bead84ce354" providerId="LiveId" clId="{33D769F1-336B-4679-88ED-2F5581A452E0}" dt="2019-12-08T02:36:00.853" v="6199"/>
          <ac:spMkLst>
            <pc:docMk/>
            <pc:sldMk cId="2163361510" sldId="407"/>
            <ac:spMk id="3" creationId="{DD56CD53-DBE8-4AC2-B695-2D5680D21027}"/>
          </ac:spMkLst>
        </pc:spChg>
        <pc:spChg chg="add mod">
          <ac:chgData name="brandon Chiazza" userId="1d1d8bead84ce354" providerId="LiveId" clId="{33D769F1-336B-4679-88ED-2F5581A452E0}" dt="2019-12-08T02:40:34.735" v="6521" actId="1076"/>
          <ac:spMkLst>
            <pc:docMk/>
            <pc:sldMk cId="2163361510" sldId="407"/>
            <ac:spMk id="4" creationId="{AD9727E9-E01C-4AE9-9EAA-25CCA7646E5D}"/>
          </ac:spMkLst>
        </pc:spChg>
        <pc:spChg chg="add mod">
          <ac:chgData name="brandon Chiazza" userId="1d1d8bead84ce354" providerId="LiveId" clId="{33D769F1-336B-4679-88ED-2F5581A452E0}" dt="2019-12-08T02:40:29.920" v="6520" actId="1076"/>
          <ac:spMkLst>
            <pc:docMk/>
            <pc:sldMk cId="2163361510" sldId="407"/>
            <ac:spMk id="5" creationId="{EA761DCB-AD55-435F-92C9-A2BBAE94271A}"/>
          </ac:spMkLst>
        </pc:spChg>
        <pc:spChg chg="add">
          <ac:chgData name="brandon Chiazza" userId="1d1d8bead84ce354" providerId="LiveId" clId="{33D769F1-336B-4679-88ED-2F5581A452E0}" dt="2019-12-08T02:41:41.607" v="6588"/>
          <ac:spMkLst>
            <pc:docMk/>
            <pc:sldMk cId="2163361510" sldId="407"/>
            <ac:spMk id="6" creationId="{9F50DD16-D3C7-4084-921F-D6F6C460A5BD}"/>
          </ac:spMkLst>
        </pc:spChg>
        <pc:spChg chg="add mod">
          <ac:chgData name="brandon Chiazza" userId="1d1d8bead84ce354" providerId="LiveId" clId="{33D769F1-336B-4679-88ED-2F5581A452E0}" dt="2019-12-08T02:41:48.192" v="6611" actId="20577"/>
          <ac:spMkLst>
            <pc:docMk/>
            <pc:sldMk cId="2163361510" sldId="407"/>
            <ac:spMk id="7" creationId="{C6F8AF85-5347-4F2E-B0CE-940A9C3659D7}"/>
          </ac:spMkLst>
        </pc:spChg>
      </pc:sldChg>
      <pc:sldChg chg="add del">
        <pc:chgData name="brandon Chiazza" userId="1d1d8bead84ce354" providerId="LiveId" clId="{33D769F1-336B-4679-88ED-2F5581A452E0}" dt="2019-12-08T01:59:48.078" v="3395" actId="47"/>
        <pc:sldMkLst>
          <pc:docMk/>
          <pc:sldMk cId="3399308905" sldId="407"/>
        </pc:sldMkLst>
      </pc:sldChg>
      <pc:sldChg chg="addSp delSp modSp add del">
        <pc:chgData name="brandon Chiazza" userId="1d1d8bead84ce354" providerId="LiveId" clId="{33D769F1-336B-4679-88ED-2F5581A452E0}" dt="2019-12-06T13:54:36.799" v="2278" actId="47"/>
        <pc:sldMkLst>
          <pc:docMk/>
          <pc:sldMk cId="3687273222" sldId="407"/>
        </pc:sldMkLst>
        <pc:spChg chg="mod">
          <ac:chgData name="brandon Chiazza" userId="1d1d8bead84ce354" providerId="LiveId" clId="{33D769F1-336B-4679-88ED-2F5581A452E0}" dt="2019-12-06T13:00:36.073" v="1491" actId="20577"/>
          <ac:spMkLst>
            <pc:docMk/>
            <pc:sldMk cId="3687273222" sldId="407"/>
            <ac:spMk id="2" creationId="{BCBF5F7F-B2AD-4006-8D28-C5CE7FDC2EAA}"/>
          </ac:spMkLst>
        </pc:spChg>
        <pc:spChg chg="del">
          <ac:chgData name="brandon Chiazza" userId="1d1d8bead84ce354" providerId="LiveId" clId="{33D769F1-336B-4679-88ED-2F5581A452E0}" dt="2019-12-06T13:01:53.401" v="1587" actId="478"/>
          <ac:spMkLst>
            <pc:docMk/>
            <pc:sldMk cId="3687273222" sldId="407"/>
            <ac:spMk id="4" creationId="{1E62853E-04A8-4FEF-9D8F-8CE0598AD602}"/>
          </ac:spMkLst>
        </pc:spChg>
        <pc:spChg chg="del">
          <ac:chgData name="brandon Chiazza" userId="1d1d8bead84ce354" providerId="LiveId" clId="{33D769F1-336B-4679-88ED-2F5581A452E0}" dt="2019-12-06T13:01:53.401" v="1587" actId="478"/>
          <ac:spMkLst>
            <pc:docMk/>
            <pc:sldMk cId="3687273222" sldId="407"/>
            <ac:spMk id="5" creationId="{FB105929-2F18-4392-A06A-36FA2AE1FA85}"/>
          </ac:spMkLst>
        </pc:spChg>
        <pc:spChg chg="add mod">
          <ac:chgData name="brandon Chiazza" userId="1d1d8bead84ce354" providerId="LiveId" clId="{33D769F1-336B-4679-88ED-2F5581A452E0}" dt="2019-12-06T13:02:08.065" v="1593" actId="13822"/>
          <ac:spMkLst>
            <pc:docMk/>
            <pc:sldMk cId="3687273222" sldId="407"/>
            <ac:spMk id="6" creationId="{279AC9EC-27DB-4453-9E1D-37D0F7065C98}"/>
          </ac:spMkLst>
        </pc:spChg>
        <pc:spChg chg="del">
          <ac:chgData name="brandon Chiazza" userId="1d1d8bead84ce354" providerId="LiveId" clId="{33D769F1-336B-4679-88ED-2F5581A452E0}" dt="2019-12-06T13:01:53.401" v="1587" actId="478"/>
          <ac:spMkLst>
            <pc:docMk/>
            <pc:sldMk cId="3687273222" sldId="407"/>
            <ac:spMk id="7" creationId="{BE5AC1CC-E8BC-4987-A469-40C66CB1E3B8}"/>
          </ac:spMkLst>
        </pc:spChg>
        <pc:spChg chg="del">
          <ac:chgData name="brandon Chiazza" userId="1d1d8bead84ce354" providerId="LiveId" clId="{33D769F1-336B-4679-88ED-2F5581A452E0}" dt="2019-12-06T13:01:53.401" v="1587" actId="478"/>
          <ac:spMkLst>
            <pc:docMk/>
            <pc:sldMk cId="3687273222" sldId="407"/>
            <ac:spMk id="8" creationId="{E7BEBA56-DD61-4FA4-A069-B6CCB4DE3FDA}"/>
          </ac:spMkLst>
        </pc:spChg>
        <pc:spChg chg="del">
          <ac:chgData name="brandon Chiazza" userId="1d1d8bead84ce354" providerId="LiveId" clId="{33D769F1-336B-4679-88ED-2F5581A452E0}" dt="2019-12-06T13:01:53.401" v="1587" actId="478"/>
          <ac:spMkLst>
            <pc:docMk/>
            <pc:sldMk cId="3687273222" sldId="407"/>
            <ac:spMk id="9" creationId="{03041628-419F-46C2-8302-EA00DE4B662D}"/>
          </ac:spMkLst>
        </pc:spChg>
        <pc:spChg chg="del">
          <ac:chgData name="brandon Chiazza" userId="1d1d8bead84ce354" providerId="LiveId" clId="{33D769F1-336B-4679-88ED-2F5581A452E0}" dt="2019-12-06T13:01:53.401" v="1587" actId="478"/>
          <ac:spMkLst>
            <pc:docMk/>
            <pc:sldMk cId="3687273222" sldId="407"/>
            <ac:spMk id="10" creationId="{56228A21-017D-4212-A25F-51315F6C04E8}"/>
          </ac:spMkLst>
        </pc:spChg>
        <pc:spChg chg="del">
          <ac:chgData name="brandon Chiazza" userId="1d1d8bead84ce354" providerId="LiveId" clId="{33D769F1-336B-4679-88ED-2F5581A452E0}" dt="2019-12-06T13:01:53.401" v="1587" actId="478"/>
          <ac:spMkLst>
            <pc:docMk/>
            <pc:sldMk cId="3687273222" sldId="407"/>
            <ac:spMk id="11" creationId="{071B376E-59BF-405C-A953-ACF1BCA38998}"/>
          </ac:spMkLst>
        </pc:spChg>
        <pc:spChg chg="del">
          <ac:chgData name="brandon Chiazza" userId="1d1d8bead84ce354" providerId="LiveId" clId="{33D769F1-336B-4679-88ED-2F5581A452E0}" dt="2019-12-06T13:01:53.401" v="1587" actId="478"/>
          <ac:spMkLst>
            <pc:docMk/>
            <pc:sldMk cId="3687273222" sldId="407"/>
            <ac:spMk id="13" creationId="{1ACF91E9-5D19-4972-A845-0CC2E7FC6E71}"/>
          </ac:spMkLst>
        </pc:spChg>
        <pc:spChg chg="add mod">
          <ac:chgData name="brandon Chiazza" userId="1d1d8bead84ce354" providerId="LiveId" clId="{33D769F1-336B-4679-88ED-2F5581A452E0}" dt="2019-12-06T13:02:09.359" v="1594" actId="13822"/>
          <ac:spMkLst>
            <pc:docMk/>
            <pc:sldMk cId="3687273222" sldId="407"/>
            <ac:spMk id="14" creationId="{4EE61F2B-AC36-4876-970F-75A6A9FF2290}"/>
          </ac:spMkLst>
        </pc:spChg>
        <pc:spChg chg="add mod">
          <ac:chgData name="brandon Chiazza" userId="1d1d8bead84ce354" providerId="LiveId" clId="{33D769F1-336B-4679-88ED-2F5581A452E0}" dt="2019-12-06T13:02:10.653" v="1596" actId="13822"/>
          <ac:spMkLst>
            <pc:docMk/>
            <pc:sldMk cId="3687273222" sldId="407"/>
            <ac:spMk id="15" creationId="{C958E7A0-E74D-4D64-BE2A-442FC56BAA5C}"/>
          </ac:spMkLst>
        </pc:spChg>
      </pc:sldChg>
      <pc:sldMasterChg chg="modSldLayout">
        <pc:chgData name="brandon Chiazza" userId="1d1d8bead84ce354" providerId="LiveId" clId="{33D769F1-336B-4679-88ED-2F5581A452E0}" dt="2019-12-08T02:42:08.623" v="6613"/>
        <pc:sldMasterMkLst>
          <pc:docMk/>
          <pc:sldMasterMk cId="3930452332" sldId="2147483660"/>
        </pc:sldMasterMkLst>
        <pc:sldLayoutChg chg="addSp delSp modSp">
          <pc:chgData name="brandon Chiazza" userId="1d1d8bead84ce354" providerId="LiveId" clId="{33D769F1-336B-4679-88ED-2F5581A452E0}" dt="2019-12-08T02:42:08.623" v="6613"/>
          <pc:sldLayoutMkLst>
            <pc:docMk/>
            <pc:sldMasterMk cId="3930452332" sldId="2147483660"/>
            <pc:sldLayoutMk cId="3914496090" sldId="2147483662"/>
          </pc:sldLayoutMkLst>
          <pc:spChg chg="mod">
            <ac:chgData name="brandon Chiazza" userId="1d1d8bead84ce354" providerId="LiveId" clId="{33D769F1-336B-4679-88ED-2F5581A452E0}" dt="2019-12-08T02:38:34.724" v="6313" actId="20577"/>
            <ac:spMkLst>
              <pc:docMk/>
              <pc:sldMasterMk cId="3930452332" sldId="2147483660"/>
              <pc:sldLayoutMk cId="3914496090" sldId="2147483662"/>
              <ac:spMk id="2" creationId="{1254F4AA-2EEB-4251-A6FA-ABAB3CE229AB}"/>
            </ac:spMkLst>
          </pc:spChg>
          <pc:spChg chg="mod">
            <ac:chgData name="brandon Chiazza" userId="1d1d8bead84ce354" providerId="LiveId" clId="{33D769F1-336B-4679-88ED-2F5581A452E0}" dt="2019-12-08T02:38:30.137" v="6307"/>
            <ac:spMkLst>
              <pc:docMk/>
              <pc:sldMasterMk cId="3930452332" sldId="2147483660"/>
              <pc:sldLayoutMk cId="3914496090" sldId="2147483662"/>
              <ac:spMk id="3" creationId="{133E4C2B-9B71-402A-918D-E053A45FFDCF}"/>
            </ac:spMkLst>
          </pc:spChg>
          <pc:spChg chg="mod">
            <ac:chgData name="brandon Chiazza" userId="1d1d8bead84ce354" providerId="LiveId" clId="{33D769F1-336B-4679-88ED-2F5581A452E0}" dt="2019-12-08T02:41:18.697" v="6587" actId="207"/>
            <ac:spMkLst>
              <pc:docMk/>
              <pc:sldMasterMk cId="3930452332" sldId="2147483660"/>
              <pc:sldLayoutMk cId="3914496090" sldId="2147483662"/>
              <ac:spMk id="9" creationId="{16BE8ADB-A17F-455A-8DB0-E70ABC4A9DDA}"/>
            </ac:spMkLst>
          </pc:spChg>
          <pc:spChg chg="del">
            <ac:chgData name="brandon Chiazza" userId="1d1d8bead84ce354" providerId="LiveId" clId="{33D769F1-336B-4679-88ED-2F5581A452E0}" dt="2019-12-08T02:37:26.574" v="6268" actId="478"/>
            <ac:spMkLst>
              <pc:docMk/>
              <pc:sldMasterMk cId="3930452332" sldId="2147483660"/>
              <pc:sldLayoutMk cId="3914496090" sldId="2147483662"/>
              <ac:spMk id="10" creationId="{F1416D44-1C93-4EF9-9720-99B30DBE6737}"/>
            </ac:spMkLst>
          </pc:spChg>
          <pc:picChg chg="add">
            <ac:chgData name="brandon Chiazza" userId="1d1d8bead84ce354" providerId="LiveId" clId="{33D769F1-336B-4679-88ED-2F5581A452E0}" dt="2019-12-08T02:42:08.623" v="6613"/>
            <ac:picMkLst>
              <pc:docMk/>
              <pc:sldMasterMk cId="3930452332" sldId="2147483660"/>
              <pc:sldLayoutMk cId="3914496090" sldId="2147483662"/>
              <ac:picMk id="7" creationId="{5C1B9064-0A14-406D-B0D5-C321C4254DAC}"/>
            </ac:picMkLst>
          </pc:picChg>
          <pc:picChg chg="del">
            <ac:chgData name="brandon Chiazza" userId="1d1d8bead84ce354" providerId="LiveId" clId="{33D769F1-336B-4679-88ED-2F5581A452E0}" dt="2019-12-08T02:42:04.311" v="6612" actId="478"/>
            <ac:picMkLst>
              <pc:docMk/>
              <pc:sldMasterMk cId="3930452332" sldId="2147483660"/>
              <pc:sldLayoutMk cId="3914496090" sldId="2147483662"/>
              <ac:picMk id="8" creationId="{2C5C0522-DEDB-423D-A4A3-1141AF1BD861}"/>
            </ac:picMkLst>
          </pc:picChg>
        </pc:sldLayoutChg>
      </pc:sldMasterChg>
      <pc:sldMasterChg chg="modSldLayout">
        <pc:chgData name="brandon Chiazza" userId="1d1d8bead84ce354" providerId="LiveId" clId="{33D769F1-336B-4679-88ED-2F5581A452E0}" dt="2019-12-08T02:30:34.434" v="5565" actId="1035"/>
        <pc:sldMasterMkLst>
          <pc:docMk/>
          <pc:sldMasterMk cId="272075865" sldId="2147483667"/>
        </pc:sldMasterMkLst>
        <pc:sldLayoutChg chg="delSp modSp">
          <pc:chgData name="brandon Chiazza" userId="1d1d8bead84ce354" providerId="LiveId" clId="{33D769F1-336B-4679-88ED-2F5581A452E0}" dt="2019-12-06T12:58:37.650" v="1442" actId="1038"/>
          <pc:sldLayoutMkLst>
            <pc:docMk/>
            <pc:sldMasterMk cId="272075865" sldId="2147483667"/>
            <pc:sldLayoutMk cId="1236229507" sldId="2147483669"/>
          </pc:sldLayoutMkLst>
          <pc:spChg chg="mod">
            <ac:chgData name="brandon Chiazza" userId="1d1d8bead84ce354" providerId="LiveId" clId="{33D769F1-336B-4679-88ED-2F5581A452E0}" dt="2019-12-06T12:58:37.650" v="1442" actId="1038"/>
            <ac:spMkLst>
              <pc:docMk/>
              <pc:sldMasterMk cId="272075865" sldId="2147483667"/>
              <pc:sldLayoutMk cId="1236229507" sldId="2147483669"/>
              <ac:spMk id="8" creationId="{28149F8E-239D-4573-BA99-09E446187FB2}"/>
            </ac:spMkLst>
          </pc:spChg>
          <pc:spChg chg="mod">
            <ac:chgData name="brandon Chiazza" userId="1d1d8bead84ce354" providerId="LiveId" clId="{33D769F1-336B-4679-88ED-2F5581A452E0}" dt="2019-12-06T12:58:26.954" v="1401" actId="14100"/>
            <ac:spMkLst>
              <pc:docMk/>
              <pc:sldMasterMk cId="272075865" sldId="2147483667"/>
              <pc:sldLayoutMk cId="1236229507" sldId="2147483669"/>
              <ac:spMk id="9" creationId="{12FB9729-C46C-407B-84DB-F6EF11A97D83}"/>
            </ac:spMkLst>
          </pc:spChg>
          <pc:spChg chg="mod">
            <ac:chgData name="brandon Chiazza" userId="1d1d8bead84ce354" providerId="LiveId" clId="{33D769F1-336B-4679-88ED-2F5581A452E0}" dt="2019-12-06T12:58:33.177" v="1421" actId="1036"/>
            <ac:spMkLst>
              <pc:docMk/>
              <pc:sldMasterMk cId="272075865" sldId="2147483667"/>
              <pc:sldLayoutMk cId="1236229507" sldId="2147483669"/>
              <ac:spMk id="11" creationId="{D0440A4B-2E32-4ECF-B6CD-67EBCD47B034}"/>
            </ac:spMkLst>
          </pc:spChg>
          <pc:spChg chg="mod">
            <ac:chgData name="brandon Chiazza" userId="1d1d8bead84ce354" providerId="LiveId" clId="{33D769F1-336B-4679-88ED-2F5581A452E0}" dt="2019-12-06T12:57:54.028" v="1397" actId="14100"/>
            <ac:spMkLst>
              <pc:docMk/>
              <pc:sldMasterMk cId="272075865" sldId="2147483667"/>
              <pc:sldLayoutMk cId="1236229507" sldId="2147483669"/>
              <ac:spMk id="12" creationId="{2CBE7452-2B96-4E1F-AB4C-855426C05760}"/>
            </ac:spMkLst>
          </pc:spChg>
          <pc:spChg chg="del">
            <ac:chgData name="brandon Chiazza" userId="1d1d8bead84ce354" providerId="LiveId" clId="{33D769F1-336B-4679-88ED-2F5581A452E0}" dt="2019-12-06T12:36:35.210" v="560" actId="478"/>
            <ac:spMkLst>
              <pc:docMk/>
              <pc:sldMasterMk cId="272075865" sldId="2147483667"/>
              <pc:sldLayoutMk cId="1236229507" sldId="2147483669"/>
              <ac:spMk id="14" creationId="{CDA4F6BE-6F2B-41EB-B132-F40F8F888EC3}"/>
            </ac:spMkLst>
          </pc:spChg>
          <pc:spChg chg="del">
            <ac:chgData name="brandon Chiazza" userId="1d1d8bead84ce354" providerId="LiveId" clId="{33D769F1-336B-4679-88ED-2F5581A452E0}" dt="2019-12-06T12:36:38.291" v="561" actId="478"/>
            <ac:spMkLst>
              <pc:docMk/>
              <pc:sldMasterMk cId="272075865" sldId="2147483667"/>
              <pc:sldLayoutMk cId="1236229507" sldId="2147483669"/>
              <ac:spMk id="15" creationId="{68076CDB-95F5-4467-BC9A-7F9E5A89EB6C}"/>
            </ac:spMkLst>
          </pc:spChg>
          <pc:spChg chg="del">
            <ac:chgData name="brandon Chiazza" userId="1d1d8bead84ce354" providerId="LiveId" clId="{33D769F1-336B-4679-88ED-2F5581A452E0}" dt="2019-12-06T12:36:35.210" v="560" actId="478"/>
            <ac:spMkLst>
              <pc:docMk/>
              <pc:sldMasterMk cId="272075865" sldId="2147483667"/>
              <pc:sldLayoutMk cId="1236229507" sldId="2147483669"/>
              <ac:spMk id="17" creationId="{13E3E404-0447-4CE9-B040-74F9ACD100C0}"/>
            </ac:spMkLst>
          </pc:spChg>
          <pc:spChg chg="del">
            <ac:chgData name="brandon Chiazza" userId="1d1d8bead84ce354" providerId="LiveId" clId="{33D769F1-336B-4679-88ED-2F5581A452E0}" dt="2019-12-06T12:36:38.291" v="561" actId="478"/>
            <ac:spMkLst>
              <pc:docMk/>
              <pc:sldMasterMk cId="272075865" sldId="2147483667"/>
              <pc:sldLayoutMk cId="1236229507" sldId="2147483669"/>
              <ac:spMk id="18" creationId="{FDEFB7E9-1521-492C-8221-7ABA4F81B2CE}"/>
            </ac:spMkLst>
          </pc:spChg>
          <pc:spChg chg="del">
            <ac:chgData name="brandon Chiazza" userId="1d1d8bead84ce354" providerId="LiveId" clId="{33D769F1-336B-4679-88ED-2F5581A452E0}" dt="2019-12-06T12:36:40.364" v="562" actId="478"/>
            <ac:spMkLst>
              <pc:docMk/>
              <pc:sldMasterMk cId="272075865" sldId="2147483667"/>
              <pc:sldLayoutMk cId="1236229507" sldId="2147483669"/>
              <ac:spMk id="19" creationId="{A41557C1-0B26-452B-B5CA-794512500649}"/>
            </ac:spMkLst>
          </pc:spChg>
          <pc:spChg chg="del">
            <ac:chgData name="brandon Chiazza" userId="1d1d8bead84ce354" providerId="LiveId" clId="{33D769F1-336B-4679-88ED-2F5581A452E0}" dt="2019-12-06T12:36:35.210" v="560" actId="478"/>
            <ac:spMkLst>
              <pc:docMk/>
              <pc:sldMasterMk cId="272075865" sldId="2147483667"/>
              <pc:sldLayoutMk cId="1236229507" sldId="2147483669"/>
              <ac:spMk id="20" creationId="{D1325789-CFB1-40CE-AD2D-0E7E56856F02}"/>
            </ac:spMkLst>
          </pc:spChg>
          <pc:spChg chg="del">
            <ac:chgData name="brandon Chiazza" userId="1d1d8bead84ce354" providerId="LiveId" clId="{33D769F1-336B-4679-88ED-2F5581A452E0}" dt="2019-12-06T12:36:35.210" v="560" actId="478"/>
            <ac:spMkLst>
              <pc:docMk/>
              <pc:sldMasterMk cId="272075865" sldId="2147483667"/>
              <pc:sldLayoutMk cId="1236229507" sldId="2147483669"/>
              <ac:spMk id="21" creationId="{AC7560A4-73B1-4E4D-9FFD-BC5129A4E19B}"/>
            </ac:spMkLst>
          </pc:spChg>
          <pc:spChg chg="del">
            <ac:chgData name="brandon Chiazza" userId="1d1d8bead84ce354" providerId="LiveId" clId="{33D769F1-336B-4679-88ED-2F5581A452E0}" dt="2019-12-06T12:36:41.675" v="563" actId="478"/>
            <ac:spMkLst>
              <pc:docMk/>
              <pc:sldMasterMk cId="272075865" sldId="2147483667"/>
              <pc:sldLayoutMk cId="1236229507" sldId="2147483669"/>
              <ac:spMk id="22" creationId="{9CA7CEB3-6650-47D4-B3AA-811EF155F4A0}"/>
            </ac:spMkLst>
          </pc:spChg>
        </pc:sldLayoutChg>
        <pc:sldLayoutChg chg="addSp delSp modSp">
          <pc:chgData name="brandon Chiazza" userId="1d1d8bead84ce354" providerId="LiveId" clId="{33D769F1-336B-4679-88ED-2F5581A452E0}" dt="2019-12-08T02:30:34.434" v="5565" actId="1035"/>
          <pc:sldLayoutMkLst>
            <pc:docMk/>
            <pc:sldMasterMk cId="272075865" sldId="2147483667"/>
            <pc:sldLayoutMk cId="3423164069" sldId="2147483696"/>
          </pc:sldLayoutMkLst>
          <pc:spChg chg="add mod">
            <ac:chgData name="brandon Chiazza" userId="1d1d8bead84ce354" providerId="LiveId" clId="{33D769F1-336B-4679-88ED-2F5581A452E0}" dt="2019-12-08T02:30:34.434" v="5565" actId="1035"/>
            <ac:spMkLst>
              <pc:docMk/>
              <pc:sldMasterMk cId="272075865" sldId="2147483667"/>
              <pc:sldLayoutMk cId="3423164069" sldId="2147483696"/>
              <ac:spMk id="7" creationId="{61C87DC0-45B3-45AB-ACE9-A8DFB3806BB8}"/>
            </ac:spMkLst>
          </pc:spChg>
          <pc:spChg chg="add mod">
            <ac:chgData name="brandon Chiazza" userId="1d1d8bead84ce354" providerId="LiveId" clId="{33D769F1-336B-4679-88ED-2F5581A452E0}" dt="2019-12-08T02:30:34.434" v="5565" actId="1035"/>
            <ac:spMkLst>
              <pc:docMk/>
              <pc:sldMasterMk cId="272075865" sldId="2147483667"/>
              <pc:sldLayoutMk cId="3423164069" sldId="2147483696"/>
              <ac:spMk id="8" creationId="{D2BB2424-2B59-4B19-A3F9-615AE28D5182}"/>
            </ac:spMkLst>
          </pc:spChg>
          <pc:spChg chg="add mod">
            <ac:chgData name="brandon Chiazza" userId="1d1d8bead84ce354" providerId="LiveId" clId="{33D769F1-336B-4679-88ED-2F5581A452E0}" dt="2019-12-08T02:30:34.434" v="5565" actId="1035"/>
            <ac:spMkLst>
              <pc:docMk/>
              <pc:sldMasterMk cId="272075865" sldId="2147483667"/>
              <pc:sldLayoutMk cId="3423164069" sldId="2147483696"/>
              <ac:spMk id="9" creationId="{5B824E95-27EC-45CB-AF0E-5FA3AD3DAE67}"/>
            </ac:spMkLst>
          </pc:spChg>
          <pc:spChg chg="add mod">
            <ac:chgData name="brandon Chiazza" userId="1d1d8bead84ce354" providerId="LiveId" clId="{33D769F1-336B-4679-88ED-2F5581A452E0}" dt="2019-12-08T02:30:34.434" v="5565" actId="1035"/>
            <ac:spMkLst>
              <pc:docMk/>
              <pc:sldMasterMk cId="272075865" sldId="2147483667"/>
              <pc:sldLayoutMk cId="3423164069" sldId="2147483696"/>
              <ac:spMk id="10" creationId="{8E0BFAA8-9D89-49E6-80D2-572CA5E03A24}"/>
            </ac:spMkLst>
          </pc:spChg>
          <pc:picChg chg="add mod">
            <ac:chgData name="brandon Chiazza" userId="1d1d8bead84ce354" providerId="LiveId" clId="{33D769F1-336B-4679-88ED-2F5581A452E0}" dt="2019-12-08T02:30:23.643" v="5510" actId="1036"/>
            <ac:picMkLst>
              <pc:docMk/>
              <pc:sldMasterMk cId="272075865" sldId="2147483667"/>
              <pc:sldLayoutMk cId="3423164069" sldId="2147483696"/>
              <ac:picMk id="4" creationId="{4B4F62B3-C220-4888-913B-7C439F4CA04E}"/>
            </ac:picMkLst>
          </pc:picChg>
          <pc:picChg chg="del">
            <ac:chgData name="brandon Chiazza" userId="1d1d8bead84ce354" providerId="LiveId" clId="{33D769F1-336B-4679-88ED-2F5581A452E0}" dt="2019-12-08T02:27:42.951" v="5455" actId="478"/>
            <ac:picMkLst>
              <pc:docMk/>
              <pc:sldMasterMk cId="272075865" sldId="2147483667"/>
              <pc:sldLayoutMk cId="3423164069" sldId="2147483696"/>
              <ac:picMk id="5" creationId="{570760F2-3E58-4EC9-97E7-DB71BC06D850}"/>
            </ac:picMkLst>
          </pc:picChg>
        </pc:sldLayoutChg>
      </pc:sldMasterChg>
      <pc:sldMasterChg chg="addSp delSp modSp del delSldLayout">
        <pc:chgData name="brandon Chiazza" userId="1d1d8bead84ce354" providerId="LiveId" clId="{33D769F1-336B-4679-88ED-2F5581A452E0}" dt="2019-12-06T12:17:28.901" v="143" actId="2696"/>
        <pc:sldMasterMkLst>
          <pc:docMk/>
          <pc:sldMasterMk cId="3195589057" sldId="2147483683"/>
        </pc:sldMasterMkLst>
        <pc:spChg chg="add del mod">
          <ac:chgData name="brandon Chiazza" userId="1d1d8bead84ce354" providerId="LiveId" clId="{33D769F1-336B-4679-88ED-2F5581A452E0}" dt="2019-12-06T12:16:28.685" v="134" actId="478"/>
          <ac:spMkLst>
            <pc:docMk/>
            <pc:sldMasterMk cId="3195589057" sldId="2147483683"/>
            <ac:spMk id="2" creationId="{B3F88884-820A-45C5-82B2-ABB5D1926935}"/>
          </ac:spMkLst>
        </pc:spChg>
        <pc:spChg chg="add del mod">
          <ac:chgData name="brandon Chiazza" userId="1d1d8bead84ce354" providerId="LiveId" clId="{33D769F1-336B-4679-88ED-2F5581A452E0}" dt="2019-12-06T12:16:28.685" v="134" actId="478"/>
          <ac:spMkLst>
            <pc:docMk/>
            <pc:sldMasterMk cId="3195589057" sldId="2147483683"/>
            <ac:spMk id="3" creationId="{99CA6D31-A511-466F-A280-94666F654116}"/>
          </ac:spMkLst>
        </pc:spChg>
        <pc:spChg chg="add del mod">
          <ac:chgData name="brandon Chiazza" userId="1d1d8bead84ce354" providerId="LiveId" clId="{33D769F1-336B-4679-88ED-2F5581A452E0}" dt="2019-12-06T12:16:28.685" v="134" actId="478"/>
          <ac:spMkLst>
            <pc:docMk/>
            <pc:sldMasterMk cId="3195589057" sldId="2147483683"/>
            <ac:spMk id="4" creationId="{FB492C1F-A840-4B40-BE77-617D1D8ED36E}"/>
          </ac:spMkLst>
        </pc:spChg>
        <pc:spChg chg="add del mod">
          <ac:chgData name="brandon Chiazza" userId="1d1d8bead84ce354" providerId="LiveId" clId="{33D769F1-336B-4679-88ED-2F5581A452E0}" dt="2019-12-06T12:16:28.685" v="134" actId="478"/>
          <ac:spMkLst>
            <pc:docMk/>
            <pc:sldMasterMk cId="3195589057" sldId="2147483683"/>
            <ac:spMk id="5" creationId="{60A7B878-9CE8-4B2A-B2A7-425BBB7C4294}"/>
          </ac:spMkLst>
        </pc:spChg>
        <pc:spChg chg="add del mod">
          <ac:chgData name="brandon Chiazza" userId="1d1d8bead84ce354" providerId="LiveId" clId="{33D769F1-336B-4679-88ED-2F5581A452E0}" dt="2019-12-06T12:16:28.685" v="134" actId="478"/>
          <ac:spMkLst>
            <pc:docMk/>
            <pc:sldMasterMk cId="3195589057" sldId="2147483683"/>
            <ac:spMk id="6" creationId="{F83F9B3A-7102-4CAE-9196-CB7E9B05E3DC}"/>
          </ac:spMkLst>
        </pc:spChg>
        <pc:spChg chg="add del">
          <ac:chgData name="brandon Chiazza" userId="1d1d8bead84ce354" providerId="LiveId" clId="{33D769F1-336B-4679-88ED-2F5581A452E0}" dt="2019-12-06T12:16:32.858" v="138"/>
          <ac:spMkLst>
            <pc:docMk/>
            <pc:sldMasterMk cId="3195589057" sldId="2147483683"/>
            <ac:spMk id="7" creationId="{E9C3495C-280B-49C2-958B-8EC87A5139A0}"/>
          </ac:spMkLst>
        </pc:spChg>
        <pc:spChg chg="add del">
          <ac:chgData name="brandon Chiazza" userId="1d1d8bead84ce354" providerId="LiveId" clId="{33D769F1-336B-4679-88ED-2F5581A452E0}" dt="2019-12-06T12:16:32.858" v="138"/>
          <ac:spMkLst>
            <pc:docMk/>
            <pc:sldMasterMk cId="3195589057" sldId="2147483683"/>
            <ac:spMk id="9" creationId="{024D1524-3AC2-4529-9B95-A44975185E86}"/>
          </ac:spMkLst>
        </pc:spChg>
        <pc:spChg chg="add">
          <ac:chgData name="brandon Chiazza" userId="1d1d8bead84ce354" providerId="LiveId" clId="{33D769F1-336B-4679-88ED-2F5581A452E0}" dt="2019-12-06T12:16:32.866" v="139"/>
          <ac:spMkLst>
            <pc:docMk/>
            <pc:sldMasterMk cId="3195589057" sldId="2147483683"/>
            <ac:spMk id="10" creationId="{00881871-F31C-4FC7-83B9-DF95663F5DFE}"/>
          </ac:spMkLst>
        </pc:spChg>
        <pc:spChg chg="add">
          <ac:chgData name="brandon Chiazza" userId="1d1d8bead84ce354" providerId="LiveId" clId="{33D769F1-336B-4679-88ED-2F5581A452E0}" dt="2019-12-06T12:16:32.866" v="139"/>
          <ac:spMkLst>
            <pc:docMk/>
            <pc:sldMasterMk cId="3195589057" sldId="2147483683"/>
            <ac:spMk id="12" creationId="{980936A7-EE97-440D-B955-D001261C02EC}"/>
          </ac:spMkLst>
        </pc:spChg>
        <pc:picChg chg="add del">
          <ac:chgData name="brandon Chiazza" userId="1d1d8bead84ce354" providerId="LiveId" clId="{33D769F1-336B-4679-88ED-2F5581A452E0}" dt="2019-12-06T12:16:32.858" v="138"/>
          <ac:picMkLst>
            <pc:docMk/>
            <pc:sldMasterMk cId="3195589057" sldId="2147483683"/>
            <ac:picMk id="8" creationId="{90DDBB5F-DF19-45DB-8862-338BD2A32CE5}"/>
          </ac:picMkLst>
        </pc:picChg>
        <pc:picChg chg="add">
          <ac:chgData name="brandon Chiazza" userId="1d1d8bead84ce354" providerId="LiveId" clId="{33D769F1-336B-4679-88ED-2F5581A452E0}" dt="2019-12-06T12:16:32.866" v="139"/>
          <ac:picMkLst>
            <pc:docMk/>
            <pc:sldMasterMk cId="3195589057" sldId="2147483683"/>
            <ac:picMk id="11" creationId="{0A8C53FD-009E-465D-822A-179B3278EFCF}"/>
          </ac:picMkLst>
        </pc:picChg>
        <pc:sldLayoutChg chg="del">
          <pc:chgData name="brandon Chiazza" userId="1d1d8bead84ce354" providerId="LiveId" clId="{33D769F1-336B-4679-88ED-2F5581A452E0}" dt="2019-12-06T12:15:49.251" v="123" actId="2696"/>
          <pc:sldLayoutMkLst>
            <pc:docMk/>
            <pc:sldMasterMk cId="3195589057" sldId="2147483683"/>
            <pc:sldLayoutMk cId="483538089" sldId="2147483684"/>
          </pc:sldLayoutMkLst>
        </pc:sldLayoutChg>
        <pc:sldLayoutChg chg="del">
          <pc:chgData name="brandon Chiazza" userId="1d1d8bead84ce354" providerId="LiveId" clId="{33D769F1-336B-4679-88ED-2F5581A452E0}" dt="2019-12-06T12:15:49.502" v="124" actId="2696"/>
          <pc:sldLayoutMkLst>
            <pc:docMk/>
            <pc:sldMasterMk cId="3195589057" sldId="2147483683"/>
            <pc:sldLayoutMk cId="3429017593" sldId="2147483685"/>
          </pc:sldLayoutMkLst>
        </pc:sldLayoutChg>
        <pc:sldLayoutChg chg="del">
          <pc:chgData name="brandon Chiazza" userId="1d1d8bead84ce354" providerId="LiveId" clId="{33D769F1-336B-4679-88ED-2F5581A452E0}" dt="2019-12-06T12:15:49.713" v="125" actId="2696"/>
          <pc:sldLayoutMkLst>
            <pc:docMk/>
            <pc:sldMasterMk cId="3195589057" sldId="2147483683"/>
            <pc:sldLayoutMk cId="3719343828" sldId="2147483686"/>
          </pc:sldLayoutMkLst>
        </pc:sldLayoutChg>
        <pc:sldLayoutChg chg="del">
          <pc:chgData name="brandon Chiazza" userId="1d1d8bead84ce354" providerId="LiveId" clId="{33D769F1-336B-4679-88ED-2F5581A452E0}" dt="2019-12-06T12:15:49.903" v="126" actId="2696"/>
          <pc:sldLayoutMkLst>
            <pc:docMk/>
            <pc:sldMasterMk cId="3195589057" sldId="2147483683"/>
            <pc:sldLayoutMk cId="637995146" sldId="2147483687"/>
          </pc:sldLayoutMkLst>
        </pc:sldLayoutChg>
        <pc:sldLayoutChg chg="del">
          <pc:chgData name="brandon Chiazza" userId="1d1d8bead84ce354" providerId="LiveId" clId="{33D769F1-336B-4679-88ED-2F5581A452E0}" dt="2019-12-06T12:15:50.092" v="127" actId="2696"/>
          <pc:sldLayoutMkLst>
            <pc:docMk/>
            <pc:sldMasterMk cId="3195589057" sldId="2147483683"/>
            <pc:sldLayoutMk cId="3379613101" sldId="2147483688"/>
          </pc:sldLayoutMkLst>
        </pc:sldLayoutChg>
        <pc:sldLayoutChg chg="del">
          <pc:chgData name="brandon Chiazza" userId="1d1d8bead84ce354" providerId="LiveId" clId="{33D769F1-336B-4679-88ED-2F5581A452E0}" dt="2019-12-06T12:15:50.438" v="128" actId="2696"/>
          <pc:sldLayoutMkLst>
            <pc:docMk/>
            <pc:sldMasterMk cId="3195589057" sldId="2147483683"/>
            <pc:sldLayoutMk cId="2507921271" sldId="2147483689"/>
          </pc:sldLayoutMkLst>
        </pc:sldLayoutChg>
        <pc:sldLayoutChg chg="del">
          <pc:chgData name="brandon Chiazza" userId="1d1d8bead84ce354" providerId="LiveId" clId="{33D769F1-336B-4679-88ED-2F5581A452E0}" dt="2019-12-06T12:15:50.662" v="129" actId="2696"/>
          <pc:sldLayoutMkLst>
            <pc:docMk/>
            <pc:sldMasterMk cId="3195589057" sldId="2147483683"/>
            <pc:sldLayoutMk cId="426186774" sldId="2147483690"/>
          </pc:sldLayoutMkLst>
        </pc:sldLayoutChg>
        <pc:sldLayoutChg chg="del">
          <pc:chgData name="brandon Chiazza" userId="1d1d8bead84ce354" providerId="LiveId" clId="{33D769F1-336B-4679-88ED-2F5581A452E0}" dt="2019-12-06T12:15:50.869" v="130" actId="2696"/>
          <pc:sldLayoutMkLst>
            <pc:docMk/>
            <pc:sldMasterMk cId="3195589057" sldId="2147483683"/>
            <pc:sldLayoutMk cId="2985603815" sldId="2147483691"/>
          </pc:sldLayoutMkLst>
        </pc:sldLayoutChg>
        <pc:sldLayoutChg chg="del">
          <pc:chgData name="brandon Chiazza" userId="1d1d8bead84ce354" providerId="LiveId" clId="{33D769F1-336B-4679-88ED-2F5581A452E0}" dt="2019-12-06T12:15:51.082" v="131" actId="2696"/>
          <pc:sldLayoutMkLst>
            <pc:docMk/>
            <pc:sldMasterMk cId="3195589057" sldId="2147483683"/>
            <pc:sldLayoutMk cId="3175125154" sldId="2147483692"/>
          </pc:sldLayoutMkLst>
        </pc:sldLayoutChg>
        <pc:sldLayoutChg chg="del">
          <pc:chgData name="brandon Chiazza" userId="1d1d8bead84ce354" providerId="LiveId" clId="{33D769F1-336B-4679-88ED-2F5581A452E0}" dt="2019-12-06T12:15:51.467" v="132" actId="2696"/>
          <pc:sldLayoutMkLst>
            <pc:docMk/>
            <pc:sldMasterMk cId="3195589057" sldId="2147483683"/>
            <pc:sldLayoutMk cId="635033298" sldId="2147483693"/>
          </pc:sldLayoutMkLst>
        </pc:sldLayoutChg>
        <pc:sldLayoutChg chg="del">
          <pc:chgData name="brandon Chiazza" userId="1d1d8bead84ce354" providerId="LiveId" clId="{33D769F1-336B-4679-88ED-2F5581A452E0}" dt="2019-12-06T12:15:51.656" v="133" actId="2696"/>
          <pc:sldLayoutMkLst>
            <pc:docMk/>
            <pc:sldMasterMk cId="3195589057" sldId="2147483683"/>
            <pc:sldLayoutMk cId="1276611843" sldId="2147483694"/>
          </pc:sldLayoutMkLst>
        </pc:sldLayoutChg>
      </pc:sldMasterChg>
      <pc:sldMasterChg chg="addSp delSp modSp modSldLayout">
        <pc:chgData name="brandon Chiazza" userId="1d1d8bead84ce354" providerId="LiveId" clId="{33D769F1-336B-4679-88ED-2F5581A452E0}" dt="2019-12-06T12:17:39.852" v="147" actId="478"/>
        <pc:sldMasterMkLst>
          <pc:docMk/>
          <pc:sldMasterMk cId="4120154884" sldId="2147483684"/>
        </pc:sldMasterMkLst>
        <pc:spChg chg="add del mod">
          <ac:chgData name="brandon Chiazza" userId="1d1d8bead84ce354" providerId="LiveId" clId="{33D769F1-336B-4679-88ED-2F5581A452E0}" dt="2019-12-06T12:17:21.003" v="141" actId="478"/>
          <ac:spMkLst>
            <pc:docMk/>
            <pc:sldMasterMk cId="4120154884" sldId="2147483684"/>
            <ac:spMk id="2" creationId="{26352150-D016-44F4-A1CE-4F5017E7A57D}"/>
          </ac:spMkLst>
        </pc:spChg>
        <pc:spChg chg="add del mod">
          <ac:chgData name="brandon Chiazza" userId="1d1d8bead84ce354" providerId="LiveId" clId="{33D769F1-336B-4679-88ED-2F5581A452E0}" dt="2019-12-06T12:17:21.003" v="141" actId="478"/>
          <ac:spMkLst>
            <pc:docMk/>
            <pc:sldMasterMk cId="4120154884" sldId="2147483684"/>
            <ac:spMk id="3" creationId="{27F1D6E6-F3FB-4E84-91FA-EDEA226449B1}"/>
          </ac:spMkLst>
        </pc:spChg>
        <pc:spChg chg="add del mod">
          <ac:chgData name="brandon Chiazza" userId="1d1d8bead84ce354" providerId="LiveId" clId="{33D769F1-336B-4679-88ED-2F5581A452E0}" dt="2019-12-06T12:17:21.003" v="141" actId="478"/>
          <ac:spMkLst>
            <pc:docMk/>
            <pc:sldMasterMk cId="4120154884" sldId="2147483684"/>
            <ac:spMk id="4" creationId="{AB35F2BE-3338-4B16-BCDB-13B2BFFC726E}"/>
          </ac:spMkLst>
        </pc:spChg>
        <pc:spChg chg="add del mod">
          <ac:chgData name="brandon Chiazza" userId="1d1d8bead84ce354" providerId="LiveId" clId="{33D769F1-336B-4679-88ED-2F5581A452E0}" dt="2019-12-06T12:17:21.003" v="141" actId="478"/>
          <ac:spMkLst>
            <pc:docMk/>
            <pc:sldMasterMk cId="4120154884" sldId="2147483684"/>
            <ac:spMk id="5" creationId="{BB066927-1150-459C-9474-BA4FA207F12F}"/>
          </ac:spMkLst>
        </pc:spChg>
        <pc:spChg chg="add del mod">
          <ac:chgData name="brandon Chiazza" userId="1d1d8bead84ce354" providerId="LiveId" clId="{33D769F1-336B-4679-88ED-2F5581A452E0}" dt="2019-12-06T12:17:21.003" v="141" actId="478"/>
          <ac:spMkLst>
            <pc:docMk/>
            <pc:sldMasterMk cId="4120154884" sldId="2147483684"/>
            <ac:spMk id="6" creationId="{997BDA89-D961-4240-82F5-DECC11A58726}"/>
          </ac:spMkLst>
        </pc:spChg>
        <pc:spChg chg="add">
          <ac:chgData name="brandon Chiazza" userId="1d1d8bead84ce354" providerId="LiveId" clId="{33D769F1-336B-4679-88ED-2F5581A452E0}" dt="2019-12-06T12:17:26.914" v="142"/>
          <ac:spMkLst>
            <pc:docMk/>
            <pc:sldMasterMk cId="4120154884" sldId="2147483684"/>
            <ac:spMk id="7" creationId="{35D26F50-EE21-47AD-8B48-54F80B6EEAAB}"/>
          </ac:spMkLst>
        </pc:spChg>
        <pc:spChg chg="add">
          <ac:chgData name="brandon Chiazza" userId="1d1d8bead84ce354" providerId="LiveId" clId="{33D769F1-336B-4679-88ED-2F5581A452E0}" dt="2019-12-06T12:17:26.914" v="142"/>
          <ac:spMkLst>
            <pc:docMk/>
            <pc:sldMasterMk cId="4120154884" sldId="2147483684"/>
            <ac:spMk id="9" creationId="{4F6F0319-01F6-4108-9EE9-BAB4A5C673DF}"/>
          </ac:spMkLst>
        </pc:spChg>
        <pc:picChg chg="add">
          <ac:chgData name="brandon Chiazza" userId="1d1d8bead84ce354" providerId="LiveId" clId="{33D769F1-336B-4679-88ED-2F5581A452E0}" dt="2019-12-06T12:17:26.914" v="142"/>
          <ac:picMkLst>
            <pc:docMk/>
            <pc:sldMasterMk cId="4120154884" sldId="2147483684"/>
            <ac:picMk id="8" creationId="{0C655E65-76A6-4EDA-AA2D-5157D6CBBD8A}"/>
          </ac:picMkLst>
        </pc:picChg>
        <pc:sldLayoutChg chg="delSp">
          <pc:chgData name="brandon Chiazza" userId="1d1d8bead84ce354" providerId="LiveId" clId="{33D769F1-336B-4679-88ED-2F5581A452E0}" dt="2019-12-06T12:17:39.852" v="147" actId="478"/>
          <pc:sldLayoutMkLst>
            <pc:docMk/>
            <pc:sldMasterMk cId="4120154884" sldId="2147483684"/>
            <pc:sldLayoutMk cId="854948268" sldId="2147483685"/>
          </pc:sldLayoutMkLst>
          <pc:spChg chg="del">
            <ac:chgData name="brandon Chiazza" userId="1d1d8bead84ce354" providerId="LiveId" clId="{33D769F1-336B-4679-88ED-2F5581A452E0}" dt="2019-12-06T12:17:33.069" v="144" actId="478"/>
            <ac:spMkLst>
              <pc:docMk/>
              <pc:sldMasterMk cId="4120154884" sldId="2147483684"/>
              <pc:sldLayoutMk cId="854948268" sldId="2147483685"/>
              <ac:spMk id="2" creationId="{4F690C94-C67D-4470-9463-27C5B713E4D5}"/>
            </ac:spMkLst>
          </pc:spChg>
          <pc:spChg chg="del">
            <ac:chgData name="brandon Chiazza" userId="1d1d8bead84ce354" providerId="LiveId" clId="{33D769F1-336B-4679-88ED-2F5581A452E0}" dt="2019-12-06T12:17:33.069" v="144" actId="478"/>
            <ac:spMkLst>
              <pc:docMk/>
              <pc:sldMasterMk cId="4120154884" sldId="2147483684"/>
              <pc:sldLayoutMk cId="854948268" sldId="2147483685"/>
              <ac:spMk id="3" creationId="{3B337532-4749-45BF-B9CA-F31DB810A867}"/>
            </ac:spMkLst>
          </pc:spChg>
          <pc:spChg chg="del">
            <ac:chgData name="brandon Chiazza" userId="1d1d8bead84ce354" providerId="LiveId" clId="{33D769F1-336B-4679-88ED-2F5581A452E0}" dt="2019-12-06T12:17:37.765" v="146" actId="478"/>
            <ac:spMkLst>
              <pc:docMk/>
              <pc:sldMasterMk cId="4120154884" sldId="2147483684"/>
              <pc:sldLayoutMk cId="854948268" sldId="2147483685"/>
              <ac:spMk id="4" creationId="{EC34C798-A868-4646-B6FB-7C64C2AC4720}"/>
            </ac:spMkLst>
          </pc:spChg>
          <pc:spChg chg="del">
            <ac:chgData name="brandon Chiazza" userId="1d1d8bead84ce354" providerId="LiveId" clId="{33D769F1-336B-4679-88ED-2F5581A452E0}" dt="2019-12-06T12:17:36.307" v="145" actId="478"/>
            <ac:spMkLst>
              <pc:docMk/>
              <pc:sldMasterMk cId="4120154884" sldId="2147483684"/>
              <pc:sldLayoutMk cId="854948268" sldId="2147483685"/>
              <ac:spMk id="5" creationId="{5383220F-947C-40A1-A004-085C1279EDE4}"/>
            </ac:spMkLst>
          </pc:spChg>
          <pc:spChg chg="del">
            <ac:chgData name="brandon Chiazza" userId="1d1d8bead84ce354" providerId="LiveId" clId="{33D769F1-336B-4679-88ED-2F5581A452E0}" dt="2019-12-06T12:17:39.852" v="147" actId="478"/>
            <ac:spMkLst>
              <pc:docMk/>
              <pc:sldMasterMk cId="4120154884" sldId="2147483684"/>
              <pc:sldLayoutMk cId="854948268" sldId="2147483685"/>
              <ac:spMk id="6" creationId="{C3E6C046-8054-46B2-A875-01EFE377132B}"/>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5DC-4BAF-AE1D-F9A8F1F306F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5DC-4BAF-AE1D-F9A8F1F306F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75DC-4BAF-AE1D-F9A8F1F306F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5DC-4BAF-AE1D-F9A8F1F306F8}"/>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75DC-4BAF-AE1D-F9A8F1F306F8}"/>
              </c:ext>
            </c:extLst>
          </c:dPt>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450000</c:v>
                </c:pt>
                <c:pt idx="1">
                  <c:v>600000</c:v>
                </c:pt>
                <c:pt idx="2">
                  <c:v>1100000</c:v>
                </c:pt>
                <c:pt idx="3">
                  <c:v>550000</c:v>
                </c:pt>
                <c:pt idx="4">
                  <c:v>482999</c:v>
                </c:pt>
              </c:numCache>
            </c:numRef>
          </c:val>
          <c:extLst>
            <c:ext xmlns:c16="http://schemas.microsoft.com/office/drawing/2014/chart" uri="{C3380CC4-5D6E-409C-BE32-E72D297353CC}">
              <c16:uniqueId val="{0000000A-75DC-4BAF-AE1D-F9A8F1F306F8}"/>
            </c:ext>
          </c:extLst>
        </c:ser>
        <c:dLbls>
          <c:showLegendKey val="0"/>
          <c:showVal val="0"/>
          <c:showCatName val="0"/>
          <c:showSerName val="0"/>
          <c:showPercent val="0"/>
          <c:showBubbleSize val="0"/>
        </c:dLbls>
        <c:gapWidth val="100"/>
        <c:axId val="314989535"/>
        <c:axId val="350787999"/>
      </c:barChart>
      <c:catAx>
        <c:axId val="31498953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350787999"/>
        <c:crosses val="autoZero"/>
        <c:auto val="1"/>
        <c:lblAlgn val="ctr"/>
        <c:lblOffset val="100"/>
        <c:noMultiLvlLbl val="0"/>
      </c:catAx>
      <c:valAx>
        <c:axId val="350787999"/>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314989535"/>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dispUnitsLbl>
        </c:dispUnits>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Addresses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5-9212-4386-A1C7-4832B53B067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1-9212-4386-A1C7-4832B53B067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2-9212-4386-A1C7-4832B53B067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3-9212-4386-A1C7-4832B53B067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4-9212-4386-A1C7-4832B53B067E}"/>
              </c:ext>
            </c:extLst>
          </c:dPt>
          <c:dLbls>
            <c:dLbl>
              <c:idx val="0"/>
              <c:layout>
                <c:manualLayout>
                  <c:x val="9.3962890267000679E-2"/>
                  <c:y val="-0.11474264433824433"/>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9212-4386-A1C7-4832B53B067E}"/>
                </c:ext>
              </c:extLst>
            </c:dLbl>
            <c:dLbl>
              <c:idx val="1"/>
              <c:layout>
                <c:manualLayout>
                  <c:x val="0.10608713417242012"/>
                  <c:y val="0.12020657978292247"/>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9212-4386-A1C7-4832B53B067E}"/>
                </c:ext>
              </c:extLst>
            </c:dLbl>
            <c:dLbl>
              <c:idx val="2"/>
              <c:layout>
                <c:manualLayout>
                  <c:x val="-0.11518031710148473"/>
                  <c:y val="9.8350838004209379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9212-4386-A1C7-4832B53B067E}"/>
                </c:ext>
              </c:extLst>
            </c:dLbl>
            <c:dLbl>
              <c:idx val="3"/>
              <c:layout>
                <c:manualLayout>
                  <c:x val="-9.6993951243355553E-2"/>
                  <c:y val="-0.1748459342297056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9212-4386-A1C7-4832B53B067E}"/>
                </c:ext>
              </c:extLst>
            </c:dLbl>
            <c:dLbl>
              <c:idx val="4"/>
              <c:layout>
                <c:manualLayout>
                  <c:x val="-5.7590158550742405E-2"/>
                  <c:y val="-0.14752625700631408"/>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9212-4386-A1C7-4832B53B067E}"/>
                </c:ext>
              </c:extLst>
            </c:dLbl>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4000030</c:v>
                </c:pt>
                <c:pt idx="1">
                  <c:v>3200200</c:v>
                </c:pt>
                <c:pt idx="2">
                  <c:v>3808282</c:v>
                </c:pt>
                <c:pt idx="3">
                  <c:v>6890080</c:v>
                </c:pt>
                <c:pt idx="4">
                  <c:v>482999</c:v>
                </c:pt>
              </c:numCache>
            </c:numRef>
          </c:val>
          <c:extLst>
            <c:ext xmlns:c16="http://schemas.microsoft.com/office/drawing/2014/chart" uri="{C3380CC4-5D6E-409C-BE32-E72D297353CC}">
              <c16:uniqueId val="{00000000-9212-4386-A1C7-4832B53B067E}"/>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5DC-4BAF-AE1D-F9A8F1F306F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5DC-4BAF-AE1D-F9A8F1F306F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75DC-4BAF-AE1D-F9A8F1F306F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5DC-4BAF-AE1D-F9A8F1F306F8}"/>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75DC-4BAF-AE1D-F9A8F1F306F8}"/>
              </c:ext>
            </c:extLst>
          </c:dPt>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450000</c:v>
                </c:pt>
                <c:pt idx="1">
                  <c:v>600000</c:v>
                </c:pt>
                <c:pt idx="2">
                  <c:v>1100000</c:v>
                </c:pt>
                <c:pt idx="3">
                  <c:v>550000</c:v>
                </c:pt>
                <c:pt idx="4">
                  <c:v>482999</c:v>
                </c:pt>
              </c:numCache>
            </c:numRef>
          </c:val>
          <c:extLst>
            <c:ext xmlns:c16="http://schemas.microsoft.com/office/drawing/2014/chart" uri="{C3380CC4-5D6E-409C-BE32-E72D297353CC}">
              <c16:uniqueId val="{0000000A-75DC-4BAF-AE1D-F9A8F1F306F8}"/>
            </c:ext>
          </c:extLst>
        </c:ser>
        <c:dLbls>
          <c:showLegendKey val="0"/>
          <c:showVal val="0"/>
          <c:showCatName val="0"/>
          <c:showSerName val="0"/>
          <c:showPercent val="0"/>
          <c:showBubbleSize val="0"/>
        </c:dLbls>
        <c:gapWidth val="100"/>
        <c:axId val="314989535"/>
        <c:axId val="350787999"/>
      </c:barChart>
      <c:catAx>
        <c:axId val="31498953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350787999"/>
        <c:crosses val="autoZero"/>
        <c:auto val="1"/>
        <c:lblAlgn val="ctr"/>
        <c:lblOffset val="100"/>
        <c:noMultiLvlLbl val="0"/>
      </c:catAx>
      <c:valAx>
        <c:axId val="350787999"/>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314989535"/>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dispUnitsLbl>
        </c:dispUnits>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Addresses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5-9212-4386-A1C7-4832B53B067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1-9212-4386-A1C7-4832B53B067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2-9212-4386-A1C7-4832B53B067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3-9212-4386-A1C7-4832B53B067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4-9212-4386-A1C7-4832B53B067E}"/>
              </c:ext>
            </c:extLst>
          </c:dPt>
          <c:dLbls>
            <c:dLbl>
              <c:idx val="0"/>
              <c:layout>
                <c:manualLayout>
                  <c:x val="9.3962890267000679E-2"/>
                  <c:y val="-0.11474264433824433"/>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9212-4386-A1C7-4832B53B067E}"/>
                </c:ext>
              </c:extLst>
            </c:dLbl>
            <c:dLbl>
              <c:idx val="1"/>
              <c:layout>
                <c:manualLayout>
                  <c:x val="0.10608713417242012"/>
                  <c:y val="0.12020657978292247"/>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9212-4386-A1C7-4832B53B067E}"/>
                </c:ext>
              </c:extLst>
            </c:dLbl>
            <c:dLbl>
              <c:idx val="2"/>
              <c:layout>
                <c:manualLayout>
                  <c:x val="-0.11518031710148473"/>
                  <c:y val="9.8350838004209379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9212-4386-A1C7-4832B53B067E}"/>
                </c:ext>
              </c:extLst>
            </c:dLbl>
            <c:dLbl>
              <c:idx val="3"/>
              <c:layout>
                <c:manualLayout>
                  <c:x val="-9.6993951243355553E-2"/>
                  <c:y val="-0.1748459342297056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9212-4386-A1C7-4832B53B067E}"/>
                </c:ext>
              </c:extLst>
            </c:dLbl>
            <c:dLbl>
              <c:idx val="4"/>
              <c:layout>
                <c:manualLayout>
                  <c:x val="-5.7590158550742405E-2"/>
                  <c:y val="-0.14752625700631408"/>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9212-4386-A1C7-4832B53B067E}"/>
                </c:ext>
              </c:extLst>
            </c:dLbl>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4000030</c:v>
                </c:pt>
                <c:pt idx="1">
                  <c:v>3200200</c:v>
                </c:pt>
                <c:pt idx="2">
                  <c:v>3808282</c:v>
                </c:pt>
                <c:pt idx="3">
                  <c:v>6890080</c:v>
                </c:pt>
                <c:pt idx="4">
                  <c:v>482999</c:v>
                </c:pt>
              </c:numCache>
            </c:numRef>
          </c:val>
          <c:extLst>
            <c:ext xmlns:c16="http://schemas.microsoft.com/office/drawing/2014/chart" uri="{C3380CC4-5D6E-409C-BE32-E72D297353CC}">
              <c16:uniqueId val="{00000000-9212-4386-A1C7-4832B53B067E}"/>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5DC-4BAF-AE1D-F9A8F1F306F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5DC-4BAF-AE1D-F9A8F1F306F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75DC-4BAF-AE1D-F9A8F1F306F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5DC-4BAF-AE1D-F9A8F1F306F8}"/>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75DC-4BAF-AE1D-F9A8F1F306F8}"/>
              </c:ext>
            </c:extLst>
          </c:dPt>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450000</c:v>
                </c:pt>
                <c:pt idx="1">
                  <c:v>600000</c:v>
                </c:pt>
                <c:pt idx="2">
                  <c:v>1100000</c:v>
                </c:pt>
                <c:pt idx="3">
                  <c:v>550000</c:v>
                </c:pt>
                <c:pt idx="4">
                  <c:v>482999</c:v>
                </c:pt>
              </c:numCache>
            </c:numRef>
          </c:val>
          <c:extLst>
            <c:ext xmlns:c16="http://schemas.microsoft.com/office/drawing/2014/chart" uri="{C3380CC4-5D6E-409C-BE32-E72D297353CC}">
              <c16:uniqueId val="{0000000A-75DC-4BAF-AE1D-F9A8F1F306F8}"/>
            </c:ext>
          </c:extLst>
        </c:ser>
        <c:dLbls>
          <c:showLegendKey val="0"/>
          <c:showVal val="0"/>
          <c:showCatName val="0"/>
          <c:showSerName val="0"/>
          <c:showPercent val="0"/>
          <c:showBubbleSize val="0"/>
        </c:dLbls>
        <c:gapWidth val="100"/>
        <c:axId val="314989535"/>
        <c:axId val="350787999"/>
      </c:barChart>
      <c:catAx>
        <c:axId val="31498953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350787999"/>
        <c:crosses val="autoZero"/>
        <c:auto val="1"/>
        <c:lblAlgn val="ctr"/>
        <c:lblOffset val="100"/>
        <c:noMultiLvlLbl val="0"/>
      </c:catAx>
      <c:valAx>
        <c:axId val="350787999"/>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j-lt"/>
                <a:ea typeface="+mn-ea"/>
                <a:cs typeface="+mn-cs"/>
              </a:defRPr>
            </a:pPr>
            <a:endParaRPr lang="en-US"/>
          </a:p>
        </c:txPr>
        <c:crossAx val="314989535"/>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dispUnitsLbl>
        </c:dispUnits>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Addresses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5-9212-4386-A1C7-4832B53B067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1-9212-4386-A1C7-4832B53B067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2-9212-4386-A1C7-4832B53B067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3-9212-4386-A1C7-4832B53B067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4-9212-4386-A1C7-4832B53B067E}"/>
              </c:ext>
            </c:extLst>
          </c:dPt>
          <c:dLbls>
            <c:dLbl>
              <c:idx val="0"/>
              <c:layout>
                <c:manualLayout>
                  <c:x val="9.3962890267000679E-2"/>
                  <c:y val="-0.11474264433824433"/>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9212-4386-A1C7-4832B53B067E}"/>
                </c:ext>
              </c:extLst>
            </c:dLbl>
            <c:dLbl>
              <c:idx val="1"/>
              <c:layout>
                <c:manualLayout>
                  <c:x val="0.10608713417242012"/>
                  <c:y val="0.12020657978292247"/>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9212-4386-A1C7-4832B53B067E}"/>
                </c:ext>
              </c:extLst>
            </c:dLbl>
            <c:dLbl>
              <c:idx val="2"/>
              <c:layout>
                <c:manualLayout>
                  <c:x val="-0.11518031710148473"/>
                  <c:y val="9.8350838004209379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9212-4386-A1C7-4832B53B067E}"/>
                </c:ext>
              </c:extLst>
            </c:dLbl>
            <c:dLbl>
              <c:idx val="3"/>
              <c:layout>
                <c:manualLayout>
                  <c:x val="-9.6993951243355553E-2"/>
                  <c:y val="-0.1748459342297056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9212-4386-A1C7-4832B53B067E}"/>
                </c:ext>
              </c:extLst>
            </c:dLbl>
            <c:dLbl>
              <c:idx val="4"/>
              <c:layout>
                <c:manualLayout>
                  <c:x val="-5.7590158550742405E-2"/>
                  <c:y val="-0.14752625700631408"/>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9212-4386-A1C7-4832B53B067E}"/>
                </c:ext>
              </c:extLst>
            </c:dLbl>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j-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4000030</c:v>
                </c:pt>
                <c:pt idx="1">
                  <c:v>3200200</c:v>
                </c:pt>
                <c:pt idx="2">
                  <c:v>3808282</c:v>
                </c:pt>
                <c:pt idx="3">
                  <c:v>6890080</c:v>
                </c:pt>
                <c:pt idx="4">
                  <c:v>482999</c:v>
                </c:pt>
              </c:numCache>
            </c:numRef>
          </c:val>
          <c:extLst>
            <c:ext xmlns:c16="http://schemas.microsoft.com/office/drawing/2014/chart" uri="{C3380CC4-5D6E-409C-BE32-E72D297353CC}">
              <c16:uniqueId val="{00000000-9212-4386-A1C7-4832B53B067E}"/>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j-lt"/>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drawing2.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14.png"/></Relationships>
</file>

<file path=ppt/drawings/_rels/drawing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14.png"/></Relationships>
</file>

<file path=ppt/drawings/_rels/drawing6.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0.66361</cdr:x>
      <cdr:y>0</cdr:y>
    </cdr:from>
    <cdr:to>
      <cdr:x>1</cdr:x>
      <cdr:y>0.20671</cdr:y>
    </cdr:to>
    <cdr:sp macro="" textlink="">
      <cdr:nvSpPr>
        <cdr:cNvPr id="2" name="TextBox 1">
          <a:extLst xmlns:a="http://schemas.openxmlformats.org/drawingml/2006/main">
            <a:ext uri="{FF2B5EF4-FFF2-40B4-BE49-F238E27FC236}">
              <a16:creationId xmlns:a16="http://schemas.microsoft.com/office/drawing/2014/main" id="{E108C319-FD14-4086-A95B-F7241307AD70}"/>
            </a:ext>
          </a:extLst>
        </cdr:cNvPr>
        <cdr:cNvSpPr txBox="1"/>
      </cdr:nvSpPr>
      <cdr:spPr>
        <a:xfrm xmlns:a="http://schemas.openxmlformats.org/drawingml/2006/main">
          <a:off x="1887113" y="0"/>
          <a:ext cx="956580" cy="5377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latin typeface="+mj-lt"/>
            </a:rPr>
            <a:t>Average Property Sale</a:t>
          </a:r>
        </a:p>
      </cdr:txBody>
    </cdr:sp>
  </cdr:relSizeAnchor>
</c:userShapes>
</file>

<file path=ppt/drawings/drawing2.xml><?xml version="1.0" encoding="utf-8"?>
<c:userShapes xmlns:c="http://schemas.openxmlformats.org/drawingml/2006/chart">
  <cdr:relSizeAnchor xmlns:cdr="http://schemas.openxmlformats.org/drawingml/2006/chartDrawing">
    <cdr:from>
      <cdr:x>0.41745</cdr:x>
      <cdr:y>0.35119</cdr:y>
    </cdr:from>
    <cdr:to>
      <cdr:x>0.58255</cdr:x>
      <cdr:y>0.64881</cdr:y>
    </cdr:to>
    <cdr:pic>
      <cdr:nvPicPr>
        <cdr:cNvPr id="3" name="Graphic 2" descr="City">
          <a:extLst xmlns:a="http://schemas.openxmlformats.org/drawingml/2006/main">
            <a:ext uri="{FF2B5EF4-FFF2-40B4-BE49-F238E27FC236}">
              <a16:creationId xmlns:a16="http://schemas.microsoft.com/office/drawing/2014/main" id="{239CF6CA-73BC-4E26-96FD-6BCE24734EE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xmlns:a="http://schemas.openxmlformats.org/drawingml/2006/main">
          <a:fillRect/>
        </a:stretch>
      </cdr:blipFill>
      <cdr:spPr>
        <a:xfrm xmlns:a="http://schemas.openxmlformats.org/drawingml/2006/main">
          <a:off x="1749091" y="816281"/>
          <a:ext cx="691770" cy="69177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0.66361</cdr:x>
      <cdr:y>0</cdr:y>
    </cdr:from>
    <cdr:to>
      <cdr:x>1</cdr:x>
      <cdr:y>0.20671</cdr:y>
    </cdr:to>
    <cdr:sp macro="" textlink="">
      <cdr:nvSpPr>
        <cdr:cNvPr id="2" name="TextBox 1">
          <a:extLst xmlns:a="http://schemas.openxmlformats.org/drawingml/2006/main">
            <a:ext uri="{FF2B5EF4-FFF2-40B4-BE49-F238E27FC236}">
              <a16:creationId xmlns:a16="http://schemas.microsoft.com/office/drawing/2014/main" id="{E108C319-FD14-4086-A95B-F7241307AD70}"/>
            </a:ext>
          </a:extLst>
        </cdr:cNvPr>
        <cdr:cNvSpPr txBox="1"/>
      </cdr:nvSpPr>
      <cdr:spPr>
        <a:xfrm xmlns:a="http://schemas.openxmlformats.org/drawingml/2006/main">
          <a:off x="1887113" y="0"/>
          <a:ext cx="956580" cy="5377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latin typeface="+mj-lt"/>
            </a:rPr>
            <a:t>Average Property Sale</a:t>
          </a:r>
        </a:p>
      </cdr:txBody>
    </cdr:sp>
  </cdr:relSizeAnchor>
</c:userShapes>
</file>

<file path=ppt/drawings/drawing4.xml><?xml version="1.0" encoding="utf-8"?>
<c:userShapes xmlns:c="http://schemas.openxmlformats.org/drawingml/2006/chart">
  <cdr:relSizeAnchor xmlns:cdr="http://schemas.openxmlformats.org/drawingml/2006/chartDrawing">
    <cdr:from>
      <cdr:x>0.41745</cdr:x>
      <cdr:y>0.35119</cdr:y>
    </cdr:from>
    <cdr:to>
      <cdr:x>0.58255</cdr:x>
      <cdr:y>0.64881</cdr:y>
    </cdr:to>
    <cdr:pic>
      <cdr:nvPicPr>
        <cdr:cNvPr id="3" name="Graphic 2" descr="City">
          <a:extLst xmlns:a="http://schemas.openxmlformats.org/drawingml/2006/main">
            <a:ext uri="{FF2B5EF4-FFF2-40B4-BE49-F238E27FC236}">
              <a16:creationId xmlns:a16="http://schemas.microsoft.com/office/drawing/2014/main" id="{239CF6CA-73BC-4E26-96FD-6BCE24734EE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xmlns:a="http://schemas.openxmlformats.org/drawingml/2006/main">
          <a:fillRect/>
        </a:stretch>
      </cdr:blipFill>
      <cdr:spPr>
        <a:xfrm xmlns:a="http://schemas.openxmlformats.org/drawingml/2006/main">
          <a:off x="1749091" y="816281"/>
          <a:ext cx="691770" cy="691770"/>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0.66361</cdr:x>
      <cdr:y>0</cdr:y>
    </cdr:from>
    <cdr:to>
      <cdr:x>1</cdr:x>
      <cdr:y>0.20671</cdr:y>
    </cdr:to>
    <cdr:sp macro="" textlink="">
      <cdr:nvSpPr>
        <cdr:cNvPr id="2" name="TextBox 1">
          <a:extLst xmlns:a="http://schemas.openxmlformats.org/drawingml/2006/main">
            <a:ext uri="{FF2B5EF4-FFF2-40B4-BE49-F238E27FC236}">
              <a16:creationId xmlns:a16="http://schemas.microsoft.com/office/drawing/2014/main" id="{E108C319-FD14-4086-A95B-F7241307AD70}"/>
            </a:ext>
          </a:extLst>
        </cdr:cNvPr>
        <cdr:cNvSpPr txBox="1"/>
      </cdr:nvSpPr>
      <cdr:spPr>
        <a:xfrm xmlns:a="http://schemas.openxmlformats.org/drawingml/2006/main">
          <a:off x="1887113" y="0"/>
          <a:ext cx="956580" cy="5377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latin typeface="+mj-lt"/>
            </a:rPr>
            <a:t>Average Property Sale</a:t>
          </a:r>
        </a:p>
      </cdr:txBody>
    </cdr:sp>
  </cdr:relSizeAnchor>
</c:userShapes>
</file>

<file path=ppt/drawings/drawing6.xml><?xml version="1.0" encoding="utf-8"?>
<c:userShapes xmlns:c="http://schemas.openxmlformats.org/drawingml/2006/chart">
  <cdr:relSizeAnchor xmlns:cdr="http://schemas.openxmlformats.org/drawingml/2006/chartDrawing">
    <cdr:from>
      <cdr:x>0.41745</cdr:x>
      <cdr:y>0.35119</cdr:y>
    </cdr:from>
    <cdr:to>
      <cdr:x>0.58255</cdr:x>
      <cdr:y>0.64881</cdr:y>
    </cdr:to>
    <cdr:pic>
      <cdr:nvPicPr>
        <cdr:cNvPr id="3" name="Graphic 2" descr="City">
          <a:extLst xmlns:a="http://schemas.openxmlformats.org/drawingml/2006/main">
            <a:ext uri="{FF2B5EF4-FFF2-40B4-BE49-F238E27FC236}">
              <a16:creationId xmlns:a16="http://schemas.microsoft.com/office/drawing/2014/main" id="{239CF6CA-73BC-4E26-96FD-6BCE24734EE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xmlns:a="http://schemas.openxmlformats.org/drawingml/2006/main">
          <a:fillRect/>
        </a:stretch>
      </cdr:blipFill>
      <cdr:spPr>
        <a:xfrm xmlns:a="http://schemas.openxmlformats.org/drawingml/2006/main">
          <a:off x="1749091" y="816281"/>
          <a:ext cx="691770" cy="69177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19DED2-8218-4113-9DC7-F9118C76EF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A11FA4-28E0-4932-8602-51EBD43DBF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7B76D5-ACE1-492A-A8A7-99E7EC563237}" type="datetimeFigureOut">
              <a:rPr lang="en-US" smtClean="0"/>
              <a:t>12/18/2019</a:t>
            </a:fld>
            <a:endParaRPr lang="en-US"/>
          </a:p>
        </p:txBody>
      </p:sp>
      <p:sp>
        <p:nvSpPr>
          <p:cNvPr id="4" name="Footer Placeholder 3">
            <a:extLst>
              <a:ext uri="{FF2B5EF4-FFF2-40B4-BE49-F238E27FC236}">
                <a16:creationId xmlns:a16="http://schemas.microsoft.com/office/drawing/2014/main" id="{D6180A9C-CBD6-49F2-8FD4-A6A22AA60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46E9A6-BD95-42E6-A46D-BBF87EA5ED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A9F60-F375-4F4C-9374-88652C48B3CF}" type="slidenum">
              <a:rPr lang="en-US" smtClean="0"/>
              <a:t>‹#›</a:t>
            </a:fld>
            <a:endParaRPr lang="en-US"/>
          </a:p>
        </p:txBody>
      </p:sp>
    </p:spTree>
    <p:extLst>
      <p:ext uri="{BB962C8B-B14F-4D97-AF65-F5344CB8AC3E}">
        <p14:creationId xmlns:p14="http://schemas.microsoft.com/office/powerpoint/2010/main" val="339436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9A263-05A1-4CA0-B831-D4B3F29EBF48}"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6344A-400B-48BB-A7BB-F184B91C813C}" type="slidenum">
              <a:rPr lang="en-US" smtClean="0"/>
              <a:t>‹#›</a:t>
            </a:fld>
            <a:endParaRPr lang="en-US"/>
          </a:p>
        </p:txBody>
      </p:sp>
    </p:spTree>
    <p:extLst>
      <p:ext uri="{BB962C8B-B14F-4D97-AF65-F5344CB8AC3E}">
        <p14:creationId xmlns:p14="http://schemas.microsoft.com/office/powerpoint/2010/main" val="39828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ltLang="zh-CN" dirty="0" smtClean="0"/>
              <a:t>Use AWS as Infrastructure</a:t>
            </a:r>
          </a:p>
          <a:p>
            <a:pPr marL="342900" indent="-342900">
              <a:buAutoNum type="arabicPeriod"/>
            </a:pPr>
            <a:r>
              <a:rPr lang="en-US" altLang="zh-CN" dirty="0" smtClean="0"/>
              <a:t>All Three databases share same VPC</a:t>
            </a:r>
          </a:p>
          <a:p>
            <a:pPr marL="342900" indent="-342900">
              <a:buAutoNum type="arabicPeriod"/>
            </a:pPr>
            <a:r>
              <a:rPr lang="en-US" altLang="zh-CN" dirty="0" smtClean="0"/>
              <a:t>OLTP and OLAP in same security group</a:t>
            </a:r>
          </a:p>
          <a:p>
            <a:pPr marL="342900" indent="-342900">
              <a:buAutoNum type="arabicPeriod"/>
            </a:pPr>
            <a:r>
              <a:rPr lang="en-US" altLang="zh-CN" dirty="0" smtClean="0"/>
              <a:t>Replica database in different security group</a:t>
            </a:r>
          </a:p>
          <a:p>
            <a:pPr marL="342900" indent="-342900">
              <a:buAutoNum type="arabicPeriod"/>
            </a:pPr>
            <a:r>
              <a:rPr lang="en-US" altLang="zh-CN" dirty="0" smtClean="0"/>
              <a:t>Use Tableau for Data Visualization</a:t>
            </a: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8916344A-400B-48BB-A7BB-F184B91C813C}" type="slidenum">
              <a:rPr lang="en-US" smtClean="0"/>
              <a:t>8</a:t>
            </a:fld>
            <a:endParaRPr lang="en-US"/>
          </a:p>
        </p:txBody>
      </p:sp>
    </p:spTree>
    <p:extLst>
      <p:ext uri="{BB962C8B-B14F-4D97-AF65-F5344CB8AC3E}">
        <p14:creationId xmlns:p14="http://schemas.microsoft.com/office/powerpoint/2010/main" val="15191380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3.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F4AA-2EEB-4251-A6FA-ABAB3CE229AB}"/>
              </a:ext>
            </a:extLst>
          </p:cNvPr>
          <p:cNvSpPr>
            <a:spLocks noGrp="1"/>
          </p:cNvSpPr>
          <p:nvPr>
            <p:ph type="ctrTitle" hasCustomPrompt="1"/>
          </p:nvPr>
        </p:nvSpPr>
        <p:spPr>
          <a:xfrm>
            <a:off x="143689" y="171010"/>
            <a:ext cx="11498413" cy="2387600"/>
          </a:xfrm>
          <a:prstGeom prst="rect">
            <a:avLst/>
          </a:prstGeom>
        </p:spPr>
        <p:txBody>
          <a:bodyPr anchor="b"/>
          <a:lstStyle>
            <a:lvl1pPr algn="l">
              <a:defRPr sz="6000">
                <a:solidFill>
                  <a:schemeClr val="tx1"/>
                </a:solidFill>
              </a:defRPr>
            </a:lvl1pPr>
          </a:lstStyle>
          <a:p>
            <a:r>
              <a:rPr lang="en-US" dirty="0"/>
              <a:t>Presentation Title Line 1</a:t>
            </a:r>
            <a:br>
              <a:rPr lang="en-US" dirty="0"/>
            </a:br>
            <a:r>
              <a:rPr lang="en-US" dirty="0"/>
              <a:t>Presentation Title Line 2</a:t>
            </a:r>
          </a:p>
        </p:txBody>
      </p:sp>
      <p:sp>
        <p:nvSpPr>
          <p:cNvPr id="3" name="Subtitle 2">
            <a:extLst>
              <a:ext uri="{FF2B5EF4-FFF2-40B4-BE49-F238E27FC236}">
                <a16:creationId xmlns:a16="http://schemas.microsoft.com/office/drawing/2014/main" id="{133E4C2B-9B71-402A-918D-E053A45FFDCF}"/>
              </a:ext>
            </a:extLst>
          </p:cNvPr>
          <p:cNvSpPr>
            <a:spLocks noGrp="1"/>
          </p:cNvSpPr>
          <p:nvPr>
            <p:ph type="subTitle" idx="1" hasCustomPrompt="1"/>
          </p:nvPr>
        </p:nvSpPr>
        <p:spPr>
          <a:xfrm>
            <a:off x="143689" y="3060678"/>
            <a:ext cx="6637356" cy="455520"/>
          </a:xfrm>
          <a:prstGeom prst="rect">
            <a:avLst/>
          </a:prstGeom>
        </p:spPr>
        <p:txBody>
          <a:bodyPr/>
          <a:lstStyle>
            <a:lvl1pPr marL="0" indent="0" algn="l">
              <a:buNone/>
              <a:defRPr sz="24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Author/Presenter/Date/etc.</a:t>
            </a:r>
          </a:p>
        </p:txBody>
      </p:sp>
      <p:pic>
        <p:nvPicPr>
          <p:cNvPr id="7" name="Picture 6">
            <a:extLst>
              <a:ext uri="{FF2B5EF4-FFF2-40B4-BE49-F238E27FC236}">
                <a16:creationId xmlns:a16="http://schemas.microsoft.com/office/drawing/2014/main" id="{D9086527-AB64-4097-BF57-9223186F4CA6}"/>
              </a:ext>
            </a:extLst>
          </p:cNvPr>
          <p:cNvPicPr>
            <a:picLocks noChangeAspect="1"/>
          </p:cNvPicPr>
          <p:nvPr userDrawn="1"/>
        </p:nvPicPr>
        <p:blipFill>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712423" y="5797830"/>
            <a:ext cx="4236900" cy="763223"/>
          </a:xfrm>
          <a:prstGeom prst="rect">
            <a:avLst/>
          </a:prstGeom>
        </p:spPr>
      </p:pic>
    </p:spTree>
    <p:extLst>
      <p:ext uri="{BB962C8B-B14F-4D97-AF65-F5344CB8AC3E}">
        <p14:creationId xmlns:p14="http://schemas.microsoft.com/office/powerpoint/2010/main" val="401163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4" name="Picture 3">
            <a:extLst>
              <a:ext uri="{FF2B5EF4-FFF2-40B4-BE49-F238E27FC236}">
                <a16:creationId xmlns:a16="http://schemas.microsoft.com/office/drawing/2014/main" id="{DCEBAD0B-93F0-498F-8201-DE14AE8E12E7}"/>
              </a:ext>
            </a:extLst>
          </p:cNvPr>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8750" t="13520" r="8828" b="13974"/>
          <a:stretch/>
        </p:blipFill>
        <p:spPr>
          <a:xfrm>
            <a:off x="16625" y="1013582"/>
            <a:ext cx="12192000" cy="4468291"/>
          </a:xfrm>
          <a:prstGeom prst="rect">
            <a:avLst/>
          </a:prstGeom>
        </p:spPr>
      </p:pic>
    </p:spTree>
    <p:extLst>
      <p:ext uri="{BB962C8B-B14F-4D97-AF65-F5344CB8AC3E}">
        <p14:creationId xmlns:p14="http://schemas.microsoft.com/office/powerpoint/2010/main" val="14935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5" name="Picture 4">
            <a:extLst>
              <a:ext uri="{FF2B5EF4-FFF2-40B4-BE49-F238E27FC236}">
                <a16:creationId xmlns:a16="http://schemas.microsoft.com/office/drawing/2014/main" id="{570760F2-3E58-4EC9-97E7-DB71BC06D850}"/>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28953" y="1012824"/>
            <a:ext cx="10424847" cy="4832351"/>
          </a:xfrm>
          <a:prstGeom prst="rect">
            <a:avLst/>
          </a:prstGeom>
        </p:spPr>
      </p:pic>
    </p:spTree>
    <p:extLst>
      <p:ext uri="{BB962C8B-B14F-4D97-AF65-F5344CB8AC3E}">
        <p14:creationId xmlns:p14="http://schemas.microsoft.com/office/powerpoint/2010/main" val="320894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4" name="Picture 3">
            <a:extLst>
              <a:ext uri="{FF2B5EF4-FFF2-40B4-BE49-F238E27FC236}">
                <a16:creationId xmlns:a16="http://schemas.microsoft.com/office/drawing/2014/main" id="{4B4F62B3-C220-4888-913B-7C439F4CA04E}"/>
              </a:ext>
            </a:extLst>
          </p:cNvPr>
          <p:cNvPicPr>
            <a:picLocks noChangeAspect="1"/>
          </p:cNvPicPr>
          <p:nvPr userDrawn="1"/>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8749" t="13494" r="8751" b="13494"/>
          <a:stretch/>
        </p:blipFill>
        <p:spPr>
          <a:xfrm>
            <a:off x="0" y="1733549"/>
            <a:ext cx="12192000" cy="4114800"/>
          </a:xfrm>
          <a:prstGeom prst="rect">
            <a:avLst/>
          </a:prstGeom>
        </p:spPr>
      </p:pic>
      <p:sp>
        <p:nvSpPr>
          <p:cNvPr id="7" name="Text Placeholder 10">
            <a:extLst>
              <a:ext uri="{FF2B5EF4-FFF2-40B4-BE49-F238E27FC236}">
                <a16:creationId xmlns:a16="http://schemas.microsoft.com/office/drawing/2014/main" id="{61C87DC0-45B3-45AB-ACE9-A8DFB3806BB8}"/>
              </a:ext>
            </a:extLst>
          </p:cNvPr>
          <p:cNvSpPr>
            <a:spLocks noGrp="1"/>
          </p:cNvSpPr>
          <p:nvPr>
            <p:ph type="body" sz="quarter" idx="13"/>
          </p:nvPr>
        </p:nvSpPr>
        <p:spPr>
          <a:xfrm>
            <a:off x="648417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8" name="Text Placeholder 10">
            <a:extLst>
              <a:ext uri="{FF2B5EF4-FFF2-40B4-BE49-F238E27FC236}">
                <a16:creationId xmlns:a16="http://schemas.microsoft.com/office/drawing/2014/main" id="{D2BB2424-2B59-4B19-A3F9-615AE28D5182}"/>
              </a:ext>
            </a:extLst>
          </p:cNvPr>
          <p:cNvSpPr>
            <a:spLocks noGrp="1"/>
          </p:cNvSpPr>
          <p:nvPr>
            <p:ph type="body" sz="quarter" idx="14"/>
          </p:nvPr>
        </p:nvSpPr>
        <p:spPr>
          <a:xfrm>
            <a:off x="953852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9" name="Text Placeholder 10">
            <a:extLst>
              <a:ext uri="{FF2B5EF4-FFF2-40B4-BE49-F238E27FC236}">
                <a16:creationId xmlns:a16="http://schemas.microsoft.com/office/drawing/2014/main" id="{5B824E95-27EC-45CB-AF0E-5FA3AD3DAE67}"/>
              </a:ext>
            </a:extLst>
          </p:cNvPr>
          <p:cNvSpPr>
            <a:spLocks noGrp="1"/>
          </p:cNvSpPr>
          <p:nvPr>
            <p:ph type="body" sz="quarter" idx="15"/>
          </p:nvPr>
        </p:nvSpPr>
        <p:spPr>
          <a:xfrm>
            <a:off x="342982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
        <p:nvSpPr>
          <p:cNvPr id="10" name="Text Placeholder 10">
            <a:extLst>
              <a:ext uri="{FF2B5EF4-FFF2-40B4-BE49-F238E27FC236}">
                <a16:creationId xmlns:a16="http://schemas.microsoft.com/office/drawing/2014/main" id="{8E0BFAA8-9D89-49E6-80D2-572CA5E03A24}"/>
              </a:ext>
            </a:extLst>
          </p:cNvPr>
          <p:cNvSpPr>
            <a:spLocks noGrp="1"/>
          </p:cNvSpPr>
          <p:nvPr>
            <p:ph type="body" sz="quarter" idx="16"/>
          </p:nvPr>
        </p:nvSpPr>
        <p:spPr>
          <a:xfrm>
            <a:off x="375479" y="2132130"/>
            <a:ext cx="2286000" cy="1122128"/>
          </a:xfrm>
          <a:prstGeom prst="rect">
            <a:avLst/>
          </a:prstGeom>
        </p:spPr>
        <p:txBody>
          <a:bodyPr/>
          <a:lstStyle>
            <a:lvl1pPr marL="0" indent="0" algn="ctr">
              <a:buFontTx/>
              <a:buNone/>
              <a:defRPr sz="1100" b="1" cap="all" baseline="0">
                <a:solidFill>
                  <a:schemeClr val="bg1"/>
                </a:solidFill>
              </a:defRPr>
            </a:lvl1pPr>
            <a:lvl2pPr algn="ctr">
              <a:defRPr sz="1100">
                <a:solidFill>
                  <a:schemeClr val="bg1"/>
                </a:solidFill>
              </a:defRPr>
            </a:lvl2pPr>
            <a:lvl3pPr algn="ctr">
              <a:defRPr sz="1100">
                <a:solidFill>
                  <a:schemeClr val="bg1"/>
                </a:solidFill>
              </a:defRPr>
            </a:lvl3pPr>
            <a:lvl4pPr algn="ctr">
              <a:defRPr sz="1100">
                <a:solidFill>
                  <a:schemeClr val="bg1"/>
                </a:solidFill>
              </a:defRPr>
            </a:lvl4pPr>
            <a:lvl5pPr algn="ctr">
              <a:defRPr sz="1100">
                <a:solidFill>
                  <a:schemeClr val="bg1"/>
                </a:solidFill>
              </a:defRPr>
            </a:lvl5pPr>
          </a:lstStyle>
          <a:p>
            <a:pPr lvl="0"/>
            <a:r>
              <a:rPr lang="en-US"/>
              <a:t>Edit Master text styles</a:t>
            </a:r>
          </a:p>
        </p:txBody>
      </p:sp>
    </p:spTree>
    <p:extLst>
      <p:ext uri="{BB962C8B-B14F-4D97-AF65-F5344CB8AC3E}">
        <p14:creationId xmlns:p14="http://schemas.microsoft.com/office/powerpoint/2010/main" val="342316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41BE-296A-42FB-9118-87A2BA07291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18798-4C54-4C1C-8FB1-EB94F63E67F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8690F-DB74-4D6B-BDE5-6A367C0D8B17}"/>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5" name="Footer Placeholder 4">
            <a:extLst>
              <a:ext uri="{FF2B5EF4-FFF2-40B4-BE49-F238E27FC236}">
                <a16:creationId xmlns:a16="http://schemas.microsoft.com/office/drawing/2014/main" id="{C3D77171-E3E6-4A12-8F17-1974301B00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B2A04DD-E958-4824-A9E7-9110CF890F47}"/>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42034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79C8-D83D-4DBF-ADF6-452FC558FF5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A3CB60C-EDA8-4028-811D-D40E3A56EE8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33115-6917-4425-91A0-480A1F7DF92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E67F0-2C41-4204-805B-386B5FF47C67}"/>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6" name="Footer Placeholder 5">
            <a:extLst>
              <a:ext uri="{FF2B5EF4-FFF2-40B4-BE49-F238E27FC236}">
                <a16:creationId xmlns:a16="http://schemas.microsoft.com/office/drawing/2014/main" id="{4859CCF4-C173-4C7C-BB5E-E7CDE913F5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7EE2EF-F71D-4A45-975F-82BDFB58FED5}"/>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212499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2588-5D16-4370-8F69-25FC2121662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4EEC25C-598C-46D3-ABA1-34247F24B5B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22CFEE-095A-45C9-BCB5-E0C4AA3A9A3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D403D1-0E69-47DF-A19A-AC92E8F073E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44595-D21C-4864-89BF-93947C6F4D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87F82A-2EEA-46CD-8D3E-8F388000F289}"/>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8" name="Footer Placeholder 7">
            <a:extLst>
              <a:ext uri="{FF2B5EF4-FFF2-40B4-BE49-F238E27FC236}">
                <a16:creationId xmlns:a16="http://schemas.microsoft.com/office/drawing/2014/main" id="{648CB628-3107-4D21-834B-4370442CDA6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1897998-4629-4E98-AB64-96DCBA6F7FF3}"/>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93055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A88A-0987-4A34-B818-F68554D70F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A045456E-2D54-4A7A-8637-B47F4FAD089F}"/>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4" name="Footer Placeholder 3">
            <a:extLst>
              <a:ext uri="{FF2B5EF4-FFF2-40B4-BE49-F238E27FC236}">
                <a16:creationId xmlns:a16="http://schemas.microsoft.com/office/drawing/2014/main" id="{EFA7FE39-09DB-474E-8844-9CCD131C95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E92F3FA-066D-4DA9-8A6C-78C12C40D7F3}"/>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1182155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5F342-637D-4EB2-B854-6B4ADBEECF6A}"/>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3" name="Footer Placeholder 2">
            <a:extLst>
              <a:ext uri="{FF2B5EF4-FFF2-40B4-BE49-F238E27FC236}">
                <a16:creationId xmlns:a16="http://schemas.microsoft.com/office/drawing/2014/main" id="{D65835D7-AFC4-4F1B-8040-DCE481D21E4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EC2A14-CEB0-46A7-B3E7-ACA019D1F870}"/>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167695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16A0-D85A-403D-94DB-0B79115C4EA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BB9A5B-C0ED-4E67-A0FB-C90038BCF84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57A61A-AA25-4AAB-BADC-944866EE836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35ED9-016E-4482-803E-1D8EF5307FB8}"/>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6" name="Footer Placeholder 5">
            <a:extLst>
              <a:ext uri="{FF2B5EF4-FFF2-40B4-BE49-F238E27FC236}">
                <a16:creationId xmlns:a16="http://schemas.microsoft.com/office/drawing/2014/main" id="{69FBF692-B530-4FB0-8BC0-BD95DE73DC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FB2E225-9FB7-44FF-B19B-214464337C6F}"/>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3823295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134-EC97-453A-ACE4-1C4FA0D3FD6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6D73-5301-4E44-8C88-F86C4B0B7B6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DEDC0-EE90-45B8-BF4A-85916AF384A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3A4A4-38DF-41C5-A11A-6D8C8BCD4AC1}"/>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6" name="Footer Placeholder 5">
            <a:extLst>
              <a:ext uri="{FF2B5EF4-FFF2-40B4-BE49-F238E27FC236}">
                <a16:creationId xmlns:a16="http://schemas.microsoft.com/office/drawing/2014/main" id="{C6B905BC-74AB-41B5-BDB3-71299E2A31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8A9D08-B3FA-4386-B2A5-69AD8DC63AD5}"/>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25585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BE8ADB-A17F-455A-8DB0-E70ABC4A9DDA}"/>
              </a:ext>
            </a:extLst>
          </p:cNvPr>
          <p:cNvSpPr/>
          <p:nvPr userDrawn="1"/>
        </p:nvSpPr>
        <p:spPr>
          <a:xfrm>
            <a:off x="0" y="0"/>
            <a:ext cx="6925901" cy="6858000"/>
          </a:xfrm>
          <a:prstGeom prst="rect">
            <a:avLst/>
          </a:prstGeom>
          <a:gradFill flip="none" rotWithShape="1">
            <a:gsLst>
              <a:gs pos="54000">
                <a:schemeClr val="accent5"/>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F4AA-2EEB-4251-A6FA-ABAB3CE229AB}"/>
              </a:ext>
            </a:extLst>
          </p:cNvPr>
          <p:cNvSpPr>
            <a:spLocks noGrp="1"/>
          </p:cNvSpPr>
          <p:nvPr>
            <p:ph type="ctrTitle" hasCustomPrompt="1"/>
          </p:nvPr>
        </p:nvSpPr>
        <p:spPr>
          <a:xfrm>
            <a:off x="143690" y="171010"/>
            <a:ext cx="6637356" cy="2387600"/>
          </a:xfrm>
          <a:prstGeom prst="rect">
            <a:avLst/>
          </a:prstGeom>
        </p:spPr>
        <p:txBody>
          <a:bodyPr anchor="b"/>
          <a:lstStyle>
            <a:lvl1pPr algn="l">
              <a:defRPr sz="6000">
                <a:solidFill>
                  <a:schemeClr val="bg1"/>
                </a:solidFill>
              </a:defRPr>
            </a:lvl1pPr>
          </a:lstStyle>
          <a:p>
            <a:r>
              <a:rPr lang="en-US" dirty="0"/>
              <a:t>Agenda</a:t>
            </a:r>
          </a:p>
        </p:txBody>
      </p:sp>
      <p:sp>
        <p:nvSpPr>
          <p:cNvPr id="3" name="Subtitle 2">
            <a:extLst>
              <a:ext uri="{FF2B5EF4-FFF2-40B4-BE49-F238E27FC236}">
                <a16:creationId xmlns:a16="http://schemas.microsoft.com/office/drawing/2014/main" id="{133E4C2B-9B71-402A-918D-E053A45FFDCF}"/>
              </a:ext>
            </a:extLst>
          </p:cNvPr>
          <p:cNvSpPr>
            <a:spLocks noGrp="1"/>
          </p:cNvSpPr>
          <p:nvPr>
            <p:ph type="subTitle" idx="1" hasCustomPrompt="1"/>
          </p:nvPr>
        </p:nvSpPr>
        <p:spPr>
          <a:xfrm>
            <a:off x="7470320" y="889728"/>
            <a:ext cx="4200980" cy="926371"/>
          </a:xfrm>
          <a:prstGeom prst="rect">
            <a:avLst/>
          </a:prstGeom>
        </p:spPr>
        <p:txBody>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Insert agenda item</a:t>
            </a:r>
          </a:p>
          <a:p>
            <a:endParaRPr lang="en-US" dirty="0"/>
          </a:p>
          <a:p>
            <a:endParaRPr lang="en-US" dirty="0"/>
          </a:p>
        </p:txBody>
      </p:sp>
      <p:pic>
        <p:nvPicPr>
          <p:cNvPr id="7" name="Picture 6">
            <a:extLst>
              <a:ext uri="{FF2B5EF4-FFF2-40B4-BE49-F238E27FC236}">
                <a16:creationId xmlns:a16="http://schemas.microsoft.com/office/drawing/2014/main" id="{5C1B9064-0A14-406D-B0D5-C321C4254DAC}"/>
              </a:ext>
            </a:extLst>
          </p:cNvPr>
          <p:cNvPicPr>
            <a:picLocks noChangeAspect="1"/>
          </p:cNvPicPr>
          <p:nvPr userDrawn="1"/>
        </p:nvPicPr>
        <p:blipFill>
          <a:blip r:embed="rId2" cstate="hq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39144960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7152-3BC6-4299-B87D-64C694C0D9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384806-F989-4540-A3B1-21CFCF8F0EA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79239-2A62-4C8A-BCFB-9A934E894A9B}"/>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5" name="Footer Placeholder 4">
            <a:extLst>
              <a:ext uri="{FF2B5EF4-FFF2-40B4-BE49-F238E27FC236}">
                <a16:creationId xmlns:a16="http://schemas.microsoft.com/office/drawing/2014/main" id="{83207779-A87D-4925-A6DA-BB4281856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546EAA-0A9E-46B5-B46B-CF447B029C1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1423179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60E48-5840-4413-A3F0-B62AF2B7B67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04E98E-6317-4CEF-A9C5-C4109D41427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E1C2E-6D92-47B0-8552-50718317DD81}"/>
              </a:ext>
            </a:extLst>
          </p:cNvPr>
          <p:cNvSpPr>
            <a:spLocks noGrp="1"/>
          </p:cNvSpPr>
          <p:nvPr>
            <p:ph type="dt" sz="half" idx="10"/>
          </p:nvPr>
        </p:nvSpPr>
        <p:spPr>
          <a:xfrm>
            <a:off x="838200" y="6356350"/>
            <a:ext cx="2743200" cy="365125"/>
          </a:xfrm>
          <a:prstGeom prst="rect">
            <a:avLst/>
          </a:prstGeom>
        </p:spPr>
        <p:txBody>
          <a:bodyPr/>
          <a:lstStyle/>
          <a:p>
            <a:fld id="{A0415C5B-8BFE-4673-AAB9-231C96E5C294}" type="datetimeFigureOut">
              <a:rPr lang="en-US" smtClean="0"/>
              <a:t>12/18/2019</a:t>
            </a:fld>
            <a:endParaRPr lang="en-US"/>
          </a:p>
        </p:txBody>
      </p:sp>
      <p:sp>
        <p:nvSpPr>
          <p:cNvPr id="5" name="Footer Placeholder 4">
            <a:extLst>
              <a:ext uri="{FF2B5EF4-FFF2-40B4-BE49-F238E27FC236}">
                <a16:creationId xmlns:a16="http://schemas.microsoft.com/office/drawing/2014/main" id="{4AA297D2-777E-45CA-B202-93331B1342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0520D5-4DBC-42B6-AA66-D1D9EE933286}"/>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Tree>
    <p:extLst>
      <p:ext uri="{BB962C8B-B14F-4D97-AF65-F5344CB8AC3E}">
        <p14:creationId xmlns:p14="http://schemas.microsoft.com/office/powerpoint/2010/main" val="3393348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948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C773-D149-4B9A-9280-0D1B4A93A4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DA50591-9B48-402E-9D3A-DEC121B7143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07DFF-8971-42A5-8862-A41C5985229A}"/>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5" name="Footer Placeholder 4">
            <a:extLst>
              <a:ext uri="{FF2B5EF4-FFF2-40B4-BE49-F238E27FC236}">
                <a16:creationId xmlns:a16="http://schemas.microsoft.com/office/drawing/2014/main" id="{2311A815-D948-4605-9B96-67A28C1817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2E48CA-D9A4-4876-A7F6-80DF253BA79B}"/>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10499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7CE1-3AD9-47B1-9530-426FA4B21D1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E9622-303D-4E22-9B3C-C72A858E957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555D7-2C1B-4AA9-932E-2CBF4851B2F6}"/>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5" name="Footer Placeholder 4">
            <a:extLst>
              <a:ext uri="{FF2B5EF4-FFF2-40B4-BE49-F238E27FC236}">
                <a16:creationId xmlns:a16="http://schemas.microsoft.com/office/drawing/2014/main" id="{CA3B4CA9-C085-481A-AB5E-BE9B867371D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191903D-B5EF-4976-B02E-08433B97B18F}"/>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2394154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CCE3-0AEE-43EC-9C2C-FAC5F43916B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98E2701-7C53-4BED-A64A-9AD000599C6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29094D-0743-4283-A0CC-FD2B57632DE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7AA074-71A2-4D02-8707-FFAEF514D897}"/>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6" name="Footer Placeholder 5">
            <a:extLst>
              <a:ext uri="{FF2B5EF4-FFF2-40B4-BE49-F238E27FC236}">
                <a16:creationId xmlns:a16="http://schemas.microsoft.com/office/drawing/2014/main" id="{F2F03636-1622-4270-9FCC-7AC74D9E544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90536F8-031D-4EB2-A35B-BF9368338795}"/>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002636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EF22-4251-4C88-9BBF-6D1A14DA47D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2362C90-A4D3-467C-8B3E-D41604EA9B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180A8-DBE8-4D96-BF35-F125FDDB3A9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D3DAF-4914-44F4-82C3-738CC134D9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35A6C-FAAE-40A1-8FA1-B0FFEFBA739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6B9F69-96E9-4689-8A9C-DCAED34C84FE}"/>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8" name="Footer Placeholder 7">
            <a:extLst>
              <a:ext uri="{FF2B5EF4-FFF2-40B4-BE49-F238E27FC236}">
                <a16:creationId xmlns:a16="http://schemas.microsoft.com/office/drawing/2014/main" id="{DBDC2602-46F8-48C2-9C08-F2C4850462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966D36B-7923-432C-906C-50FDD0C5E8DF}"/>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1816614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EAC8-EA6A-45FC-A091-EDD4E888032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A2F4FB4-0225-4B2D-8FDD-9E2C8548EDA9}"/>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4" name="Footer Placeholder 3">
            <a:extLst>
              <a:ext uri="{FF2B5EF4-FFF2-40B4-BE49-F238E27FC236}">
                <a16:creationId xmlns:a16="http://schemas.microsoft.com/office/drawing/2014/main" id="{DC8CF120-496A-448A-A63E-38A15CA8F7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375E9CB-ABBB-427C-A1A2-40B086998D52}"/>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030813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2AEA58-6418-4783-8269-41F6C4B3B780}"/>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3" name="Footer Placeholder 2">
            <a:extLst>
              <a:ext uri="{FF2B5EF4-FFF2-40B4-BE49-F238E27FC236}">
                <a16:creationId xmlns:a16="http://schemas.microsoft.com/office/drawing/2014/main" id="{220226A9-55E4-4067-B23E-A1AE688B6C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E4BEAC9-DFBF-4B62-8884-5C0C7322B03A}"/>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1676847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EDC0-0E4A-4B1D-8044-6BFA2E683C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323BAE-3854-41F4-8142-35D3963E263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EA6D4-F60A-4D51-BD1A-F231E926411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FA131-FD87-4E56-9FD3-94436903FF74}"/>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6" name="Footer Placeholder 5">
            <a:extLst>
              <a:ext uri="{FF2B5EF4-FFF2-40B4-BE49-F238E27FC236}">
                <a16:creationId xmlns:a16="http://schemas.microsoft.com/office/drawing/2014/main" id="{57E4A896-8327-47B8-ABA8-59B9A105228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FE63E97-1BB9-4F5E-8B13-83A37B2B3E52}"/>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246422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a:gsLst>
            <a:gs pos="0">
              <a:schemeClr val="accent5"/>
            </a:gs>
            <a:gs pos="100000">
              <a:schemeClr val="accent3"/>
            </a:gs>
          </a:gsLst>
          <a:lin ang="2700000" scaled="1"/>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DA0C70-5D1A-43BD-B0D8-BD01CEB926B8}"/>
              </a:ext>
            </a:extLst>
          </p:cNvPr>
          <p:cNvPicPr>
            <a:picLocks noChangeAspect="1"/>
          </p:cNvPicPr>
          <p:nvPr userDrawn="1"/>
        </p:nvPicPr>
        <p:blipFill>
          <a:blip r:embed="rId2" cstate="hq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1589431174"/>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40F7-8D92-4AC1-B400-BDF988490CB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2E3858-1744-4084-A99A-2AF6E1D353F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EE13F9-7DDB-4DDB-B014-F7D6825D06F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88939-EF13-408C-A972-68E44966282F}"/>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6" name="Footer Placeholder 5">
            <a:extLst>
              <a:ext uri="{FF2B5EF4-FFF2-40B4-BE49-F238E27FC236}">
                <a16:creationId xmlns:a16="http://schemas.microsoft.com/office/drawing/2014/main" id="{ACA0A41F-AA9E-486F-86EE-FE2A4FF385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276602-B6C2-40F5-B359-92617B4B28A9}"/>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1664653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B0F4-7411-41E4-954F-FD6BFC3D312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0DA82-3EDA-4C5D-A0F3-2A184FFD025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DCA47-18D5-47A2-9F80-2537719A8361}"/>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5" name="Footer Placeholder 4">
            <a:extLst>
              <a:ext uri="{FF2B5EF4-FFF2-40B4-BE49-F238E27FC236}">
                <a16:creationId xmlns:a16="http://schemas.microsoft.com/office/drawing/2014/main" id="{9AA326B5-89FA-48E9-86D0-C2A1004834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AA4B12-D604-4C09-BFCD-EFB0AA4AA374}"/>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305333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64003-7944-4DF7-A570-AB4D3ACDC7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56E6C-74DD-4867-BBEF-8D37817F02A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E6718-84E7-47EB-B883-6CE61524078E}"/>
              </a:ext>
            </a:extLst>
          </p:cNvPr>
          <p:cNvSpPr>
            <a:spLocks noGrp="1"/>
          </p:cNvSpPr>
          <p:nvPr>
            <p:ph type="dt" sz="half" idx="10"/>
          </p:nvPr>
        </p:nvSpPr>
        <p:spPr>
          <a:xfrm>
            <a:off x="838200" y="6356350"/>
            <a:ext cx="2743200" cy="365125"/>
          </a:xfrm>
          <a:prstGeom prst="rect">
            <a:avLst/>
          </a:prstGeom>
        </p:spPr>
        <p:txBody>
          <a:bodyPr/>
          <a:lstStyle/>
          <a:p>
            <a:fld id="{0FD527BC-75AE-48C8-91AC-67BDF8062CAF}" type="datetimeFigureOut">
              <a:rPr lang="en-US" smtClean="0"/>
              <a:t>12/18/2019</a:t>
            </a:fld>
            <a:endParaRPr lang="en-US"/>
          </a:p>
        </p:txBody>
      </p:sp>
      <p:sp>
        <p:nvSpPr>
          <p:cNvPr id="5" name="Footer Placeholder 4">
            <a:extLst>
              <a:ext uri="{FF2B5EF4-FFF2-40B4-BE49-F238E27FC236}">
                <a16:creationId xmlns:a16="http://schemas.microsoft.com/office/drawing/2014/main" id="{061AD3AB-50A0-4DD5-8E28-646E2DEB77E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3DD2474-C7CF-4AC6-A951-1E53864094A7}"/>
              </a:ext>
            </a:extLst>
          </p:cNvPr>
          <p:cNvSpPr>
            <a:spLocks noGrp="1"/>
          </p:cNvSpPr>
          <p:nvPr>
            <p:ph type="sldNum" sz="quarter" idx="12"/>
          </p:nvPr>
        </p:nvSpPr>
        <p:spPr>
          <a:xfrm>
            <a:off x="8610600" y="6356350"/>
            <a:ext cx="2743200" cy="365125"/>
          </a:xfrm>
          <a:prstGeom prst="rect">
            <a:avLst/>
          </a:prstGeom>
        </p:spPr>
        <p:txBody>
          <a:bodyPr/>
          <a:lstStyle/>
          <a:p>
            <a:fld id="{47087B0E-806C-4A6F-841F-8E29C81419CB}" type="slidenum">
              <a:rPr lang="en-US" smtClean="0"/>
              <a:t>‹#›</a:t>
            </a:fld>
            <a:endParaRPr lang="en-US"/>
          </a:p>
        </p:txBody>
      </p:sp>
    </p:spTree>
    <p:extLst>
      <p:ext uri="{BB962C8B-B14F-4D97-AF65-F5344CB8AC3E}">
        <p14:creationId xmlns:p14="http://schemas.microsoft.com/office/powerpoint/2010/main" val="281299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a:gsLst>
            <a:gs pos="0">
              <a:schemeClr val="accent4"/>
            </a:gs>
            <a:gs pos="100000">
              <a:schemeClr val="accent3"/>
            </a:gs>
          </a:gsLst>
          <a:lin ang="2700000" scaled="1"/>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D681A4-CDB4-4023-B1CD-648A9AB06EC0}"/>
              </a:ext>
            </a:extLst>
          </p:cNvPr>
          <p:cNvPicPr>
            <a:picLocks noChangeAspect="1"/>
          </p:cNvPicPr>
          <p:nvPr userDrawn="1"/>
        </p:nvPicPr>
        <p:blipFill>
          <a:blip r:embed="rId2" cstate="hq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Tree>
    <p:extLst>
      <p:ext uri="{BB962C8B-B14F-4D97-AF65-F5344CB8AC3E}">
        <p14:creationId xmlns:p14="http://schemas.microsoft.com/office/powerpoint/2010/main" val="3711574186"/>
      </p:ext>
    </p:extLst>
  </p:cSld>
  <p:clrMapOvr>
    <a:overrideClrMapping bg1="lt1" tx1="dk1" bg2="lt2" tx2="dk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086527-AB64-4097-BF57-9223186F4CA6}"/>
              </a:ext>
            </a:extLst>
          </p:cNvPr>
          <p:cNvPicPr>
            <a:picLocks noChangeAspect="1"/>
          </p:cNvPicPr>
          <p:nvPr userDrawn="1"/>
        </p:nvPicPr>
        <p:blipFill rotWithShape="1">
          <a:blip r:embed="rId2">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79116"/>
          <a:stretch/>
        </p:blipFill>
        <p:spPr>
          <a:xfrm>
            <a:off x="4607862" y="2024578"/>
            <a:ext cx="3256360" cy="2808843"/>
          </a:xfrm>
          <a:prstGeom prst="rect">
            <a:avLst/>
          </a:prstGeom>
        </p:spPr>
      </p:pic>
    </p:spTree>
    <p:extLst>
      <p:ext uri="{BB962C8B-B14F-4D97-AF65-F5344CB8AC3E}">
        <p14:creationId xmlns:p14="http://schemas.microsoft.com/office/powerpoint/2010/main" val="329035963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5CBEF9-C13A-401B-8D8A-080696B47C5B}"/>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BCC5C-D072-432E-B76D-2B4532AD02CF}"/>
              </a:ext>
            </a:extLst>
          </p:cNvPr>
          <p:cNvSpPr>
            <a:spLocks noGrp="1"/>
          </p:cNvSpPr>
          <p:nvPr>
            <p:ph type="title"/>
          </p:nvPr>
        </p:nvSpPr>
        <p:spPr>
          <a:xfrm>
            <a:off x="-3018" y="982"/>
            <a:ext cx="12192000" cy="657917"/>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BD16105-9F8A-48EC-97C3-057ACFBBF249}"/>
              </a:ext>
            </a:extLst>
          </p:cNvPr>
          <p:cNvSpPr>
            <a:spLocks noGrp="1"/>
          </p:cNvSpPr>
          <p:nvPr>
            <p:ph idx="1"/>
          </p:nvPr>
        </p:nvSpPr>
        <p:spPr>
          <a:xfrm>
            <a:off x="240671" y="893117"/>
            <a:ext cx="11827598" cy="487393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B8D142F-4943-4C1F-A8D2-9FD7F8AC373E}"/>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A6D681A4-CDB4-4023-B1CD-648A9AB06EC0}"/>
              </a:ext>
            </a:extLst>
          </p:cNvPr>
          <p:cNvPicPr>
            <a:picLocks noChangeAspect="1"/>
          </p:cNvPicPr>
          <p:nvPr userDrawn="1"/>
        </p:nvPicPr>
        <p:blipFill>
          <a:blip r:embed="rId2" cstate="hq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40" name="Slide Number Placeholder 5">
            <a:extLst>
              <a:ext uri="{FF2B5EF4-FFF2-40B4-BE49-F238E27FC236}">
                <a16:creationId xmlns:a16="http://schemas.microsoft.com/office/drawing/2014/main" id="{5DC3BC83-DFA4-4F6F-9281-8075F61B8402}"/>
              </a:ext>
            </a:extLst>
          </p:cNvPr>
          <p:cNvSpPr>
            <a:spLocks noGrp="1"/>
          </p:cNvSpPr>
          <p:nvPr>
            <p:ph type="sldNum" sz="quarter" idx="12"/>
          </p:nvPr>
        </p:nvSpPr>
        <p:spPr>
          <a:xfrm>
            <a:off x="9223343" y="6356350"/>
            <a:ext cx="2743200" cy="365125"/>
          </a:xfrm>
          <a:prstGeom prst="rect">
            <a:avLst/>
          </a:prstGeom>
        </p:spPr>
        <p:txBody>
          <a:bodyPr/>
          <a:lstStyle>
            <a:lvl1pPr>
              <a:defRPr sz="1600" b="1">
                <a:solidFill>
                  <a:schemeClr val="bg1"/>
                </a:solidFill>
              </a:defRPr>
            </a:lvl1pPr>
          </a:lstStyle>
          <a:p>
            <a:fld id="{D1147761-E745-4E82-9000-A916A425F694}" type="slidenum">
              <a:rPr lang="en-US" smtClean="0"/>
              <a:pPr/>
              <a:t>‹#›</a:t>
            </a:fld>
            <a:endParaRPr lang="en-US"/>
          </a:p>
        </p:txBody>
      </p:sp>
    </p:spTree>
    <p:extLst>
      <p:ext uri="{BB962C8B-B14F-4D97-AF65-F5344CB8AC3E}">
        <p14:creationId xmlns:p14="http://schemas.microsoft.com/office/powerpoint/2010/main" val="3871586851"/>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5CBEF9-C13A-401B-8D8A-080696B47C5B}"/>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BCC5C-D072-432E-B76D-2B4532AD02CF}"/>
              </a:ext>
            </a:extLst>
          </p:cNvPr>
          <p:cNvSpPr>
            <a:spLocks noGrp="1"/>
          </p:cNvSpPr>
          <p:nvPr>
            <p:ph type="title"/>
          </p:nvPr>
        </p:nvSpPr>
        <p:spPr>
          <a:xfrm>
            <a:off x="0" y="0"/>
            <a:ext cx="12192000" cy="657917"/>
          </a:xfrm>
          <a:prstGeom prst="rect">
            <a:avLst/>
          </a:prstGeom>
        </p:spPr>
        <p:txBody>
          <a:bodyPr/>
          <a:lstStyle/>
          <a:p>
            <a:r>
              <a:rPr lang="en-US" dirty="0"/>
              <a:t>Click to edit Master title style</a:t>
            </a:r>
          </a:p>
        </p:txBody>
      </p:sp>
      <p:cxnSp>
        <p:nvCxnSpPr>
          <p:cNvPr id="10" name="Straight Connector 9">
            <a:extLst>
              <a:ext uri="{FF2B5EF4-FFF2-40B4-BE49-F238E27FC236}">
                <a16:creationId xmlns:a16="http://schemas.microsoft.com/office/drawing/2014/main" id="{3B8D142F-4943-4C1F-A8D2-9FD7F8AC373E}"/>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A6D681A4-CDB4-4023-B1CD-648A9AB06EC0}"/>
              </a:ext>
            </a:extLst>
          </p:cNvPr>
          <p:cNvPicPr>
            <a:picLocks noChangeAspect="1"/>
          </p:cNvPicPr>
          <p:nvPr userDrawn="1"/>
        </p:nvPicPr>
        <p:blipFill>
          <a:blip r:embed="rId2" cstate="hqprint">
            <a:alphaModFix/>
            <a:biLevel thresh="2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40" name="Slide Number Placeholder 5">
            <a:extLst>
              <a:ext uri="{FF2B5EF4-FFF2-40B4-BE49-F238E27FC236}">
                <a16:creationId xmlns:a16="http://schemas.microsoft.com/office/drawing/2014/main" id="{5DC3BC83-DFA4-4F6F-9281-8075F61B8402}"/>
              </a:ext>
            </a:extLst>
          </p:cNvPr>
          <p:cNvSpPr>
            <a:spLocks noGrp="1"/>
          </p:cNvSpPr>
          <p:nvPr>
            <p:ph type="sldNum" sz="quarter" idx="12"/>
          </p:nvPr>
        </p:nvSpPr>
        <p:spPr>
          <a:xfrm>
            <a:off x="9223343" y="6356350"/>
            <a:ext cx="2743200" cy="365125"/>
          </a:xfrm>
          <a:prstGeom prst="rect">
            <a:avLst/>
          </a:prstGeom>
        </p:spPr>
        <p:txBody>
          <a:bodyPr/>
          <a:lstStyle>
            <a:lvl1pPr>
              <a:defRPr sz="1600" b="1">
                <a:solidFill>
                  <a:schemeClr val="bg1"/>
                </a:solidFill>
              </a:defRPr>
            </a:lvl1pPr>
          </a:lstStyle>
          <a:p>
            <a:fld id="{D1147761-E745-4E82-9000-A916A425F694}" type="slidenum">
              <a:rPr lang="en-US" smtClean="0"/>
              <a:pPr/>
              <a:t>‹#›</a:t>
            </a:fld>
            <a:endParaRPr lang="en-US"/>
          </a:p>
        </p:txBody>
      </p:sp>
      <p:sp>
        <p:nvSpPr>
          <p:cNvPr id="8" name="Teardrop 7">
            <a:extLst>
              <a:ext uri="{FF2B5EF4-FFF2-40B4-BE49-F238E27FC236}">
                <a16:creationId xmlns:a16="http://schemas.microsoft.com/office/drawing/2014/main" id="{28149F8E-239D-4573-BA99-09E446187FB2}"/>
              </a:ext>
            </a:extLst>
          </p:cNvPr>
          <p:cNvSpPr/>
          <p:nvPr userDrawn="1"/>
        </p:nvSpPr>
        <p:spPr>
          <a:xfrm>
            <a:off x="3905761" y="3429000"/>
            <a:ext cx="2176272" cy="2002536"/>
          </a:xfrm>
          <a:prstGeom prst="teardrop">
            <a:avLst/>
          </a:prstGeom>
          <a:ln w="28575">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lt"/>
            </a:endParaRPr>
          </a:p>
        </p:txBody>
      </p:sp>
      <p:sp>
        <p:nvSpPr>
          <p:cNvPr id="9" name="Teardrop 8">
            <a:extLst>
              <a:ext uri="{FF2B5EF4-FFF2-40B4-BE49-F238E27FC236}">
                <a16:creationId xmlns:a16="http://schemas.microsoft.com/office/drawing/2014/main" id="{12FB9729-C46C-407B-84DB-F6EF11A97D83}"/>
              </a:ext>
            </a:extLst>
          </p:cNvPr>
          <p:cNvSpPr/>
          <p:nvPr userDrawn="1"/>
        </p:nvSpPr>
        <p:spPr>
          <a:xfrm flipH="1">
            <a:off x="6107780" y="3428999"/>
            <a:ext cx="2176272" cy="2002536"/>
          </a:xfrm>
          <a:prstGeom prst="teardrop">
            <a:avLst/>
          </a:prstGeom>
          <a:ln w="28575">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mj-lt"/>
            </a:endParaRPr>
          </a:p>
        </p:txBody>
      </p:sp>
      <p:sp>
        <p:nvSpPr>
          <p:cNvPr id="11" name="Teardrop 10">
            <a:extLst>
              <a:ext uri="{FF2B5EF4-FFF2-40B4-BE49-F238E27FC236}">
                <a16:creationId xmlns:a16="http://schemas.microsoft.com/office/drawing/2014/main" id="{D0440A4B-2E32-4ECF-B6CD-67EBCD47B034}"/>
              </a:ext>
            </a:extLst>
          </p:cNvPr>
          <p:cNvSpPr/>
          <p:nvPr userDrawn="1"/>
        </p:nvSpPr>
        <p:spPr>
          <a:xfrm flipH="1" flipV="1">
            <a:off x="6109351" y="1407357"/>
            <a:ext cx="2176272" cy="2002536"/>
          </a:xfrm>
          <a:prstGeom prst="teardrop">
            <a:avLst/>
          </a:prstGeom>
          <a:ln w="28575">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mj-lt"/>
            </a:endParaRPr>
          </a:p>
        </p:txBody>
      </p:sp>
      <p:sp>
        <p:nvSpPr>
          <p:cNvPr id="12" name="Teardrop 11">
            <a:extLst>
              <a:ext uri="{FF2B5EF4-FFF2-40B4-BE49-F238E27FC236}">
                <a16:creationId xmlns:a16="http://schemas.microsoft.com/office/drawing/2014/main" id="{2CBE7452-2B96-4E1F-AB4C-855426C05760}"/>
              </a:ext>
            </a:extLst>
          </p:cNvPr>
          <p:cNvSpPr/>
          <p:nvPr userDrawn="1"/>
        </p:nvSpPr>
        <p:spPr>
          <a:xfrm flipV="1">
            <a:off x="3929405" y="1425676"/>
            <a:ext cx="2172091" cy="2006467"/>
          </a:xfrm>
          <a:prstGeom prst="teardrop">
            <a:avLst/>
          </a:prstGeom>
          <a:ln w="28575">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73A62114-4A3C-408F-89B7-8EE287BBD92F}"/>
              </a:ext>
            </a:extLst>
          </p:cNvPr>
          <p:cNvSpPr/>
          <p:nvPr userDrawn="1"/>
        </p:nvSpPr>
        <p:spPr>
          <a:xfrm>
            <a:off x="5505253" y="2903457"/>
            <a:ext cx="1168924" cy="1048732"/>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23" name="Graphic 22" descr="Single gear">
            <a:extLst>
              <a:ext uri="{FF2B5EF4-FFF2-40B4-BE49-F238E27FC236}">
                <a16:creationId xmlns:a16="http://schemas.microsoft.com/office/drawing/2014/main" id="{BBB4DE67-0522-4DCF-952B-422A6A8C74F0}"/>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648227" y="2971800"/>
            <a:ext cx="914400" cy="914400"/>
          </a:xfrm>
          <a:prstGeom prst="rect">
            <a:avLst/>
          </a:prstGeom>
        </p:spPr>
      </p:pic>
    </p:spTree>
    <p:extLst>
      <p:ext uri="{BB962C8B-B14F-4D97-AF65-F5344CB8AC3E}">
        <p14:creationId xmlns:p14="http://schemas.microsoft.com/office/powerpoint/2010/main" val="1236229507"/>
      </p:ext>
    </p:extLst>
  </p:cSld>
  <p:clrMapOvr>
    <a:overrideClrMapping bg1="lt1" tx1="dk1" bg2="lt2" tx2="dk2" accent1="accent1" accent2="accent2" accent3="accent3" accent4="accent4" accent5="accent5" accent6="accent6" hlink="hlink" folHlink="folHlink"/>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17428A89-1460-4C05-BD87-7D6EF14E01CD}"/>
              </a:ext>
            </a:extLst>
          </p:cNvPr>
          <p:cNvSpPr/>
          <p:nvPr userDrawn="1"/>
        </p:nvSpPr>
        <p:spPr>
          <a:xfrm>
            <a:off x="2370654" y="1322109"/>
            <a:ext cx="3412503" cy="4213782"/>
          </a:xfrm>
          <a:prstGeom prst="arc">
            <a:avLst>
              <a:gd name="adj1" fmla="val 16200000"/>
              <a:gd name="adj2" fmla="val 5602852"/>
            </a:avLst>
          </a:prstGeom>
          <a:ln w="190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B6930EE-D965-4182-BB98-87B20FE6B110}"/>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sp>
        <p:nvSpPr>
          <p:cNvPr id="9" name="Oval 8">
            <a:extLst>
              <a:ext uri="{FF2B5EF4-FFF2-40B4-BE49-F238E27FC236}">
                <a16:creationId xmlns:a16="http://schemas.microsoft.com/office/drawing/2014/main" id="{A6A80799-B34E-4412-8594-5822B9D255E2}"/>
              </a:ext>
            </a:extLst>
          </p:cNvPr>
          <p:cNvSpPr/>
          <p:nvPr userDrawn="1"/>
        </p:nvSpPr>
        <p:spPr>
          <a:xfrm>
            <a:off x="678730" y="1894788"/>
            <a:ext cx="3591612" cy="3176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503975A-320A-42DD-B93D-86EECB8F8737}"/>
              </a:ext>
            </a:extLst>
          </p:cNvPr>
          <p:cNvSpPr>
            <a:spLocks noChangeAspect="1"/>
          </p:cNvSpPr>
          <p:nvPr userDrawn="1"/>
        </p:nvSpPr>
        <p:spPr>
          <a:xfrm>
            <a:off x="872166" y="2065884"/>
            <a:ext cx="3204740" cy="28346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5A18688-04D8-4042-9715-83139151C0CB}"/>
              </a:ext>
            </a:extLst>
          </p:cNvPr>
          <p:cNvSpPr>
            <a:spLocks noChangeAspect="1"/>
          </p:cNvSpPr>
          <p:nvPr userDrawn="1"/>
        </p:nvSpPr>
        <p:spPr>
          <a:xfrm>
            <a:off x="611651" y="1835455"/>
            <a:ext cx="3725770" cy="3295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89E970-7109-4CD3-98E3-CFCBE8114F96}"/>
              </a:ext>
            </a:extLst>
          </p:cNvPr>
          <p:cNvSpPr/>
          <p:nvPr userDrawn="1"/>
        </p:nvSpPr>
        <p:spPr>
          <a:xfrm>
            <a:off x="4212849" y="1057218"/>
            <a:ext cx="1026431" cy="952107"/>
          </a:xfrm>
          <a:prstGeom prst="ellipse">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FCD3CD-DBB6-44C6-9957-A8D30E2FE513}"/>
              </a:ext>
            </a:extLst>
          </p:cNvPr>
          <p:cNvSpPr/>
          <p:nvPr userDrawn="1"/>
        </p:nvSpPr>
        <p:spPr>
          <a:xfrm>
            <a:off x="5239279" y="2856058"/>
            <a:ext cx="1026431" cy="95210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91112BB-93D1-47D3-8C83-94B05CC6F800}"/>
              </a:ext>
            </a:extLst>
          </p:cNvPr>
          <p:cNvSpPr/>
          <p:nvPr userDrawn="1"/>
        </p:nvSpPr>
        <p:spPr>
          <a:xfrm>
            <a:off x="4212848" y="4654899"/>
            <a:ext cx="1026431" cy="952107"/>
          </a:xfrm>
          <a:prstGeom prst="ellipse">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CEA34E7C-7372-4420-B0DB-F92B24F47315}"/>
              </a:ext>
            </a:extLst>
          </p:cNvPr>
          <p:cNvSpPr>
            <a:spLocks noGrp="1"/>
          </p:cNvSpPr>
          <p:nvPr>
            <p:ph type="body" sz="quarter" idx="13"/>
          </p:nvPr>
        </p:nvSpPr>
        <p:spPr>
          <a:xfrm>
            <a:off x="6096000" y="985638"/>
            <a:ext cx="5753100"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
        <p:nvSpPr>
          <p:cNvPr id="19" name="Text Placeholder 9">
            <a:extLst>
              <a:ext uri="{FF2B5EF4-FFF2-40B4-BE49-F238E27FC236}">
                <a16:creationId xmlns:a16="http://schemas.microsoft.com/office/drawing/2014/main" id="{5FDD0B21-5F83-494B-9E9B-A6063116EC72}"/>
              </a:ext>
            </a:extLst>
          </p:cNvPr>
          <p:cNvSpPr>
            <a:spLocks noGrp="1"/>
          </p:cNvSpPr>
          <p:nvPr>
            <p:ph type="body" sz="quarter" idx="14"/>
          </p:nvPr>
        </p:nvSpPr>
        <p:spPr>
          <a:xfrm>
            <a:off x="6408845" y="2856058"/>
            <a:ext cx="5440255"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
        <p:nvSpPr>
          <p:cNvPr id="20" name="Text Placeholder 9">
            <a:extLst>
              <a:ext uri="{FF2B5EF4-FFF2-40B4-BE49-F238E27FC236}">
                <a16:creationId xmlns:a16="http://schemas.microsoft.com/office/drawing/2014/main" id="{47963186-09AB-4E23-B101-BC9C2BDC92A9}"/>
              </a:ext>
            </a:extLst>
          </p:cNvPr>
          <p:cNvSpPr>
            <a:spLocks noGrp="1"/>
          </p:cNvSpPr>
          <p:nvPr>
            <p:ph type="body" sz="quarter" idx="15"/>
          </p:nvPr>
        </p:nvSpPr>
        <p:spPr>
          <a:xfrm>
            <a:off x="6112536" y="4615910"/>
            <a:ext cx="5753100" cy="1035469"/>
          </a:xfrm>
          <a:prstGeom prst="rect">
            <a:avLst/>
          </a:prstGeom>
        </p:spPr>
        <p:txBody>
          <a:bodyPr/>
          <a:lstStyle>
            <a:lvl1pPr marL="0" indent="0">
              <a:lnSpc>
                <a:spcPct val="100000"/>
              </a:lnSpc>
              <a:buFontTx/>
              <a:buNone/>
              <a:defRPr sz="1400" b="1">
                <a:solidFill>
                  <a:schemeClr val="bg1">
                    <a:lumMod val="50000"/>
                  </a:schemeClr>
                </a:solidFill>
                <a:latin typeface="+mj-lt"/>
              </a:defRPr>
            </a:lvl1pPr>
            <a:lvl2pPr marL="742950" indent="-285750">
              <a:lnSpc>
                <a:spcPct val="100000"/>
              </a:lnSpc>
              <a:buFontTx/>
              <a:buChar char="−"/>
              <a:defRPr sz="1400">
                <a:solidFill>
                  <a:schemeClr val="bg1">
                    <a:lumMod val="50000"/>
                  </a:schemeClr>
                </a:solidFill>
                <a:latin typeface="+mj-lt"/>
              </a:defRPr>
            </a:lvl2pPr>
            <a:lvl3pPr marL="1200150" indent="-285750">
              <a:buFontTx/>
              <a:buChar char="−"/>
              <a:defRPr sz="1400"/>
            </a:lvl3pPr>
            <a:lvl4pPr marL="1657350" indent="-285750">
              <a:buFontTx/>
              <a:buChar char="−"/>
              <a:defRPr sz="1400"/>
            </a:lvl4pPr>
            <a:lvl5pPr marL="1828800" indent="0">
              <a:buFontTx/>
              <a:buNone/>
              <a:defRPr sz="1400"/>
            </a:lvl5pPr>
          </a:lstStyle>
          <a:p>
            <a:pPr lvl="0"/>
            <a:r>
              <a:rPr lang="en-US" dirty="0"/>
              <a:t>Edit Master text styles</a:t>
            </a:r>
          </a:p>
          <a:p>
            <a:pPr lvl="1"/>
            <a:r>
              <a:rPr lang="en-US" dirty="0"/>
              <a:t>Second Level</a:t>
            </a:r>
          </a:p>
          <a:p>
            <a:pPr lvl="1"/>
            <a:r>
              <a:rPr lang="en-US" dirty="0"/>
              <a:t>Third level</a:t>
            </a:r>
          </a:p>
          <a:p>
            <a:pPr lvl="1"/>
            <a:r>
              <a:rPr lang="en-US" dirty="0"/>
              <a:t>Fourth level</a:t>
            </a:r>
          </a:p>
        </p:txBody>
      </p:sp>
    </p:spTree>
    <p:extLst>
      <p:ext uri="{BB962C8B-B14F-4D97-AF65-F5344CB8AC3E}">
        <p14:creationId xmlns:p14="http://schemas.microsoft.com/office/powerpoint/2010/main" val="278780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AF3B42-B465-43F6-801E-8FF906D40568}"/>
              </a:ext>
            </a:extLst>
          </p:cNvPr>
          <p:cNvSpPr>
            <a:spLocks noGrp="1"/>
          </p:cNvSpPr>
          <p:nvPr>
            <p:ph type="sldNum" sz="quarter" idx="12"/>
          </p:nvPr>
        </p:nvSpPr>
        <p:spPr>
          <a:xfrm>
            <a:off x="8610600" y="6356350"/>
            <a:ext cx="2743200" cy="365125"/>
          </a:xfrm>
          <a:prstGeom prst="rect">
            <a:avLst/>
          </a:prstGeom>
        </p:spPr>
        <p:txBody>
          <a:bodyPr/>
          <a:lstStyle/>
          <a:p>
            <a:fld id="{C8A275A3-94B7-4A4C-8307-C14328398D14}" type="slidenum">
              <a:rPr lang="en-US" smtClean="0"/>
              <a:t>‹#›</a:t>
            </a:fld>
            <a:endParaRPr lang="en-US"/>
          </a:p>
        </p:txBody>
      </p:sp>
      <p:pic>
        <p:nvPicPr>
          <p:cNvPr id="7" name="Picture 6">
            <a:extLst>
              <a:ext uri="{FF2B5EF4-FFF2-40B4-BE49-F238E27FC236}">
                <a16:creationId xmlns:a16="http://schemas.microsoft.com/office/drawing/2014/main" id="{7D12F77A-EC18-48FD-8DEE-3E8EC42CC62F}"/>
              </a:ext>
            </a:extLst>
          </p:cNvPr>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0" y="752474"/>
            <a:ext cx="12192000" cy="5372101"/>
          </a:xfrm>
          <a:prstGeom prst="rect">
            <a:avLst/>
          </a:prstGeom>
        </p:spPr>
      </p:pic>
    </p:spTree>
    <p:extLst>
      <p:ext uri="{BB962C8B-B14F-4D97-AF65-F5344CB8AC3E}">
        <p14:creationId xmlns:p14="http://schemas.microsoft.com/office/powerpoint/2010/main" val="3807653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microsoft.com/office/2007/relationships/hdphoto" Target="../media/hdphoto2.wdp"/><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3000"/>
                <a:satMod val="150000"/>
                <a:shade val="98000"/>
                <a:lumMod val="97000"/>
                <a:lumOff val="3000"/>
                <a:alpha val="88000"/>
              </a:schemeClr>
            </a:gs>
            <a:gs pos="65000">
              <a:schemeClr val="bg2">
                <a:tint val="98000"/>
                <a:satMod val="130000"/>
                <a:shade val="90000"/>
                <a:lumMod val="103000"/>
              </a:schemeClr>
            </a:gs>
            <a:gs pos="100000">
              <a:schemeClr val="accent2"/>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452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7EBF9B-C42B-4BDB-B1BF-F4F42EE8482D}"/>
              </a:ext>
            </a:extLst>
          </p:cNvPr>
          <p:cNvSpPr/>
          <p:nvPr userDrawn="1"/>
        </p:nvSpPr>
        <p:spPr>
          <a:xfrm>
            <a:off x="0" y="6176963"/>
            <a:ext cx="12192000" cy="681037"/>
          </a:xfrm>
          <a:prstGeom prst="rect">
            <a:avLst/>
          </a:prstGeom>
          <a:gradFill flip="none" rotWithShape="1">
            <a:gsLst>
              <a:gs pos="0">
                <a:schemeClr val="accent1"/>
              </a:gs>
              <a:gs pos="100000">
                <a:schemeClr val="accent2"/>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F9EA586-B78D-4C63-878E-C2B288B14391}"/>
              </a:ext>
            </a:extLst>
          </p:cNvPr>
          <p:cNvPicPr>
            <a:picLocks noChangeAspect="1"/>
          </p:cNvPicPr>
          <p:nvPr userDrawn="1"/>
        </p:nvPicPr>
        <p:blipFill>
          <a:blip r:embed="rId18" cstate="hqprint">
            <a:alphaModFix/>
            <a:biLevel thresh="25000"/>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9" name="Slide Number Placeholder 5">
            <a:extLst>
              <a:ext uri="{FF2B5EF4-FFF2-40B4-BE49-F238E27FC236}">
                <a16:creationId xmlns:a16="http://schemas.microsoft.com/office/drawing/2014/main" id="{51179DEB-458C-490B-9D6D-2CC068089B7B}"/>
              </a:ext>
            </a:extLst>
          </p:cNvPr>
          <p:cNvSpPr>
            <a:spLocks noGrp="1"/>
          </p:cNvSpPr>
          <p:nvPr>
            <p:ph type="sldNum" sz="quarter" idx="4"/>
          </p:nvPr>
        </p:nvSpPr>
        <p:spPr>
          <a:xfrm>
            <a:off x="9223343" y="6356350"/>
            <a:ext cx="2743200" cy="365125"/>
          </a:xfrm>
          <a:prstGeom prst="rect">
            <a:avLst/>
          </a:prstGeom>
        </p:spPr>
        <p:txBody>
          <a:bodyPr/>
          <a:lstStyle>
            <a:lvl1pPr algn="r">
              <a:defRPr sz="1600" b="1">
                <a:solidFill>
                  <a:schemeClr val="bg1"/>
                </a:solidFill>
                <a:latin typeface="+mj-lt"/>
              </a:defRPr>
            </a:lvl1pPr>
          </a:lstStyle>
          <a:p>
            <a:fld id="{D1147761-E745-4E82-9000-A916A425F694}" type="slidenum">
              <a:rPr lang="en-US" smtClean="0"/>
              <a:pPr/>
              <a:t>‹#›</a:t>
            </a:fld>
            <a:endParaRPr lang="en-US"/>
          </a:p>
        </p:txBody>
      </p:sp>
      <p:cxnSp>
        <p:nvCxnSpPr>
          <p:cNvPr id="12" name="Straight Connector 11">
            <a:extLst>
              <a:ext uri="{FF2B5EF4-FFF2-40B4-BE49-F238E27FC236}">
                <a16:creationId xmlns:a16="http://schemas.microsoft.com/office/drawing/2014/main" id="{6C3414C4-4AFE-42FE-8263-04195ED054E7}"/>
              </a:ext>
            </a:extLst>
          </p:cNvPr>
          <p:cNvCxnSpPr/>
          <p:nvPr userDrawn="1"/>
        </p:nvCxnSpPr>
        <p:spPr>
          <a:xfrm>
            <a:off x="0" y="676023"/>
            <a:ext cx="12192000" cy="0"/>
          </a:xfrm>
          <a:prstGeom prst="line">
            <a:avLst/>
          </a:prstGeom>
          <a:ln w="19050">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07586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96"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26F50-EE21-47AD-8B48-54F80B6EEAAB}"/>
              </a:ext>
            </a:extLst>
          </p:cNvPr>
          <p:cNvSpPr/>
          <p:nvPr userDrawn="1"/>
        </p:nvSpPr>
        <p:spPr>
          <a:xfrm>
            <a:off x="0" y="6176963"/>
            <a:ext cx="12192000" cy="681037"/>
          </a:xfrm>
          <a:prstGeom prst="rect">
            <a:avLst/>
          </a:prstGeom>
          <a:gradFill flip="none" rotWithShape="1">
            <a:gsLst>
              <a:gs pos="0">
                <a:srgbClr val="496491"/>
              </a:gs>
              <a:gs pos="100000">
                <a:srgbClr val="92C46D"/>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C655E65-76A6-4EDA-AA2D-5157D6CBBD8A}"/>
              </a:ext>
            </a:extLst>
          </p:cNvPr>
          <p:cNvPicPr>
            <a:picLocks noChangeAspect="1"/>
          </p:cNvPicPr>
          <p:nvPr userDrawn="1"/>
        </p:nvPicPr>
        <p:blipFill>
          <a:blip r:embed="rId13" cstate="hqprint">
            <a:alphaModFix/>
            <a:biLevel thresh="25000"/>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270" y="6316307"/>
            <a:ext cx="2643930" cy="476270"/>
          </a:xfrm>
          <a:prstGeom prst="rect">
            <a:avLst/>
          </a:prstGeom>
        </p:spPr>
      </p:pic>
      <p:sp>
        <p:nvSpPr>
          <p:cNvPr id="9" name="Slide Number Placeholder 5">
            <a:extLst>
              <a:ext uri="{FF2B5EF4-FFF2-40B4-BE49-F238E27FC236}">
                <a16:creationId xmlns:a16="http://schemas.microsoft.com/office/drawing/2014/main" id="{4F6F0319-01F6-4108-9EE9-BAB4A5C673DF}"/>
              </a:ext>
            </a:extLst>
          </p:cNvPr>
          <p:cNvSpPr txBox="1">
            <a:spLocks/>
          </p:cNvSpPr>
          <p:nvPr userDrawn="1"/>
        </p:nvSpPr>
        <p:spPr>
          <a:xfrm>
            <a:off x="9223343" y="6356350"/>
            <a:ext cx="2743200" cy="365125"/>
          </a:xfrm>
          <a:prstGeom prst="rect">
            <a:avLst/>
          </a:prstGeom>
        </p:spPr>
        <p:txBody>
          <a:bodyPr/>
          <a:lstStyle>
            <a:defPPr>
              <a:defRPr lang="en-US"/>
            </a:defPPr>
            <a:lvl1pPr marL="0" algn="r" defTabSz="914400" rtl="0" eaLnBrk="1" latinLnBrk="0" hangingPunct="1">
              <a:defRPr sz="1600" b="1"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147761-E745-4E82-9000-A916A425F694}" type="slidenum">
              <a:rPr kumimoji="0" lang="en-US" sz="1600" b="1" i="0" u="none" strike="noStrike" kern="1200" cap="none" spc="0" normalizeH="0" baseline="0" noProof="0" smtClean="0">
                <a:ln>
                  <a:noFill/>
                </a:ln>
                <a:solidFill>
                  <a:prstClr val="white"/>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1201548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0.png"/><Relationship Id="rId1" Type="http://schemas.openxmlformats.org/officeDocument/2006/relationships/slideLayout" Target="../slideLayouts/slideLayout17.xml"/><Relationship Id="rId6" Type="http://schemas.openxmlformats.org/officeDocument/2006/relationships/image" Target="../media/image32.png"/><Relationship Id="rId5" Type="http://schemas.openxmlformats.org/officeDocument/2006/relationships/image" Target="../media/image40.sv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44.sv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1.svg"/><Relationship Id="rId4" Type="http://schemas.openxmlformats.org/officeDocument/2006/relationships/image" Target="../media/image9.png"/><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7.xml"/><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7.xml"/><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7.xml"/><Relationship Id="rId6" Type="http://schemas.openxmlformats.org/officeDocument/2006/relationships/image" Target="../media/image19.svg"/><Relationship Id="rId5" Type="http://schemas.openxmlformats.org/officeDocument/2006/relationships/image" Target="../media/image13.png"/><Relationship Id="rId4" Type="http://schemas.openxmlformats.org/officeDocument/2006/relationships/image" Target="../media/image17.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8.xml"/><Relationship Id="rId6" Type="http://schemas.openxmlformats.org/officeDocument/2006/relationships/image" Target="../media/image25.png"/><Relationship Id="rId11" Type="http://schemas.openxmlformats.org/officeDocument/2006/relationships/hyperlink" Target="https://rebrand.ly/NYC_Real_Estate" TargetMode="External"/><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72FA-030B-4724-A39C-9C435B7085E8}"/>
              </a:ext>
            </a:extLst>
          </p:cNvPr>
          <p:cNvSpPr>
            <a:spLocks noGrp="1"/>
          </p:cNvSpPr>
          <p:nvPr>
            <p:ph type="ctrTitle"/>
          </p:nvPr>
        </p:nvSpPr>
        <p:spPr>
          <a:xfrm>
            <a:off x="143689" y="171010"/>
            <a:ext cx="11498413" cy="2387600"/>
          </a:xfrm>
        </p:spPr>
        <p:txBody>
          <a:bodyPr/>
          <a:lstStyle/>
          <a:p>
            <a:r>
              <a:rPr lang="en-US" dirty="0" smtClean="0"/>
              <a:t>THE NYC </a:t>
            </a:r>
            <a:r>
              <a:rPr lang="en-US" dirty="0"/>
              <a:t>REAL ESTATE </a:t>
            </a:r>
            <a:r>
              <a:rPr lang="en-US" dirty="0" smtClean="0"/>
              <a:t/>
            </a:r>
            <a:br>
              <a:rPr lang="en-US" dirty="0" smtClean="0"/>
            </a:br>
            <a:r>
              <a:rPr lang="en-US" dirty="0" smtClean="0"/>
              <a:t>DATA WAREHOUSE</a:t>
            </a:r>
            <a:endParaRPr lang="en-US" dirty="0"/>
          </a:p>
        </p:txBody>
      </p:sp>
      <p:sp>
        <p:nvSpPr>
          <p:cNvPr id="3" name="Subtitle 2">
            <a:extLst>
              <a:ext uri="{FF2B5EF4-FFF2-40B4-BE49-F238E27FC236}">
                <a16:creationId xmlns:a16="http://schemas.microsoft.com/office/drawing/2014/main" id="{E5FADD1C-8A17-4D94-8BA1-2D8391B5D032}"/>
              </a:ext>
            </a:extLst>
          </p:cNvPr>
          <p:cNvSpPr>
            <a:spLocks noGrp="1"/>
          </p:cNvSpPr>
          <p:nvPr>
            <p:ph type="subTitle" idx="1"/>
          </p:nvPr>
        </p:nvSpPr>
        <p:spPr>
          <a:xfrm>
            <a:off x="143689" y="4544071"/>
            <a:ext cx="6637356" cy="455520"/>
          </a:xfrm>
        </p:spPr>
        <p:txBody>
          <a:bodyPr/>
          <a:lstStyle/>
          <a:p>
            <a:r>
              <a:rPr lang="en-US" dirty="0"/>
              <a:t>Group 1: </a:t>
            </a:r>
            <a:r>
              <a:rPr lang="en-US" altLang="zh-CN" dirty="0"/>
              <a:t>Natan Bienstock, Randy Xia, Wen Chen</a:t>
            </a:r>
          </a:p>
          <a:p>
            <a:endParaRPr lang="en-US" dirty="0"/>
          </a:p>
        </p:txBody>
      </p:sp>
      <p:sp>
        <p:nvSpPr>
          <p:cNvPr id="4" name="Rectangle 3">
            <a:extLst>
              <a:ext uri="{FF2B5EF4-FFF2-40B4-BE49-F238E27FC236}">
                <a16:creationId xmlns:a16="http://schemas.microsoft.com/office/drawing/2014/main" id="{2944A24C-E933-499B-AEAE-C54E92986D44}"/>
              </a:ext>
            </a:extLst>
          </p:cNvPr>
          <p:cNvSpPr/>
          <p:nvPr/>
        </p:nvSpPr>
        <p:spPr>
          <a:xfrm>
            <a:off x="12192000" y="0"/>
            <a:ext cx="2602029"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F9FE87-5BD3-412B-B831-9265B510C629}"/>
              </a:ext>
            </a:extLst>
          </p:cNvPr>
          <p:cNvSpPr txBox="1"/>
          <p:nvPr/>
        </p:nvSpPr>
        <p:spPr>
          <a:xfrm>
            <a:off x="12457471" y="186813"/>
            <a:ext cx="1976284" cy="4093428"/>
          </a:xfrm>
          <a:prstGeom prst="rect">
            <a:avLst/>
          </a:prstGeom>
          <a:noFill/>
        </p:spPr>
        <p:txBody>
          <a:bodyPr wrap="square" rtlCol="0">
            <a:spAutoFit/>
          </a:bodyPr>
          <a:lstStyle/>
          <a:p>
            <a:r>
              <a:rPr lang="en-US" sz="2000" i="1" dirty="0">
                <a:latin typeface="+mj-lt"/>
              </a:rPr>
              <a:t>Instructions: </a:t>
            </a:r>
          </a:p>
          <a:p>
            <a:pPr marL="285750" indent="-285750">
              <a:buFont typeface="Arial" panose="020B0604020202020204" pitchFamily="34" charset="0"/>
              <a:buChar char="•"/>
            </a:pPr>
            <a:r>
              <a:rPr lang="en-US" sz="2000" dirty="0">
                <a:latin typeface="+mj-lt"/>
              </a:rPr>
              <a:t>Give your presentation a name and be sure to put your group number in the placeholder. </a:t>
            </a:r>
          </a:p>
          <a:p>
            <a:pPr marL="285750" indent="-285750">
              <a:buFont typeface="Arial" panose="020B0604020202020204" pitchFamily="34" charset="0"/>
              <a:buChar char="•"/>
            </a:pPr>
            <a:r>
              <a:rPr lang="en-US" sz="2000" dirty="0">
                <a:latin typeface="+mj-lt"/>
              </a:rPr>
              <a:t>This template will be use for the final delivery of your project</a:t>
            </a:r>
          </a:p>
        </p:txBody>
      </p:sp>
    </p:spTree>
    <p:extLst>
      <p:ext uri="{BB962C8B-B14F-4D97-AF65-F5344CB8AC3E}">
        <p14:creationId xmlns:p14="http://schemas.microsoft.com/office/powerpoint/2010/main" val="1295003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10</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Project Milestones &amp; Timeline</a:t>
            </a:r>
          </a:p>
        </p:txBody>
      </p:sp>
      <p:sp>
        <p:nvSpPr>
          <p:cNvPr id="5" name="Rectangle 4">
            <a:extLst>
              <a:ext uri="{FF2B5EF4-FFF2-40B4-BE49-F238E27FC236}">
                <a16:creationId xmlns:a16="http://schemas.microsoft.com/office/drawing/2014/main" id="{F2BF6B57-0F27-4490-8A5F-491A9AFE5F09}"/>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BE1934-3675-4FE2-8ACB-21D96D978107}"/>
              </a:ext>
            </a:extLst>
          </p:cNvPr>
          <p:cNvSpPr txBox="1"/>
          <p:nvPr/>
        </p:nvSpPr>
        <p:spPr>
          <a:xfrm>
            <a:off x="12457471" y="186813"/>
            <a:ext cx="1976284" cy="5324535"/>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Update the timeline slide with the high-level milestones of your project</a:t>
            </a:r>
          </a:p>
          <a:p>
            <a:pPr marL="285750" indent="-285750">
              <a:buFont typeface="Arial" panose="020B0604020202020204" pitchFamily="34" charset="0"/>
              <a:buChar char="•"/>
            </a:pPr>
            <a:r>
              <a:rPr lang="en-US" sz="2000" dirty="0">
                <a:solidFill>
                  <a:schemeClr val="bg1"/>
                </a:solidFill>
                <a:latin typeface="+mj-lt"/>
              </a:rPr>
              <a:t>Highlight the key milestones and specify the key dates for completion.</a:t>
            </a:r>
          </a:p>
          <a:p>
            <a:pPr marL="285750" indent="-285750">
              <a:buFont typeface="Arial" panose="020B0604020202020204" pitchFamily="34" charset="0"/>
              <a:buChar char="•"/>
            </a:pPr>
            <a:r>
              <a:rPr lang="en-US" sz="2000" dirty="0">
                <a:solidFill>
                  <a:schemeClr val="bg1"/>
                </a:solidFill>
                <a:latin typeface="+mj-lt"/>
              </a:rPr>
              <a:t>You do not have to edit the last milestone!</a:t>
            </a:r>
          </a:p>
        </p:txBody>
      </p:sp>
      <p:cxnSp>
        <p:nvCxnSpPr>
          <p:cNvPr id="7" name="Straight Connector 6">
            <a:extLst>
              <a:ext uri="{FF2B5EF4-FFF2-40B4-BE49-F238E27FC236}">
                <a16:creationId xmlns:a16="http://schemas.microsoft.com/office/drawing/2014/main" id="{3CC1E8C6-3E2F-4389-AE15-874B027305CD}"/>
              </a:ext>
            </a:extLst>
          </p:cNvPr>
          <p:cNvCxnSpPr>
            <a:cxnSpLocks/>
            <a:stCxn id="8" idx="0"/>
            <a:endCxn id="24" idx="4"/>
          </p:cNvCxnSpPr>
          <p:nvPr/>
        </p:nvCxnSpPr>
        <p:spPr>
          <a:xfrm flipV="1">
            <a:off x="10047325" y="3504443"/>
            <a:ext cx="10111" cy="659004"/>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0C532B3-3F0E-43C7-8D75-1AC919CFDB2F}"/>
              </a:ext>
            </a:extLst>
          </p:cNvPr>
          <p:cNvSpPr/>
          <p:nvPr/>
        </p:nvSpPr>
        <p:spPr>
          <a:xfrm>
            <a:off x="9544405"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EDF5BA1-0BF6-4784-9063-6CFF9B2DC998}"/>
              </a:ext>
            </a:extLst>
          </p:cNvPr>
          <p:cNvCxnSpPr>
            <a:cxnSpLocks/>
          </p:cNvCxnSpPr>
          <p:nvPr/>
        </p:nvCxnSpPr>
        <p:spPr>
          <a:xfrm flipV="1">
            <a:off x="8048278" y="2336814"/>
            <a:ext cx="3163" cy="64957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1EE3ADD-3637-46A3-A97F-1268BE03EAC0}"/>
              </a:ext>
            </a:extLst>
          </p:cNvPr>
          <p:cNvSpPr/>
          <p:nvPr/>
        </p:nvSpPr>
        <p:spPr>
          <a:xfrm>
            <a:off x="7528683" y="1395688"/>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AFD8117-B3D4-4165-B952-97A1ACDF4C77}"/>
              </a:ext>
            </a:extLst>
          </p:cNvPr>
          <p:cNvCxnSpPr>
            <a:cxnSpLocks/>
            <a:stCxn id="31" idx="0"/>
            <a:endCxn id="22" idx="4"/>
          </p:cNvCxnSpPr>
          <p:nvPr/>
        </p:nvCxnSpPr>
        <p:spPr>
          <a:xfrm flipV="1">
            <a:off x="6043068" y="3504444"/>
            <a:ext cx="6947" cy="659003"/>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06B83E-5E79-4AC1-9E4E-859F737110B6}"/>
              </a:ext>
            </a:extLst>
          </p:cNvPr>
          <p:cNvCxnSpPr>
            <a:cxnSpLocks/>
          </p:cNvCxnSpPr>
          <p:nvPr/>
        </p:nvCxnSpPr>
        <p:spPr>
          <a:xfrm flipV="1">
            <a:off x="4046305" y="2361374"/>
            <a:ext cx="3163" cy="64957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D0377A-E36A-46DB-8503-CA52C07EF248}"/>
              </a:ext>
            </a:extLst>
          </p:cNvPr>
          <p:cNvCxnSpPr>
            <a:cxnSpLocks/>
            <a:stCxn id="25" idx="0"/>
            <a:endCxn id="20" idx="4"/>
          </p:cNvCxnSpPr>
          <p:nvPr/>
        </p:nvCxnSpPr>
        <p:spPr>
          <a:xfrm flipV="1">
            <a:off x="1953956" y="3513871"/>
            <a:ext cx="10110" cy="649576"/>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527A23A-3596-4923-8856-3CEB2C820DCF}"/>
              </a:ext>
            </a:extLst>
          </p:cNvPr>
          <p:cNvGrpSpPr/>
          <p:nvPr/>
        </p:nvGrpSpPr>
        <p:grpSpPr>
          <a:xfrm>
            <a:off x="1010387" y="3074194"/>
            <a:ext cx="10119023" cy="354806"/>
            <a:chOff x="2032918" y="3074193"/>
            <a:chExt cx="8126163" cy="709612"/>
          </a:xfrm>
        </p:grpSpPr>
        <p:sp>
          <p:nvSpPr>
            <p:cNvPr id="15" name="Freeform: Shape 11">
              <a:extLst>
                <a:ext uri="{FF2B5EF4-FFF2-40B4-BE49-F238E27FC236}">
                  <a16:creationId xmlns:a16="http://schemas.microsoft.com/office/drawing/2014/main" id="{5DF0AA6A-CAEE-4F38-844A-538728CCA350}"/>
                </a:ext>
              </a:extLst>
            </p:cNvPr>
            <p:cNvSpPr/>
            <p:nvPr/>
          </p:nvSpPr>
          <p:spPr>
            <a:xfrm>
              <a:off x="2032918" y="3074193"/>
              <a:ext cx="1774031" cy="709612"/>
            </a:xfrm>
            <a:prstGeom prst="flowChartAlternateProcess">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821" tIns="38672" rIns="393478" bIns="38672" numCol="1" spcCol="1270" anchor="ctr" anchorCtr="0">
              <a:noAutofit/>
            </a:bodyPr>
            <a:lstStyle/>
            <a:p>
              <a:pPr marL="0" lvl="0" indent="0" algn="ctr" defTabSz="1289050">
                <a:lnSpc>
                  <a:spcPct val="90000"/>
                </a:lnSpc>
                <a:spcBef>
                  <a:spcPct val="0"/>
                </a:spcBef>
                <a:spcAft>
                  <a:spcPct val="35000"/>
                </a:spcAft>
                <a:buNone/>
              </a:pPr>
              <a:endParaRPr lang="en-US" sz="2900" kern="1200"/>
            </a:p>
          </p:txBody>
        </p:sp>
        <p:sp>
          <p:nvSpPr>
            <p:cNvPr id="16" name="Freeform: Shape 12">
              <a:extLst>
                <a:ext uri="{FF2B5EF4-FFF2-40B4-BE49-F238E27FC236}">
                  <a16:creationId xmlns:a16="http://schemas.microsoft.com/office/drawing/2014/main" id="{F015F3F3-3A86-4B3F-A930-B8016E30D0C4}"/>
                </a:ext>
              </a:extLst>
            </p:cNvPr>
            <p:cNvSpPr/>
            <p:nvPr/>
          </p:nvSpPr>
          <p:spPr>
            <a:xfrm>
              <a:off x="3629546" y="3074193"/>
              <a:ext cx="1774031" cy="709612"/>
            </a:xfrm>
            <a:prstGeom prst="flowChartProcess">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70821" tIns="38672" rIns="393478" bIns="38672" numCol="1" spcCol="1270" anchor="ctr" anchorCtr="0">
              <a:noAutofit/>
            </a:bodyPr>
            <a:lstStyle/>
            <a:p>
              <a:pPr marL="0" lvl="0" indent="0" algn="ctr" defTabSz="1289050">
                <a:lnSpc>
                  <a:spcPct val="90000"/>
                </a:lnSpc>
                <a:spcBef>
                  <a:spcPct val="0"/>
                </a:spcBef>
                <a:spcAft>
                  <a:spcPct val="35000"/>
                </a:spcAft>
                <a:buNone/>
              </a:pPr>
              <a:endParaRPr lang="en-US" sz="2900" kern="1200"/>
            </a:p>
          </p:txBody>
        </p:sp>
        <p:sp>
          <p:nvSpPr>
            <p:cNvPr id="17" name="Freeform: Shape 13">
              <a:extLst>
                <a:ext uri="{FF2B5EF4-FFF2-40B4-BE49-F238E27FC236}">
                  <a16:creationId xmlns:a16="http://schemas.microsoft.com/office/drawing/2014/main" id="{93006027-D030-4F5E-A53B-257F3CC9B1A3}"/>
                </a:ext>
              </a:extLst>
            </p:cNvPr>
            <p:cNvSpPr/>
            <p:nvPr/>
          </p:nvSpPr>
          <p:spPr>
            <a:xfrm>
              <a:off x="5226174" y="3074193"/>
              <a:ext cx="1739650" cy="709612"/>
            </a:xfrm>
            <a:prstGeom prst="flowChartProcess">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66820" tIns="37338" rIns="392144" bIns="37338" numCol="1" spcCol="1270" anchor="ctr" anchorCtr="0">
              <a:noAutofit/>
            </a:bodyPr>
            <a:lstStyle/>
            <a:p>
              <a:pPr marL="0" lvl="0" indent="0" algn="ctr" defTabSz="1244600">
                <a:lnSpc>
                  <a:spcPct val="90000"/>
                </a:lnSpc>
                <a:spcBef>
                  <a:spcPct val="0"/>
                </a:spcBef>
                <a:spcAft>
                  <a:spcPct val="35000"/>
                </a:spcAft>
                <a:buNone/>
              </a:pPr>
              <a:endParaRPr lang="en-US" sz="2800" kern="1200"/>
            </a:p>
          </p:txBody>
        </p:sp>
        <p:sp>
          <p:nvSpPr>
            <p:cNvPr id="18" name="Freeform: Shape 15">
              <a:extLst>
                <a:ext uri="{FF2B5EF4-FFF2-40B4-BE49-F238E27FC236}">
                  <a16:creationId xmlns:a16="http://schemas.microsoft.com/office/drawing/2014/main" id="{D58B8E1F-17CA-4ED9-9266-DE3302E692F6}"/>
                </a:ext>
              </a:extLst>
            </p:cNvPr>
            <p:cNvSpPr/>
            <p:nvPr/>
          </p:nvSpPr>
          <p:spPr>
            <a:xfrm>
              <a:off x="8385050" y="3074193"/>
              <a:ext cx="1774031" cy="709612"/>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530828" tIns="58674" rIns="413480" bIns="58674" numCol="1" spcCol="1270" anchor="ctr" anchorCtr="0">
              <a:noAutofit/>
            </a:bodyPr>
            <a:lstStyle/>
            <a:p>
              <a:pPr marL="0" lvl="0" indent="0" algn="ctr" defTabSz="1955800">
                <a:lnSpc>
                  <a:spcPct val="90000"/>
                </a:lnSpc>
                <a:spcBef>
                  <a:spcPct val="0"/>
                </a:spcBef>
                <a:spcAft>
                  <a:spcPct val="35000"/>
                </a:spcAft>
                <a:buNone/>
              </a:pPr>
              <a:endParaRPr lang="en-US" sz="4400" kern="1200" dirty="0"/>
            </a:p>
          </p:txBody>
        </p:sp>
        <p:sp>
          <p:nvSpPr>
            <p:cNvPr id="19" name="Freeform: Shape 14">
              <a:extLst>
                <a:ext uri="{FF2B5EF4-FFF2-40B4-BE49-F238E27FC236}">
                  <a16:creationId xmlns:a16="http://schemas.microsoft.com/office/drawing/2014/main" id="{2CD75763-6CBD-43D8-BDFE-ED6764224909}"/>
                </a:ext>
              </a:extLst>
            </p:cNvPr>
            <p:cNvSpPr/>
            <p:nvPr/>
          </p:nvSpPr>
          <p:spPr>
            <a:xfrm>
              <a:off x="6788422" y="3074193"/>
              <a:ext cx="1774031" cy="709612"/>
            </a:xfrm>
            <a:prstGeom prst="flowChartProcess">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0828" tIns="58674" rIns="413480" bIns="58674" numCol="1" spcCol="1270" anchor="ctr" anchorCtr="0">
              <a:noAutofit/>
            </a:bodyPr>
            <a:lstStyle/>
            <a:p>
              <a:pPr marL="0" lvl="0" indent="0" algn="ctr" defTabSz="1955800">
                <a:lnSpc>
                  <a:spcPct val="90000"/>
                </a:lnSpc>
                <a:spcBef>
                  <a:spcPct val="0"/>
                </a:spcBef>
                <a:spcAft>
                  <a:spcPct val="35000"/>
                </a:spcAft>
                <a:buNone/>
              </a:pPr>
              <a:endParaRPr lang="en-US" sz="4400" kern="1200"/>
            </a:p>
          </p:txBody>
        </p:sp>
      </p:grpSp>
      <p:sp>
        <p:nvSpPr>
          <p:cNvPr id="20" name="Oval 19">
            <a:extLst>
              <a:ext uri="{FF2B5EF4-FFF2-40B4-BE49-F238E27FC236}">
                <a16:creationId xmlns:a16="http://schemas.microsoft.com/office/drawing/2014/main" id="{2232959D-9BB0-4DF0-A36A-1205D595D341}"/>
              </a:ext>
            </a:extLst>
          </p:cNvPr>
          <p:cNvSpPr/>
          <p:nvPr/>
        </p:nvSpPr>
        <p:spPr>
          <a:xfrm>
            <a:off x="1712606"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AE0A7C-F5E1-49EE-A15E-FAE86D33BF66}"/>
              </a:ext>
            </a:extLst>
          </p:cNvPr>
          <p:cNvSpPr/>
          <p:nvPr/>
        </p:nvSpPr>
        <p:spPr>
          <a:xfrm>
            <a:off x="3794845"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61D7CB8-D83C-45E1-9FDB-FE9964A8AB22}"/>
              </a:ext>
            </a:extLst>
          </p:cNvPr>
          <p:cNvSpPr/>
          <p:nvPr/>
        </p:nvSpPr>
        <p:spPr>
          <a:xfrm>
            <a:off x="5798555" y="3001524"/>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65BC139D-2708-4BB5-A67E-5D74AA8F96BA}"/>
              </a:ext>
            </a:extLst>
          </p:cNvPr>
          <p:cNvSpPr/>
          <p:nvPr/>
        </p:nvSpPr>
        <p:spPr>
          <a:xfrm>
            <a:off x="7802265" y="3010951"/>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A38F1EB7-800C-414A-8C70-DFD06B2017AC}"/>
              </a:ext>
            </a:extLst>
          </p:cNvPr>
          <p:cNvSpPr/>
          <p:nvPr/>
        </p:nvSpPr>
        <p:spPr>
          <a:xfrm>
            <a:off x="9805976" y="3001523"/>
            <a:ext cx="502920" cy="502920"/>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384BD6B-243B-4647-92F2-A63CB725EE86}"/>
              </a:ext>
            </a:extLst>
          </p:cNvPr>
          <p:cNvSpPr/>
          <p:nvPr/>
        </p:nvSpPr>
        <p:spPr>
          <a:xfrm>
            <a:off x="1451036"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EB508C4-F8CC-4BFA-A0EE-8213932AB120}"/>
              </a:ext>
            </a:extLst>
          </p:cNvPr>
          <p:cNvSpPr txBox="1"/>
          <p:nvPr/>
        </p:nvSpPr>
        <p:spPr bwMode="auto">
          <a:xfrm>
            <a:off x="782039" y="1638223"/>
            <a:ext cx="2323889" cy="114214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smtClean="0">
                <a:solidFill>
                  <a:schemeClr val="accent1"/>
                </a:solidFill>
                <a:latin typeface="Helvetica Neue" pitchFamily="-105" charset="0"/>
                <a:cs typeface="Helvetica Neue" pitchFamily="-105" charset="0"/>
              </a:rPr>
              <a:t>Initial Business Profile &amp; Data Sourcing</a:t>
            </a:r>
            <a:endParaRPr lang="en-US" sz="1400" b="1" dirty="0">
              <a:solidFill>
                <a:schemeClr val="accent1"/>
              </a:solidFill>
              <a:latin typeface="Helvetica Neue" pitchFamily="-105" charset="0"/>
              <a:cs typeface="Helvetica Neue" pitchFamily="-105" charset="0"/>
            </a:endParaRPr>
          </a:p>
          <a:p>
            <a:pPr algn="ctr"/>
            <a:r>
              <a:rPr lang="en-US" sz="1400" dirty="0" smtClean="0">
                <a:solidFill>
                  <a:schemeClr val="bg1">
                    <a:lumMod val="50000"/>
                  </a:schemeClr>
                </a:solidFill>
                <a:latin typeface="Helvetica Neue" pitchFamily="-105" charset="0"/>
                <a:cs typeface="Helvetica Neue" pitchFamily="-105" charset="0"/>
              </a:rPr>
              <a:t>Study of client’s </a:t>
            </a:r>
            <a:r>
              <a:rPr lang="en-US" sz="1400" dirty="0">
                <a:solidFill>
                  <a:schemeClr val="bg1">
                    <a:lumMod val="50000"/>
                  </a:schemeClr>
                </a:solidFill>
                <a:latin typeface="Helvetica Neue" pitchFamily="-105" charset="0"/>
                <a:cs typeface="Helvetica Neue" pitchFamily="-105" charset="0"/>
              </a:rPr>
              <a:t>business and find </a:t>
            </a:r>
            <a:r>
              <a:rPr lang="en-US" sz="1400" dirty="0" smtClean="0">
                <a:solidFill>
                  <a:schemeClr val="bg1">
                    <a:lumMod val="50000"/>
                  </a:schemeClr>
                </a:solidFill>
                <a:latin typeface="Helvetica Neue" pitchFamily="-105" charset="0"/>
                <a:cs typeface="Helvetica Neue" pitchFamily="-105" charset="0"/>
              </a:rPr>
              <a:t>potential data sources</a:t>
            </a:r>
            <a:endParaRPr lang="en-US" sz="1400" dirty="0">
              <a:solidFill>
                <a:schemeClr val="bg1">
                  <a:lumMod val="50000"/>
                </a:schemeClr>
              </a:solidFill>
              <a:latin typeface="Helvetica Neue" pitchFamily="-105" charset="0"/>
              <a:cs typeface="Helvetica Neue" pitchFamily="-105" charset="0"/>
            </a:endParaRPr>
          </a:p>
        </p:txBody>
      </p:sp>
      <p:sp>
        <p:nvSpPr>
          <p:cNvPr id="27" name="TextBox 26">
            <a:extLst>
              <a:ext uri="{FF2B5EF4-FFF2-40B4-BE49-F238E27FC236}">
                <a16:creationId xmlns:a16="http://schemas.microsoft.com/office/drawing/2014/main" id="{1DAD74D3-7F17-452F-890A-890ED7E18E0D}"/>
              </a:ext>
            </a:extLst>
          </p:cNvPr>
          <p:cNvSpPr txBox="1"/>
          <p:nvPr/>
        </p:nvSpPr>
        <p:spPr bwMode="auto">
          <a:xfrm>
            <a:off x="798957" y="5236633"/>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smtClean="0">
                <a:solidFill>
                  <a:schemeClr val="tx1">
                    <a:lumMod val="85000"/>
                    <a:lumOff val="15000"/>
                  </a:schemeClr>
                </a:solidFill>
                <a:latin typeface="Helvetica Neue" pitchFamily="-105" charset="0"/>
                <a:cs typeface="Helvetica Neue" pitchFamily="-105" charset="0"/>
              </a:rPr>
              <a:t>Week 8</a:t>
            </a:r>
            <a:endParaRPr lang="en-US" sz="1600" b="1" dirty="0">
              <a:solidFill>
                <a:schemeClr val="tx1">
                  <a:lumMod val="85000"/>
                  <a:lumOff val="15000"/>
                </a:schemeClr>
              </a:solidFill>
              <a:latin typeface="Helvetica Neue" pitchFamily="-105" charset="0"/>
              <a:cs typeface="Helvetica Neue" pitchFamily="-105" charset="0"/>
            </a:endParaRPr>
          </a:p>
        </p:txBody>
      </p:sp>
      <p:sp>
        <p:nvSpPr>
          <p:cNvPr id="28" name="Oval 27">
            <a:extLst>
              <a:ext uri="{FF2B5EF4-FFF2-40B4-BE49-F238E27FC236}">
                <a16:creationId xmlns:a16="http://schemas.microsoft.com/office/drawing/2014/main" id="{610B62DD-FE25-47DE-9C94-F9A0CAD7A5F6}"/>
              </a:ext>
            </a:extLst>
          </p:cNvPr>
          <p:cNvSpPr/>
          <p:nvPr/>
        </p:nvSpPr>
        <p:spPr>
          <a:xfrm>
            <a:off x="3526710" y="1420248"/>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2399146-280C-4449-9B9F-4FABA883156D}"/>
              </a:ext>
            </a:extLst>
          </p:cNvPr>
          <p:cNvSpPr txBox="1"/>
          <p:nvPr/>
        </p:nvSpPr>
        <p:spPr bwMode="auto">
          <a:xfrm>
            <a:off x="2884359" y="916877"/>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smtClean="0">
                <a:solidFill>
                  <a:schemeClr val="tx1">
                    <a:lumMod val="85000"/>
                    <a:lumOff val="15000"/>
                  </a:schemeClr>
                </a:solidFill>
                <a:latin typeface="Helvetica Neue" pitchFamily="-105" charset="0"/>
                <a:cs typeface="Helvetica Neue" pitchFamily="-105" charset="0"/>
              </a:rPr>
              <a:t>Week 12</a:t>
            </a:r>
            <a:endParaRPr lang="en-US" sz="1600" b="1" dirty="0">
              <a:solidFill>
                <a:schemeClr val="tx1">
                  <a:lumMod val="85000"/>
                  <a:lumOff val="15000"/>
                </a:schemeClr>
              </a:solidFill>
              <a:latin typeface="Helvetica Neue" pitchFamily="-105" charset="0"/>
              <a:cs typeface="Helvetica Neue" pitchFamily="-105" charset="0"/>
            </a:endParaRPr>
          </a:p>
        </p:txBody>
      </p:sp>
      <p:sp>
        <p:nvSpPr>
          <p:cNvPr id="30" name="TextBox 29">
            <a:extLst>
              <a:ext uri="{FF2B5EF4-FFF2-40B4-BE49-F238E27FC236}">
                <a16:creationId xmlns:a16="http://schemas.microsoft.com/office/drawing/2014/main" id="{E18A9082-1775-490D-B0B6-D60D658673E0}"/>
              </a:ext>
            </a:extLst>
          </p:cNvPr>
          <p:cNvSpPr txBox="1"/>
          <p:nvPr/>
        </p:nvSpPr>
        <p:spPr bwMode="auto">
          <a:xfrm>
            <a:off x="2894738" y="4239737"/>
            <a:ext cx="2323889" cy="114214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smtClean="0">
                <a:solidFill>
                  <a:schemeClr val="accent3"/>
                </a:solidFill>
                <a:latin typeface="Helvetica Neue" pitchFamily="-105" charset="0"/>
                <a:cs typeface="Helvetica Neue" pitchFamily="-105" charset="0"/>
              </a:rPr>
              <a:t>Initial Data Profiling &amp; Architecture</a:t>
            </a:r>
          </a:p>
          <a:p>
            <a:pPr algn="ctr"/>
            <a:r>
              <a:rPr lang="en-US" sz="1400" dirty="0" smtClean="0">
                <a:solidFill>
                  <a:schemeClr val="bg1">
                    <a:lumMod val="50000"/>
                  </a:schemeClr>
                </a:solidFill>
                <a:latin typeface="Helvetica Neue" pitchFamily="-105" charset="0"/>
                <a:cs typeface="Helvetica Neue" pitchFamily="-105" charset="0"/>
              </a:rPr>
              <a:t>Data sources are profiled and architecture is built in AWS</a:t>
            </a:r>
            <a:endParaRPr lang="en-US" sz="1400" dirty="0">
              <a:solidFill>
                <a:schemeClr val="bg1">
                  <a:lumMod val="50000"/>
                </a:schemeClr>
              </a:solidFill>
              <a:latin typeface="Helvetica Neue" pitchFamily="-105" charset="0"/>
              <a:cs typeface="Helvetica Neue" pitchFamily="-105" charset="0"/>
            </a:endParaRPr>
          </a:p>
        </p:txBody>
      </p:sp>
      <p:sp>
        <p:nvSpPr>
          <p:cNvPr id="31" name="Oval 30">
            <a:extLst>
              <a:ext uri="{FF2B5EF4-FFF2-40B4-BE49-F238E27FC236}">
                <a16:creationId xmlns:a16="http://schemas.microsoft.com/office/drawing/2014/main" id="{C563EFCC-4A98-448C-863B-AEE217704268}"/>
              </a:ext>
            </a:extLst>
          </p:cNvPr>
          <p:cNvSpPr/>
          <p:nvPr/>
        </p:nvSpPr>
        <p:spPr>
          <a:xfrm>
            <a:off x="5540148" y="4163447"/>
            <a:ext cx="1005840" cy="1005840"/>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156332E-B05B-4540-9A1D-0DDBACD05C38}"/>
              </a:ext>
            </a:extLst>
          </p:cNvPr>
          <p:cNvSpPr txBox="1"/>
          <p:nvPr/>
        </p:nvSpPr>
        <p:spPr bwMode="auto">
          <a:xfrm>
            <a:off x="4894826" y="5197717"/>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smtClean="0">
                <a:solidFill>
                  <a:schemeClr val="tx1">
                    <a:lumMod val="85000"/>
                    <a:lumOff val="15000"/>
                  </a:schemeClr>
                </a:solidFill>
                <a:latin typeface="Helvetica Neue" pitchFamily="-105" charset="0"/>
                <a:cs typeface="Helvetica Neue" pitchFamily="-105" charset="0"/>
              </a:rPr>
              <a:t>Week 14</a:t>
            </a:r>
            <a:endParaRPr lang="en-US" sz="1600" b="1" dirty="0">
              <a:solidFill>
                <a:schemeClr val="tx1">
                  <a:lumMod val="85000"/>
                  <a:lumOff val="15000"/>
                </a:schemeClr>
              </a:solidFill>
              <a:latin typeface="Helvetica Neue" pitchFamily="-105" charset="0"/>
              <a:cs typeface="Helvetica Neue" pitchFamily="-105" charset="0"/>
            </a:endParaRPr>
          </a:p>
        </p:txBody>
      </p:sp>
      <p:pic>
        <p:nvPicPr>
          <p:cNvPr id="33" name="Graphic 32" descr="Bullseye">
            <a:extLst>
              <a:ext uri="{FF2B5EF4-FFF2-40B4-BE49-F238E27FC236}">
                <a16:creationId xmlns:a16="http://schemas.microsoft.com/office/drawing/2014/main" id="{4859D339-A481-47C9-9C2C-0AC999169A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710087" y="4322429"/>
            <a:ext cx="653396" cy="653396"/>
          </a:xfrm>
          <a:prstGeom prst="rect">
            <a:avLst/>
          </a:prstGeom>
        </p:spPr>
      </p:pic>
      <p:pic>
        <p:nvPicPr>
          <p:cNvPr id="34" name="Graphic 33" descr="Database">
            <a:extLst>
              <a:ext uri="{FF2B5EF4-FFF2-40B4-BE49-F238E27FC236}">
                <a16:creationId xmlns:a16="http://schemas.microsoft.com/office/drawing/2014/main" id="{3492C29A-A0E3-47AA-9CD5-ED09E7247C3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703403" y="1547912"/>
            <a:ext cx="685800" cy="685800"/>
          </a:xfrm>
          <a:prstGeom prst="rect">
            <a:avLst/>
          </a:prstGeom>
        </p:spPr>
      </p:pic>
      <p:pic>
        <p:nvPicPr>
          <p:cNvPr id="35" name="Graphic 34" descr="Statistics">
            <a:extLst>
              <a:ext uri="{FF2B5EF4-FFF2-40B4-BE49-F238E27FC236}">
                <a16:creationId xmlns:a16="http://schemas.microsoft.com/office/drawing/2014/main" id="{5CC6351B-5B4F-479B-9548-D60FECC93A9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688703" y="1563832"/>
            <a:ext cx="685800" cy="685800"/>
          </a:xfrm>
          <a:prstGeom prst="rect">
            <a:avLst/>
          </a:prstGeom>
        </p:spPr>
      </p:pic>
      <p:sp>
        <p:nvSpPr>
          <p:cNvPr id="36" name="TextBox 35">
            <a:extLst>
              <a:ext uri="{FF2B5EF4-FFF2-40B4-BE49-F238E27FC236}">
                <a16:creationId xmlns:a16="http://schemas.microsoft.com/office/drawing/2014/main" id="{418360A7-6ECB-430F-BDA7-FDBB710FF191}"/>
              </a:ext>
            </a:extLst>
          </p:cNvPr>
          <p:cNvSpPr txBox="1"/>
          <p:nvPr/>
        </p:nvSpPr>
        <p:spPr bwMode="auto">
          <a:xfrm>
            <a:off x="6932131" y="4175627"/>
            <a:ext cx="2323889" cy="135758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smtClean="0">
                <a:solidFill>
                  <a:schemeClr val="accent5"/>
                </a:solidFill>
                <a:latin typeface="Helvetica Neue" pitchFamily="-105" charset="0"/>
                <a:cs typeface="Helvetica Neue" pitchFamily="-105" charset="0"/>
              </a:rPr>
              <a:t>Warehouse &amp; Visualizations</a:t>
            </a:r>
          </a:p>
          <a:p>
            <a:pPr algn="ctr"/>
            <a:r>
              <a:rPr lang="en-US" sz="1400" b="1" dirty="0" smtClean="0">
                <a:solidFill>
                  <a:schemeClr val="bg1">
                    <a:lumMod val="50000"/>
                  </a:schemeClr>
                </a:solidFill>
                <a:latin typeface="Helvetica Neue" pitchFamily="-105" charset="0"/>
                <a:cs typeface="Helvetica Neue" pitchFamily="-105" charset="0"/>
              </a:rPr>
              <a:t>Data warehouse is operational and Tableau dashboard built</a:t>
            </a:r>
            <a:r>
              <a:rPr lang="en-US" sz="1400" b="1" dirty="0" smtClean="0">
                <a:solidFill>
                  <a:schemeClr val="accent5"/>
                </a:solidFill>
                <a:latin typeface="Helvetica Neue" pitchFamily="-105" charset="0"/>
                <a:cs typeface="Helvetica Neue" pitchFamily="-105" charset="0"/>
              </a:rPr>
              <a:t> </a:t>
            </a:r>
            <a:endParaRPr lang="en-US" sz="1600" dirty="0">
              <a:solidFill>
                <a:schemeClr val="bg1">
                  <a:lumMod val="50000"/>
                </a:schemeClr>
              </a:solidFill>
              <a:latin typeface="Helvetica Neue" pitchFamily="-105" charset="0"/>
              <a:cs typeface="Helvetica Neue" pitchFamily="-105" charset="0"/>
            </a:endParaRPr>
          </a:p>
          <a:p>
            <a:pPr algn="ctr"/>
            <a:endParaRPr lang="en-US" sz="1400" b="1" dirty="0">
              <a:solidFill>
                <a:schemeClr val="accent5"/>
              </a:solidFill>
              <a:latin typeface="Helvetica Neue" pitchFamily="-105" charset="0"/>
              <a:cs typeface="Helvetica Neue" pitchFamily="-105" charset="0"/>
            </a:endParaRPr>
          </a:p>
        </p:txBody>
      </p:sp>
      <p:sp>
        <p:nvSpPr>
          <p:cNvPr id="37" name="TextBox 36">
            <a:extLst>
              <a:ext uri="{FF2B5EF4-FFF2-40B4-BE49-F238E27FC236}">
                <a16:creationId xmlns:a16="http://schemas.microsoft.com/office/drawing/2014/main" id="{C51BD158-0ED2-4A11-B9D6-2C65065A810E}"/>
              </a:ext>
            </a:extLst>
          </p:cNvPr>
          <p:cNvSpPr txBox="1"/>
          <p:nvPr/>
        </p:nvSpPr>
        <p:spPr bwMode="auto">
          <a:xfrm>
            <a:off x="4950680" y="1758289"/>
            <a:ext cx="2323889" cy="92669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smtClean="0">
                <a:solidFill>
                  <a:schemeClr val="accent4"/>
                </a:solidFill>
                <a:latin typeface="Helvetica Neue" pitchFamily="-105" charset="0"/>
                <a:cs typeface="Helvetica Neue" pitchFamily="-105" charset="0"/>
              </a:rPr>
              <a:t>Data Warehouse Test</a:t>
            </a:r>
            <a:endParaRPr lang="en-US" sz="1400" dirty="0">
              <a:solidFill>
                <a:schemeClr val="bg1">
                  <a:lumMod val="50000"/>
                </a:schemeClr>
              </a:solidFill>
              <a:latin typeface="Helvetica Neue" pitchFamily="-105" charset="0"/>
              <a:cs typeface="Helvetica Neue" pitchFamily="-105" charset="0"/>
            </a:endParaRPr>
          </a:p>
          <a:p>
            <a:pPr algn="ctr"/>
            <a:r>
              <a:rPr lang="en-US" sz="1400" dirty="0" smtClean="0">
                <a:solidFill>
                  <a:schemeClr val="bg1">
                    <a:lumMod val="50000"/>
                  </a:schemeClr>
                </a:solidFill>
                <a:latin typeface="Helvetica Neue" pitchFamily="-105" charset="0"/>
                <a:cs typeface="Helvetica Neue" pitchFamily="-105" charset="0"/>
              </a:rPr>
              <a:t>Staging data is put in the data warehouse and initial data cleaning is performed</a:t>
            </a:r>
            <a:endParaRPr lang="en-US" sz="1400" dirty="0">
              <a:solidFill>
                <a:schemeClr val="bg1">
                  <a:lumMod val="50000"/>
                </a:schemeClr>
              </a:solidFill>
              <a:latin typeface="Helvetica Neue" pitchFamily="-105" charset="0"/>
              <a:cs typeface="Helvetica Neue" pitchFamily="-105" charset="0"/>
            </a:endParaRPr>
          </a:p>
        </p:txBody>
      </p:sp>
      <p:sp>
        <p:nvSpPr>
          <p:cNvPr id="39" name="TextBox 38">
            <a:extLst>
              <a:ext uri="{FF2B5EF4-FFF2-40B4-BE49-F238E27FC236}">
                <a16:creationId xmlns:a16="http://schemas.microsoft.com/office/drawing/2014/main" id="{601983AE-FF57-4124-9DC2-CE819FFE0DEE}"/>
              </a:ext>
            </a:extLst>
          </p:cNvPr>
          <p:cNvSpPr txBox="1"/>
          <p:nvPr/>
        </p:nvSpPr>
        <p:spPr bwMode="auto">
          <a:xfrm>
            <a:off x="6874733" y="919906"/>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smtClean="0">
                <a:solidFill>
                  <a:schemeClr val="tx1">
                    <a:lumMod val="85000"/>
                    <a:lumOff val="15000"/>
                  </a:schemeClr>
                </a:solidFill>
                <a:latin typeface="Helvetica Neue" pitchFamily="-105" charset="0"/>
                <a:cs typeface="Helvetica Neue" pitchFamily="-105" charset="0"/>
              </a:rPr>
              <a:t>Week 15</a:t>
            </a:r>
            <a:endParaRPr lang="en-US" sz="1600" b="1" dirty="0">
              <a:solidFill>
                <a:schemeClr val="tx1">
                  <a:lumMod val="85000"/>
                  <a:lumOff val="15000"/>
                </a:schemeClr>
              </a:solidFill>
              <a:latin typeface="Helvetica Neue" pitchFamily="-105" charset="0"/>
              <a:cs typeface="Helvetica Neue" pitchFamily="-105" charset="0"/>
            </a:endParaRPr>
          </a:p>
        </p:txBody>
      </p:sp>
      <p:sp>
        <p:nvSpPr>
          <p:cNvPr id="40" name="TextBox 39">
            <a:extLst>
              <a:ext uri="{FF2B5EF4-FFF2-40B4-BE49-F238E27FC236}">
                <a16:creationId xmlns:a16="http://schemas.microsoft.com/office/drawing/2014/main" id="{FCE850C6-C741-414A-BC20-DD06A371834E}"/>
              </a:ext>
            </a:extLst>
          </p:cNvPr>
          <p:cNvSpPr txBox="1"/>
          <p:nvPr/>
        </p:nvSpPr>
        <p:spPr bwMode="auto">
          <a:xfrm>
            <a:off x="8862917" y="5175388"/>
            <a:ext cx="2323889" cy="38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lnSpc>
                <a:spcPct val="150000"/>
              </a:lnSpc>
            </a:pPr>
            <a:r>
              <a:rPr lang="en-US" sz="1600" b="1" dirty="0">
                <a:solidFill>
                  <a:schemeClr val="tx1">
                    <a:lumMod val="85000"/>
                    <a:lumOff val="15000"/>
                  </a:schemeClr>
                </a:solidFill>
                <a:latin typeface="Helvetica Neue" pitchFamily="-105" charset="0"/>
                <a:cs typeface="Helvetica Neue" pitchFamily="-105" charset="0"/>
              </a:rPr>
              <a:t>Week 16</a:t>
            </a:r>
          </a:p>
        </p:txBody>
      </p:sp>
      <p:pic>
        <p:nvPicPr>
          <p:cNvPr id="41" name="Graphic 40" descr="Connections">
            <a:extLst>
              <a:ext uri="{FF2B5EF4-FFF2-40B4-BE49-F238E27FC236}">
                <a16:creationId xmlns:a16="http://schemas.microsoft.com/office/drawing/2014/main" id="{EF292136-1864-438A-A2C2-A0BACC2EF1FD}"/>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555806" y="4269772"/>
            <a:ext cx="771781" cy="771781"/>
          </a:xfrm>
          <a:prstGeom prst="rect">
            <a:avLst/>
          </a:prstGeom>
        </p:spPr>
      </p:pic>
      <p:sp>
        <p:nvSpPr>
          <p:cNvPr id="42" name="TextBox 41">
            <a:extLst>
              <a:ext uri="{FF2B5EF4-FFF2-40B4-BE49-F238E27FC236}">
                <a16:creationId xmlns:a16="http://schemas.microsoft.com/office/drawing/2014/main" id="{ABF902BD-F7E8-4456-AE2C-59AA3AFC569A}"/>
              </a:ext>
            </a:extLst>
          </p:cNvPr>
          <p:cNvSpPr txBox="1"/>
          <p:nvPr/>
        </p:nvSpPr>
        <p:spPr bwMode="auto">
          <a:xfrm>
            <a:off x="8953878" y="1756734"/>
            <a:ext cx="2323889" cy="1388361"/>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4" tIns="32147" rIns="64294" bIns="32147" numCol="1" rtlCol="0" anchor="t" anchorCtr="0" compatLnSpc="1">
            <a:prstTxWarp prst="textNoShape">
              <a:avLst/>
            </a:prstTxWarp>
            <a:spAutoFit/>
          </a:bodyPr>
          <a:lstStyle/>
          <a:p>
            <a:pPr algn="ctr"/>
            <a:r>
              <a:rPr lang="en-US" sz="1400" b="1" dirty="0">
                <a:solidFill>
                  <a:schemeClr val="accent6"/>
                </a:solidFill>
                <a:latin typeface="Helvetica Neue" pitchFamily="-105" charset="0"/>
                <a:cs typeface="Helvetica Neue" pitchFamily="-105" charset="0"/>
              </a:rPr>
              <a:t>Deliver &amp; Present</a:t>
            </a:r>
          </a:p>
          <a:p>
            <a:pPr algn="ctr"/>
            <a:r>
              <a:rPr lang="en-US" sz="1400" dirty="0">
                <a:solidFill>
                  <a:schemeClr val="bg1">
                    <a:lumMod val="50000"/>
                  </a:schemeClr>
                </a:solidFill>
                <a:latin typeface="Helvetica Neue" pitchFamily="-105" charset="0"/>
                <a:cs typeface="Helvetica Neue" pitchFamily="-105" charset="0"/>
              </a:rPr>
              <a:t>Present final solution to class</a:t>
            </a:r>
          </a:p>
          <a:p>
            <a:pPr algn="ctr"/>
            <a:r>
              <a:rPr lang="en-US" sz="1400" dirty="0">
                <a:solidFill>
                  <a:schemeClr val="bg1">
                    <a:lumMod val="50000"/>
                  </a:schemeClr>
                </a:solidFill>
                <a:latin typeface="Helvetica Neue" pitchFamily="-105" charset="0"/>
                <a:cs typeface="Helvetica Neue" pitchFamily="-105" charset="0"/>
              </a:rPr>
              <a:t>Determine peer score </a:t>
            </a:r>
          </a:p>
          <a:p>
            <a:pPr algn="ctr"/>
            <a:endParaRPr lang="en-US" sz="1400" dirty="0">
              <a:solidFill>
                <a:schemeClr val="bg1">
                  <a:lumMod val="50000"/>
                </a:schemeClr>
              </a:solidFill>
              <a:latin typeface="Helvetica Neue" pitchFamily="-105" charset="0"/>
              <a:cs typeface="Helvetica Neue" pitchFamily="-105" charset="0"/>
            </a:endParaRPr>
          </a:p>
          <a:p>
            <a:pPr algn="ctr"/>
            <a:endParaRPr lang="en-US" sz="1600" dirty="0">
              <a:solidFill>
                <a:schemeClr val="bg1">
                  <a:lumMod val="50000"/>
                </a:schemeClr>
              </a:solidFill>
              <a:latin typeface="Helvetica Neue" pitchFamily="-105" charset="0"/>
              <a:cs typeface="Helvetica Neue" pitchFamily="-105" charset="0"/>
            </a:endParaRPr>
          </a:p>
        </p:txBody>
      </p:sp>
      <p:pic>
        <p:nvPicPr>
          <p:cNvPr id="43" name="Picture 42">
            <a:extLst>
              <a:ext uri="{FF2B5EF4-FFF2-40B4-BE49-F238E27FC236}">
                <a16:creationId xmlns:a16="http://schemas.microsoft.com/office/drawing/2014/main" id="{9020706D-DBE2-43B1-ADC9-C4D58F849056}"/>
              </a:ext>
            </a:extLst>
          </p:cNvPr>
          <p:cNvPicPr>
            <a:picLocks noChangeAspect="1"/>
          </p:cNvPicPr>
          <p:nvPr/>
        </p:nvPicPr>
        <p:blipFill>
          <a:blip r:embed="rId10" cstate="hq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40561" y="4360103"/>
            <a:ext cx="578049" cy="578049"/>
          </a:xfrm>
          <a:prstGeom prst="rect">
            <a:avLst/>
          </a:prstGeom>
        </p:spPr>
      </p:pic>
    </p:spTree>
    <p:extLst>
      <p:ext uri="{BB962C8B-B14F-4D97-AF65-F5344CB8AC3E}">
        <p14:creationId xmlns:p14="http://schemas.microsoft.com/office/powerpoint/2010/main" val="279098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11</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Team Responsibilities</a:t>
            </a:r>
          </a:p>
        </p:txBody>
      </p:sp>
      <p:sp>
        <p:nvSpPr>
          <p:cNvPr id="5" name="Rectangle 4">
            <a:extLst>
              <a:ext uri="{FF2B5EF4-FFF2-40B4-BE49-F238E27FC236}">
                <a16:creationId xmlns:a16="http://schemas.microsoft.com/office/drawing/2014/main" id="{E7D19189-EBE2-4116-88DD-59C2D977FB87}"/>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0300FC2-5660-406F-9F0C-8615411347FB}"/>
              </a:ext>
            </a:extLst>
          </p:cNvPr>
          <p:cNvSpPr txBox="1"/>
          <p:nvPr/>
        </p:nvSpPr>
        <p:spPr>
          <a:xfrm>
            <a:off x="12457471" y="186813"/>
            <a:ext cx="1976284" cy="5324535"/>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to provide the breakdown of the key responsibilities for the members of your group.</a:t>
            </a:r>
          </a:p>
          <a:p>
            <a:pPr marL="285750" indent="-285750">
              <a:buFont typeface="Arial" panose="020B0604020202020204" pitchFamily="34" charset="0"/>
              <a:buChar char="•"/>
            </a:pPr>
            <a:r>
              <a:rPr lang="en-US" sz="2000" dirty="0">
                <a:solidFill>
                  <a:schemeClr val="bg1"/>
                </a:solidFill>
                <a:latin typeface="+mj-lt"/>
              </a:rPr>
              <a:t>Who was responsible for what part of the project?</a:t>
            </a:r>
          </a:p>
          <a:p>
            <a:pPr marL="285750" indent="-285750">
              <a:buFont typeface="Arial" panose="020B0604020202020204" pitchFamily="34" charset="0"/>
              <a:buChar char="•"/>
            </a:pPr>
            <a:r>
              <a:rPr lang="en-US" sz="2000" dirty="0">
                <a:solidFill>
                  <a:schemeClr val="bg1"/>
                </a:solidFill>
                <a:latin typeface="+mj-lt"/>
              </a:rPr>
              <a:t>List the person and their responsibilities.</a:t>
            </a:r>
          </a:p>
        </p:txBody>
      </p:sp>
      <p:sp>
        <p:nvSpPr>
          <p:cNvPr id="2" name="TextBox 1">
            <a:extLst>
              <a:ext uri="{FF2B5EF4-FFF2-40B4-BE49-F238E27FC236}">
                <a16:creationId xmlns:a16="http://schemas.microsoft.com/office/drawing/2014/main" id="{2B2AB373-18AA-4E7E-9EEA-76A21E2948D2}"/>
              </a:ext>
            </a:extLst>
          </p:cNvPr>
          <p:cNvSpPr txBox="1"/>
          <p:nvPr/>
        </p:nvSpPr>
        <p:spPr>
          <a:xfrm>
            <a:off x="1025013" y="1641643"/>
            <a:ext cx="4109884" cy="830997"/>
          </a:xfrm>
          <a:prstGeom prst="rect">
            <a:avLst/>
          </a:prstGeom>
          <a:noFill/>
        </p:spPr>
        <p:txBody>
          <a:bodyPr wrap="square" rtlCol="0">
            <a:spAutoFit/>
          </a:bodyPr>
          <a:lstStyle/>
          <a:p>
            <a:r>
              <a:rPr lang="en-US" sz="4800" dirty="0">
                <a:solidFill>
                  <a:schemeClr val="bg1"/>
                </a:solidFill>
                <a:latin typeface="+mj-lt"/>
              </a:rPr>
              <a:t>GROUP 1</a:t>
            </a:r>
          </a:p>
        </p:txBody>
      </p:sp>
      <p:sp>
        <p:nvSpPr>
          <p:cNvPr id="7" name="TextBox 6">
            <a:extLst>
              <a:ext uri="{FF2B5EF4-FFF2-40B4-BE49-F238E27FC236}">
                <a16:creationId xmlns:a16="http://schemas.microsoft.com/office/drawing/2014/main" id="{6CE6ED69-4FEB-457C-9D30-97DDE9E6EE48}"/>
              </a:ext>
            </a:extLst>
          </p:cNvPr>
          <p:cNvSpPr txBox="1"/>
          <p:nvPr/>
        </p:nvSpPr>
        <p:spPr>
          <a:xfrm>
            <a:off x="6324135" y="1747219"/>
            <a:ext cx="4459821" cy="1477328"/>
          </a:xfrm>
          <a:prstGeom prst="rect">
            <a:avLst/>
          </a:prstGeom>
          <a:noFill/>
        </p:spPr>
        <p:txBody>
          <a:bodyPr wrap="square" rtlCol="0">
            <a:spAutoFit/>
          </a:bodyPr>
          <a:lstStyle/>
          <a:p>
            <a:r>
              <a:rPr lang="en-US" dirty="0" smtClean="0">
                <a:solidFill>
                  <a:schemeClr val="bg1"/>
                </a:solidFill>
                <a:latin typeface="+mj-lt"/>
              </a:rPr>
              <a:t>Data Profiling for Zillow and NYC data</a:t>
            </a:r>
            <a:endParaRPr lang="en-US" dirty="0">
              <a:solidFill>
                <a:schemeClr val="bg1"/>
              </a:solidFill>
              <a:latin typeface="+mj-lt"/>
            </a:endParaRPr>
          </a:p>
          <a:p>
            <a:r>
              <a:rPr lang="en-US" dirty="0" smtClean="0">
                <a:solidFill>
                  <a:schemeClr val="bg1"/>
                </a:solidFill>
                <a:latin typeface="+mj-lt"/>
              </a:rPr>
              <a:t>Data architecture design</a:t>
            </a:r>
            <a:endParaRPr lang="en-US" dirty="0">
              <a:solidFill>
                <a:schemeClr val="bg1"/>
              </a:solidFill>
              <a:latin typeface="+mj-lt"/>
            </a:endParaRPr>
          </a:p>
          <a:p>
            <a:r>
              <a:rPr lang="en-US" dirty="0" smtClean="0">
                <a:solidFill>
                  <a:schemeClr val="bg1"/>
                </a:solidFill>
                <a:latin typeface="+mj-lt"/>
              </a:rPr>
              <a:t>Data warehouse design and implementation</a:t>
            </a:r>
            <a:endParaRPr lang="en-US" dirty="0">
              <a:solidFill>
                <a:schemeClr val="bg1"/>
              </a:solidFill>
              <a:latin typeface="+mj-lt"/>
            </a:endParaRPr>
          </a:p>
          <a:p>
            <a:r>
              <a:rPr lang="en-US" dirty="0" smtClean="0">
                <a:solidFill>
                  <a:schemeClr val="bg1"/>
                </a:solidFill>
                <a:latin typeface="+mj-lt"/>
              </a:rPr>
              <a:t>Visualization and dashboard design</a:t>
            </a:r>
            <a:endParaRPr lang="en-US" dirty="0">
              <a:solidFill>
                <a:schemeClr val="bg1"/>
              </a:solidFill>
              <a:latin typeface="+mj-lt"/>
            </a:endParaRPr>
          </a:p>
          <a:p>
            <a:r>
              <a:rPr lang="en-US" dirty="0" smtClean="0">
                <a:solidFill>
                  <a:schemeClr val="bg1"/>
                </a:solidFill>
                <a:latin typeface="+mj-lt"/>
              </a:rPr>
              <a:t>Executive Presentation Slides </a:t>
            </a:r>
            <a:endParaRPr lang="en-US" dirty="0">
              <a:solidFill>
                <a:schemeClr val="bg1"/>
              </a:solidFill>
              <a:latin typeface="+mj-lt"/>
            </a:endParaRPr>
          </a:p>
        </p:txBody>
      </p:sp>
      <p:pic>
        <p:nvPicPr>
          <p:cNvPr id="9" name="Graphic 8" descr="User">
            <a:extLst>
              <a:ext uri="{FF2B5EF4-FFF2-40B4-BE49-F238E27FC236}">
                <a16:creationId xmlns:a16="http://schemas.microsoft.com/office/drawing/2014/main" id="{FDD8B57E-0432-4C83-970F-6A509C335ED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096000" y="1040957"/>
            <a:ext cx="769441" cy="769441"/>
          </a:xfrm>
          <a:prstGeom prst="rect">
            <a:avLst/>
          </a:prstGeom>
        </p:spPr>
      </p:pic>
      <p:sp>
        <p:nvSpPr>
          <p:cNvPr id="10" name="TextBox 9">
            <a:extLst>
              <a:ext uri="{FF2B5EF4-FFF2-40B4-BE49-F238E27FC236}">
                <a16:creationId xmlns:a16="http://schemas.microsoft.com/office/drawing/2014/main" id="{2C65CAAA-1147-4406-A2E2-B171A35544BF}"/>
              </a:ext>
            </a:extLst>
          </p:cNvPr>
          <p:cNvSpPr txBox="1"/>
          <p:nvPr/>
        </p:nvSpPr>
        <p:spPr>
          <a:xfrm>
            <a:off x="6865441" y="1203641"/>
            <a:ext cx="4109884" cy="461665"/>
          </a:xfrm>
          <a:prstGeom prst="rect">
            <a:avLst/>
          </a:prstGeom>
          <a:noFill/>
        </p:spPr>
        <p:txBody>
          <a:bodyPr wrap="square" rtlCol="0">
            <a:spAutoFit/>
          </a:bodyPr>
          <a:lstStyle/>
          <a:p>
            <a:r>
              <a:rPr lang="en-US" sz="2400" dirty="0">
                <a:solidFill>
                  <a:schemeClr val="bg1"/>
                </a:solidFill>
                <a:latin typeface="+mj-lt"/>
              </a:rPr>
              <a:t>Natan Bienstock</a:t>
            </a:r>
          </a:p>
        </p:txBody>
      </p:sp>
      <p:pic>
        <p:nvPicPr>
          <p:cNvPr id="12" name="Graphic 11" descr="User">
            <a:extLst>
              <a:ext uri="{FF2B5EF4-FFF2-40B4-BE49-F238E27FC236}">
                <a16:creationId xmlns:a16="http://schemas.microsoft.com/office/drawing/2014/main" id="{690A55F7-58B9-427C-8028-33E0550FBDE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19548" y="3266316"/>
            <a:ext cx="769441" cy="769441"/>
          </a:xfrm>
          <a:prstGeom prst="rect">
            <a:avLst/>
          </a:prstGeom>
        </p:spPr>
      </p:pic>
      <p:sp>
        <p:nvSpPr>
          <p:cNvPr id="13" name="TextBox 12">
            <a:extLst>
              <a:ext uri="{FF2B5EF4-FFF2-40B4-BE49-F238E27FC236}">
                <a16:creationId xmlns:a16="http://schemas.microsoft.com/office/drawing/2014/main" id="{B88702C3-8A1F-4EB9-BD78-44EC97F50167}"/>
              </a:ext>
            </a:extLst>
          </p:cNvPr>
          <p:cNvSpPr txBox="1"/>
          <p:nvPr/>
        </p:nvSpPr>
        <p:spPr>
          <a:xfrm>
            <a:off x="1025013" y="3429000"/>
            <a:ext cx="4109884" cy="461665"/>
          </a:xfrm>
          <a:prstGeom prst="rect">
            <a:avLst/>
          </a:prstGeom>
          <a:noFill/>
        </p:spPr>
        <p:txBody>
          <a:bodyPr wrap="square" rtlCol="0">
            <a:spAutoFit/>
          </a:bodyPr>
          <a:lstStyle/>
          <a:p>
            <a:r>
              <a:rPr lang="en-US" sz="2400" dirty="0" smtClean="0">
                <a:solidFill>
                  <a:schemeClr val="bg1"/>
                </a:solidFill>
                <a:latin typeface="+mj-lt"/>
              </a:rPr>
              <a:t>Randy </a:t>
            </a:r>
            <a:r>
              <a:rPr lang="en-US" sz="2400" dirty="0">
                <a:solidFill>
                  <a:schemeClr val="bg1"/>
                </a:solidFill>
                <a:latin typeface="+mj-lt"/>
              </a:rPr>
              <a:t>Xia</a:t>
            </a:r>
          </a:p>
        </p:txBody>
      </p:sp>
      <p:pic>
        <p:nvPicPr>
          <p:cNvPr id="14" name="Graphic 13" descr="User">
            <a:extLst>
              <a:ext uri="{FF2B5EF4-FFF2-40B4-BE49-F238E27FC236}">
                <a16:creationId xmlns:a16="http://schemas.microsoft.com/office/drawing/2014/main" id="{9AF06CDE-2F27-42C2-A067-91BD055A070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096000" y="3266316"/>
            <a:ext cx="769441" cy="769441"/>
          </a:xfrm>
          <a:prstGeom prst="rect">
            <a:avLst/>
          </a:prstGeom>
        </p:spPr>
      </p:pic>
      <p:sp>
        <p:nvSpPr>
          <p:cNvPr id="15" name="TextBox 14">
            <a:extLst>
              <a:ext uri="{FF2B5EF4-FFF2-40B4-BE49-F238E27FC236}">
                <a16:creationId xmlns:a16="http://schemas.microsoft.com/office/drawing/2014/main" id="{9985B9D2-EFF3-4D3F-8F80-B64436535BE0}"/>
              </a:ext>
            </a:extLst>
          </p:cNvPr>
          <p:cNvSpPr txBox="1"/>
          <p:nvPr/>
        </p:nvSpPr>
        <p:spPr>
          <a:xfrm>
            <a:off x="6865441" y="3429000"/>
            <a:ext cx="4109884" cy="461665"/>
          </a:xfrm>
          <a:prstGeom prst="rect">
            <a:avLst/>
          </a:prstGeom>
          <a:noFill/>
        </p:spPr>
        <p:txBody>
          <a:bodyPr wrap="square" rtlCol="0">
            <a:spAutoFit/>
          </a:bodyPr>
          <a:lstStyle/>
          <a:p>
            <a:r>
              <a:rPr lang="en-US" sz="2400" dirty="0">
                <a:solidFill>
                  <a:schemeClr val="bg1"/>
                </a:solidFill>
                <a:latin typeface="+mj-lt"/>
              </a:rPr>
              <a:t>Wen Chen</a:t>
            </a:r>
          </a:p>
        </p:txBody>
      </p:sp>
      <p:sp>
        <p:nvSpPr>
          <p:cNvPr id="8" name="TextBox 7">
            <a:extLst>
              <a:ext uri="{FF2B5EF4-FFF2-40B4-BE49-F238E27FC236}">
                <a16:creationId xmlns:a16="http://schemas.microsoft.com/office/drawing/2014/main" id="{5DE4B504-039F-45DB-AAE4-FE0CD7BF8738}"/>
              </a:ext>
            </a:extLst>
          </p:cNvPr>
          <p:cNvSpPr txBox="1"/>
          <p:nvPr/>
        </p:nvSpPr>
        <p:spPr>
          <a:xfrm>
            <a:off x="319548" y="4170947"/>
            <a:ext cx="5343315" cy="923330"/>
          </a:xfrm>
          <a:prstGeom prst="rect">
            <a:avLst/>
          </a:prstGeom>
          <a:noFill/>
        </p:spPr>
        <p:txBody>
          <a:bodyPr wrap="square" rtlCol="0">
            <a:spAutoFit/>
          </a:bodyPr>
          <a:lstStyle/>
          <a:p>
            <a:r>
              <a:rPr lang="en-US" altLang="zh-CN" dirty="0" smtClean="0">
                <a:solidFill>
                  <a:schemeClr val="accent5">
                    <a:lumMod val="20000"/>
                    <a:lumOff val="80000"/>
                  </a:schemeClr>
                </a:solidFill>
              </a:rPr>
              <a:t>Design Documentation Lead</a:t>
            </a:r>
          </a:p>
          <a:p>
            <a:r>
              <a:rPr lang="en-US" altLang="zh-CN" dirty="0" smtClean="0">
                <a:solidFill>
                  <a:schemeClr val="accent5">
                    <a:lumMod val="20000"/>
                    <a:lumOff val="80000"/>
                  </a:schemeClr>
                </a:solidFill>
              </a:rPr>
              <a:t>City Realty data acquisition</a:t>
            </a:r>
            <a:endParaRPr lang="en-US" altLang="zh-CN" dirty="0">
              <a:solidFill>
                <a:schemeClr val="accent5">
                  <a:lumMod val="20000"/>
                  <a:lumOff val="80000"/>
                </a:schemeClr>
              </a:solidFill>
            </a:endParaRPr>
          </a:p>
          <a:p>
            <a:r>
              <a:rPr lang="en-US" altLang="zh-CN" dirty="0" smtClean="0">
                <a:solidFill>
                  <a:schemeClr val="accent5">
                    <a:lumMod val="20000"/>
                    <a:lumOff val="80000"/>
                  </a:schemeClr>
                </a:solidFill>
              </a:rPr>
              <a:t>Upload scripts to move raw data to S3 locations</a:t>
            </a:r>
            <a:endParaRPr lang="zh-CN" altLang="en-US" dirty="0"/>
          </a:p>
        </p:txBody>
      </p:sp>
      <p:sp>
        <p:nvSpPr>
          <p:cNvPr id="11" name="TextBox 10">
            <a:extLst>
              <a:ext uri="{FF2B5EF4-FFF2-40B4-BE49-F238E27FC236}">
                <a16:creationId xmlns:a16="http://schemas.microsoft.com/office/drawing/2014/main" id="{4A33071F-F19D-4DA0-9F8C-F9D86E21B952}"/>
              </a:ext>
            </a:extLst>
          </p:cNvPr>
          <p:cNvSpPr txBox="1"/>
          <p:nvPr/>
        </p:nvSpPr>
        <p:spPr>
          <a:xfrm>
            <a:off x="6721642" y="4170947"/>
            <a:ext cx="4632158" cy="646331"/>
          </a:xfrm>
          <a:prstGeom prst="rect">
            <a:avLst/>
          </a:prstGeom>
          <a:noFill/>
        </p:spPr>
        <p:txBody>
          <a:bodyPr wrap="square" rtlCol="0">
            <a:spAutoFit/>
          </a:bodyPr>
          <a:lstStyle/>
          <a:p>
            <a:r>
              <a:rPr lang="en-US" altLang="zh-CN" dirty="0" smtClean="0">
                <a:solidFill>
                  <a:schemeClr val="bg2"/>
                </a:solidFill>
              </a:rPr>
              <a:t>Initial study of real estate market</a:t>
            </a:r>
          </a:p>
          <a:p>
            <a:r>
              <a:rPr lang="en-US" altLang="zh-CN" dirty="0" smtClean="0">
                <a:solidFill>
                  <a:schemeClr val="bg2"/>
                </a:solidFill>
              </a:rPr>
              <a:t>Locating potential data sources</a:t>
            </a:r>
            <a:endParaRPr lang="zh-CN" altLang="en-US" dirty="0">
              <a:solidFill>
                <a:schemeClr val="bg2"/>
              </a:solidFill>
            </a:endParaRPr>
          </a:p>
        </p:txBody>
      </p:sp>
    </p:spTree>
    <p:extLst>
      <p:ext uri="{BB962C8B-B14F-4D97-AF65-F5344CB8AC3E}">
        <p14:creationId xmlns:p14="http://schemas.microsoft.com/office/powerpoint/2010/main" val="1555681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359562-BA11-4C76-BE63-2E03D586A678}"/>
              </a:ext>
            </a:extLst>
          </p:cNvPr>
          <p:cNvSpPr/>
          <p:nvPr/>
        </p:nvSpPr>
        <p:spPr>
          <a:xfrm>
            <a:off x="1110111" y="951487"/>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12</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Assumptions</a:t>
            </a:r>
          </a:p>
        </p:txBody>
      </p:sp>
      <p:pic>
        <p:nvPicPr>
          <p:cNvPr id="5" name="Graphic 4" descr="Compass">
            <a:extLst>
              <a:ext uri="{FF2B5EF4-FFF2-40B4-BE49-F238E27FC236}">
                <a16:creationId xmlns:a16="http://schemas.microsoft.com/office/drawing/2014/main" id="{50128C23-EEF2-4DC2-9874-EAC0074214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458327" y="2743200"/>
            <a:ext cx="1371600" cy="1371600"/>
          </a:xfrm>
          <a:prstGeom prst="rect">
            <a:avLst/>
          </a:prstGeom>
        </p:spPr>
      </p:pic>
      <p:sp>
        <p:nvSpPr>
          <p:cNvPr id="6" name="Rectangle: Top Corners Rounded 5">
            <a:extLst>
              <a:ext uri="{FF2B5EF4-FFF2-40B4-BE49-F238E27FC236}">
                <a16:creationId xmlns:a16="http://schemas.microsoft.com/office/drawing/2014/main" id="{C18E192E-324E-4A62-9AC3-7FE665CBB022}"/>
              </a:ext>
            </a:extLst>
          </p:cNvPr>
          <p:cNvSpPr/>
          <p:nvPr/>
        </p:nvSpPr>
        <p:spPr>
          <a:xfrm rot="10800000">
            <a:off x="1110112" y="951487"/>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ACFAF4B-72FC-4C64-8D9C-D9E3CED86FCF}"/>
              </a:ext>
            </a:extLst>
          </p:cNvPr>
          <p:cNvSpPr txBox="1"/>
          <p:nvPr/>
        </p:nvSpPr>
        <p:spPr>
          <a:xfrm>
            <a:off x="1110111" y="909518"/>
            <a:ext cx="901569" cy="523220"/>
          </a:xfrm>
          <a:prstGeom prst="rect">
            <a:avLst/>
          </a:prstGeom>
          <a:noFill/>
        </p:spPr>
        <p:txBody>
          <a:bodyPr wrap="square" rtlCol="0">
            <a:spAutoFit/>
          </a:bodyPr>
          <a:lstStyle/>
          <a:p>
            <a:pPr algn="ctr"/>
            <a:r>
              <a:rPr lang="en-US" sz="2800" b="1" dirty="0">
                <a:solidFill>
                  <a:schemeClr val="bg1"/>
                </a:solidFill>
                <a:latin typeface="+mj-lt"/>
              </a:rPr>
              <a:t>1</a:t>
            </a:r>
          </a:p>
        </p:txBody>
      </p:sp>
      <p:sp>
        <p:nvSpPr>
          <p:cNvPr id="18" name="Rectangle 17">
            <a:extLst>
              <a:ext uri="{FF2B5EF4-FFF2-40B4-BE49-F238E27FC236}">
                <a16:creationId xmlns:a16="http://schemas.microsoft.com/office/drawing/2014/main" id="{71A93F58-4544-41D1-89E2-540B0328B2C6}"/>
              </a:ext>
            </a:extLst>
          </p:cNvPr>
          <p:cNvSpPr/>
          <p:nvPr/>
        </p:nvSpPr>
        <p:spPr>
          <a:xfrm>
            <a:off x="1110111" y="4443853"/>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Top Corners Rounded 18">
            <a:extLst>
              <a:ext uri="{FF2B5EF4-FFF2-40B4-BE49-F238E27FC236}">
                <a16:creationId xmlns:a16="http://schemas.microsoft.com/office/drawing/2014/main" id="{281B60B1-2C4A-422C-A0DA-1FE3E77EE2ED}"/>
              </a:ext>
            </a:extLst>
          </p:cNvPr>
          <p:cNvSpPr/>
          <p:nvPr/>
        </p:nvSpPr>
        <p:spPr>
          <a:xfrm rot="10800000">
            <a:off x="1110112" y="4443853"/>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F62C38EE-FF2B-4A84-B615-4E1F58976E75}"/>
              </a:ext>
            </a:extLst>
          </p:cNvPr>
          <p:cNvSpPr txBox="1"/>
          <p:nvPr/>
        </p:nvSpPr>
        <p:spPr>
          <a:xfrm>
            <a:off x="1110111" y="4401884"/>
            <a:ext cx="901569" cy="523220"/>
          </a:xfrm>
          <a:prstGeom prst="rect">
            <a:avLst/>
          </a:prstGeom>
          <a:noFill/>
        </p:spPr>
        <p:txBody>
          <a:bodyPr wrap="square" rtlCol="0">
            <a:spAutoFit/>
          </a:bodyPr>
          <a:lstStyle/>
          <a:p>
            <a:pPr algn="ctr"/>
            <a:r>
              <a:rPr lang="en-US" sz="2800" b="1" dirty="0">
                <a:solidFill>
                  <a:schemeClr val="bg1"/>
                </a:solidFill>
                <a:latin typeface="+mj-lt"/>
              </a:rPr>
              <a:t>3</a:t>
            </a:r>
          </a:p>
        </p:txBody>
      </p:sp>
      <p:sp>
        <p:nvSpPr>
          <p:cNvPr id="21" name="Rectangle 20">
            <a:extLst>
              <a:ext uri="{FF2B5EF4-FFF2-40B4-BE49-F238E27FC236}">
                <a16:creationId xmlns:a16="http://schemas.microsoft.com/office/drawing/2014/main" id="{F60D9C55-B359-4A91-93A8-218D5EA43813}"/>
              </a:ext>
            </a:extLst>
          </p:cNvPr>
          <p:cNvSpPr/>
          <p:nvPr/>
        </p:nvSpPr>
        <p:spPr>
          <a:xfrm>
            <a:off x="7923193" y="951487"/>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4B3EF6E2-8967-463E-8CEC-80A3E5E23181}"/>
              </a:ext>
            </a:extLst>
          </p:cNvPr>
          <p:cNvSpPr/>
          <p:nvPr/>
        </p:nvSpPr>
        <p:spPr>
          <a:xfrm rot="10800000">
            <a:off x="10291009" y="951487"/>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9FBCA64-89CB-4C54-A1D1-83330B3C427B}"/>
              </a:ext>
            </a:extLst>
          </p:cNvPr>
          <p:cNvSpPr txBox="1"/>
          <p:nvPr/>
        </p:nvSpPr>
        <p:spPr>
          <a:xfrm>
            <a:off x="10308655" y="882055"/>
            <a:ext cx="901569" cy="523220"/>
          </a:xfrm>
          <a:prstGeom prst="rect">
            <a:avLst/>
          </a:prstGeom>
          <a:noFill/>
        </p:spPr>
        <p:txBody>
          <a:bodyPr wrap="square" rtlCol="0">
            <a:spAutoFit/>
          </a:bodyPr>
          <a:lstStyle/>
          <a:p>
            <a:pPr algn="ctr"/>
            <a:r>
              <a:rPr lang="en-US" sz="2800" b="1" dirty="0" smtClean="0">
                <a:solidFill>
                  <a:schemeClr val="bg1"/>
                </a:solidFill>
                <a:latin typeface="+mj-lt"/>
              </a:rPr>
              <a:t>2</a:t>
            </a:r>
            <a:endParaRPr lang="en-US" sz="2800" b="1" dirty="0">
              <a:solidFill>
                <a:schemeClr val="bg1"/>
              </a:solidFill>
              <a:latin typeface="+mj-lt"/>
            </a:endParaRPr>
          </a:p>
        </p:txBody>
      </p:sp>
      <p:sp>
        <p:nvSpPr>
          <p:cNvPr id="27" name="Rectangle 26">
            <a:extLst>
              <a:ext uri="{FF2B5EF4-FFF2-40B4-BE49-F238E27FC236}">
                <a16:creationId xmlns:a16="http://schemas.microsoft.com/office/drawing/2014/main" id="{F16B215F-91E2-4C50-BB03-EE0575D9D0A1}"/>
              </a:ext>
            </a:extLst>
          </p:cNvPr>
          <p:cNvSpPr/>
          <p:nvPr/>
        </p:nvSpPr>
        <p:spPr>
          <a:xfrm>
            <a:off x="7940840" y="4443853"/>
            <a:ext cx="3269384" cy="1322481"/>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Top Corners Rounded 27">
            <a:extLst>
              <a:ext uri="{FF2B5EF4-FFF2-40B4-BE49-F238E27FC236}">
                <a16:creationId xmlns:a16="http://schemas.microsoft.com/office/drawing/2014/main" id="{1A5C8CB8-E4CF-4B80-AC6F-6A72D4CE460A}"/>
              </a:ext>
            </a:extLst>
          </p:cNvPr>
          <p:cNvSpPr/>
          <p:nvPr/>
        </p:nvSpPr>
        <p:spPr>
          <a:xfrm rot="10800000">
            <a:off x="10308656" y="4443853"/>
            <a:ext cx="901568" cy="453788"/>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DCBF8B8F-5191-4439-A1DA-CBED3DCEDA12}"/>
              </a:ext>
            </a:extLst>
          </p:cNvPr>
          <p:cNvSpPr txBox="1"/>
          <p:nvPr/>
        </p:nvSpPr>
        <p:spPr>
          <a:xfrm>
            <a:off x="10326302" y="4374421"/>
            <a:ext cx="901569" cy="523220"/>
          </a:xfrm>
          <a:prstGeom prst="rect">
            <a:avLst/>
          </a:prstGeom>
          <a:noFill/>
        </p:spPr>
        <p:txBody>
          <a:bodyPr wrap="square" rtlCol="0">
            <a:spAutoFit/>
          </a:bodyPr>
          <a:lstStyle/>
          <a:p>
            <a:pPr algn="ctr"/>
            <a:r>
              <a:rPr lang="en-US" sz="2800" b="1" dirty="0" smtClean="0">
                <a:solidFill>
                  <a:schemeClr val="bg1"/>
                </a:solidFill>
                <a:latin typeface="+mj-lt"/>
              </a:rPr>
              <a:t>4</a:t>
            </a:r>
            <a:endParaRPr lang="en-US" sz="2800" b="1" dirty="0">
              <a:solidFill>
                <a:schemeClr val="bg1"/>
              </a:solidFill>
              <a:latin typeface="+mj-lt"/>
            </a:endParaRPr>
          </a:p>
        </p:txBody>
      </p:sp>
      <p:sp>
        <p:nvSpPr>
          <p:cNvPr id="30" name="TextBox 29">
            <a:extLst>
              <a:ext uri="{FF2B5EF4-FFF2-40B4-BE49-F238E27FC236}">
                <a16:creationId xmlns:a16="http://schemas.microsoft.com/office/drawing/2014/main" id="{DB44A478-9435-46B2-BFEA-4FE763531361}"/>
              </a:ext>
            </a:extLst>
          </p:cNvPr>
          <p:cNvSpPr txBox="1"/>
          <p:nvPr/>
        </p:nvSpPr>
        <p:spPr>
          <a:xfrm>
            <a:off x="2165684" y="1109572"/>
            <a:ext cx="2002055" cy="830997"/>
          </a:xfrm>
          <a:prstGeom prst="rect">
            <a:avLst/>
          </a:prstGeom>
          <a:noFill/>
        </p:spPr>
        <p:txBody>
          <a:bodyPr wrap="square" rtlCol="0">
            <a:spAutoFit/>
          </a:bodyPr>
          <a:lstStyle/>
          <a:p>
            <a:r>
              <a:rPr lang="en-US" sz="1600" b="1" dirty="0" smtClean="0">
                <a:latin typeface="+mj-lt"/>
              </a:rPr>
              <a:t>All data sources  would have the same grain</a:t>
            </a:r>
            <a:endParaRPr lang="en-US" sz="1600" b="1" dirty="0">
              <a:latin typeface="+mj-lt"/>
            </a:endParaRPr>
          </a:p>
        </p:txBody>
      </p:sp>
      <p:sp>
        <p:nvSpPr>
          <p:cNvPr id="32" name="TextBox 31">
            <a:extLst>
              <a:ext uri="{FF2B5EF4-FFF2-40B4-BE49-F238E27FC236}">
                <a16:creationId xmlns:a16="http://schemas.microsoft.com/office/drawing/2014/main" id="{D080F413-2CFC-456D-A266-049555CF30C1}"/>
              </a:ext>
            </a:extLst>
          </p:cNvPr>
          <p:cNvSpPr txBox="1"/>
          <p:nvPr/>
        </p:nvSpPr>
        <p:spPr>
          <a:xfrm>
            <a:off x="2114552" y="4689592"/>
            <a:ext cx="2002055" cy="830997"/>
          </a:xfrm>
          <a:prstGeom prst="rect">
            <a:avLst/>
          </a:prstGeom>
          <a:noFill/>
        </p:spPr>
        <p:txBody>
          <a:bodyPr wrap="square" rtlCol="0">
            <a:spAutoFit/>
          </a:bodyPr>
          <a:lstStyle/>
          <a:p>
            <a:r>
              <a:rPr lang="en-US" sz="1600" dirty="0" smtClean="0"/>
              <a:t>Real estate investors look at properties by zip code</a:t>
            </a:r>
            <a:endParaRPr lang="en-US" sz="1600" dirty="0"/>
          </a:p>
        </p:txBody>
      </p:sp>
      <p:sp>
        <p:nvSpPr>
          <p:cNvPr id="33" name="TextBox 32">
            <a:extLst>
              <a:ext uri="{FF2B5EF4-FFF2-40B4-BE49-F238E27FC236}">
                <a16:creationId xmlns:a16="http://schemas.microsoft.com/office/drawing/2014/main" id="{C8FD2D41-3225-4DB8-B4E4-D353239C2731}"/>
              </a:ext>
            </a:extLst>
          </p:cNvPr>
          <p:cNvSpPr txBox="1"/>
          <p:nvPr/>
        </p:nvSpPr>
        <p:spPr>
          <a:xfrm>
            <a:off x="8322647" y="1247933"/>
            <a:ext cx="2002055" cy="584775"/>
          </a:xfrm>
          <a:prstGeom prst="rect">
            <a:avLst/>
          </a:prstGeom>
          <a:noFill/>
        </p:spPr>
        <p:txBody>
          <a:bodyPr wrap="square" rtlCol="0">
            <a:spAutoFit/>
          </a:bodyPr>
          <a:lstStyle/>
          <a:p>
            <a:pPr lvl="0"/>
            <a:r>
              <a:rPr lang="en-US" sz="1600" b="1" dirty="0">
                <a:solidFill>
                  <a:srgbClr val="496491"/>
                </a:solidFill>
                <a:latin typeface="Calibri Light" panose="020F0302020204030204"/>
              </a:rPr>
              <a:t>All data sources  would have </a:t>
            </a:r>
            <a:r>
              <a:rPr lang="en-US" sz="1600" b="1" dirty="0" smtClean="0">
                <a:solidFill>
                  <a:srgbClr val="496491"/>
                </a:solidFill>
                <a:latin typeface="Calibri Light" panose="020F0302020204030204"/>
              </a:rPr>
              <a:t>zip code</a:t>
            </a:r>
            <a:endParaRPr lang="en-US" sz="1600" b="1" dirty="0">
              <a:solidFill>
                <a:srgbClr val="496491"/>
              </a:solidFill>
              <a:latin typeface="Calibri Light" panose="020F0302020204030204"/>
            </a:endParaRPr>
          </a:p>
        </p:txBody>
      </p:sp>
      <p:sp>
        <p:nvSpPr>
          <p:cNvPr id="35" name="TextBox 34">
            <a:extLst>
              <a:ext uri="{FF2B5EF4-FFF2-40B4-BE49-F238E27FC236}">
                <a16:creationId xmlns:a16="http://schemas.microsoft.com/office/drawing/2014/main" id="{449B2CC7-0B58-4061-AA3E-975FA5384FAB}"/>
              </a:ext>
            </a:extLst>
          </p:cNvPr>
          <p:cNvSpPr txBox="1"/>
          <p:nvPr/>
        </p:nvSpPr>
        <p:spPr>
          <a:xfrm>
            <a:off x="8288954" y="4566481"/>
            <a:ext cx="2002055" cy="1077218"/>
          </a:xfrm>
          <a:prstGeom prst="rect">
            <a:avLst/>
          </a:prstGeom>
          <a:noFill/>
        </p:spPr>
        <p:txBody>
          <a:bodyPr wrap="square" rtlCol="0">
            <a:spAutoFit/>
          </a:bodyPr>
          <a:lstStyle/>
          <a:p>
            <a:r>
              <a:rPr lang="en-US" sz="1600" dirty="0" smtClean="0"/>
              <a:t>The main distinction between buildings is commercial or residential</a:t>
            </a:r>
            <a:endParaRPr lang="en-US" sz="1600" dirty="0"/>
          </a:p>
        </p:txBody>
      </p:sp>
      <p:sp>
        <p:nvSpPr>
          <p:cNvPr id="36" name="Rectangle 35">
            <a:extLst>
              <a:ext uri="{FF2B5EF4-FFF2-40B4-BE49-F238E27FC236}">
                <a16:creationId xmlns:a16="http://schemas.microsoft.com/office/drawing/2014/main" id="{DFB5B250-59A6-4850-9A58-D18E189114CC}"/>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93699E6-3F5B-4294-9E07-6355A001E2E4}"/>
              </a:ext>
            </a:extLst>
          </p:cNvPr>
          <p:cNvSpPr txBox="1"/>
          <p:nvPr/>
        </p:nvSpPr>
        <p:spPr>
          <a:xfrm>
            <a:off x="12457471" y="186813"/>
            <a:ext cx="1976284" cy="4708981"/>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Describe the assumptions made about your project that contextualize its limitations and constraints.</a:t>
            </a:r>
          </a:p>
          <a:p>
            <a:pPr marL="285750" indent="-285750">
              <a:buFont typeface="Arial" panose="020B0604020202020204" pitchFamily="34" charset="0"/>
              <a:buChar char="•"/>
            </a:pPr>
            <a:r>
              <a:rPr lang="en-US" sz="2000" dirty="0">
                <a:solidFill>
                  <a:schemeClr val="bg1"/>
                </a:solidFill>
                <a:latin typeface="+mj-lt"/>
              </a:rPr>
              <a:t>Feel free to edit/change this slide as much as necessary</a:t>
            </a:r>
          </a:p>
        </p:txBody>
      </p:sp>
    </p:spTree>
    <p:extLst>
      <p:ext uri="{BB962C8B-B14F-4D97-AF65-F5344CB8AC3E}">
        <p14:creationId xmlns:p14="http://schemas.microsoft.com/office/powerpoint/2010/main" val="3176741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58DF7F-DF8C-442D-9096-75241CAD2201}"/>
              </a:ext>
            </a:extLst>
          </p:cNvPr>
          <p:cNvSpPr>
            <a:spLocks noGrp="1"/>
          </p:cNvSpPr>
          <p:nvPr>
            <p:ph type="sldNum" sz="quarter" idx="12"/>
          </p:nvPr>
        </p:nvSpPr>
        <p:spPr/>
        <p:txBody>
          <a:bodyPr/>
          <a:lstStyle/>
          <a:p>
            <a:fld id="{D1147761-E745-4E82-9000-A916A425F694}" type="slidenum">
              <a:rPr lang="en-US" smtClean="0"/>
              <a:pPr/>
              <a:t>13</a:t>
            </a:fld>
            <a:endParaRPr lang="en-US"/>
          </a:p>
        </p:txBody>
      </p:sp>
      <p:sp>
        <p:nvSpPr>
          <p:cNvPr id="4" name="Text Placeholder 3">
            <a:extLst>
              <a:ext uri="{FF2B5EF4-FFF2-40B4-BE49-F238E27FC236}">
                <a16:creationId xmlns:a16="http://schemas.microsoft.com/office/drawing/2014/main" id="{CACD9D8F-F1EA-4406-B066-4408691C42CB}"/>
              </a:ext>
            </a:extLst>
          </p:cNvPr>
          <p:cNvSpPr>
            <a:spLocks noGrp="1"/>
          </p:cNvSpPr>
          <p:nvPr>
            <p:ph type="body" sz="quarter" idx="13"/>
          </p:nvPr>
        </p:nvSpPr>
        <p:spPr/>
        <p:txBody>
          <a:bodyPr/>
          <a:lstStyle/>
          <a:p>
            <a:r>
              <a:rPr lang="en-US" sz="1800" dirty="0" smtClean="0"/>
              <a:t>Acquiring data from City Realty website as it was hard to scrape the data</a:t>
            </a:r>
            <a:endParaRPr lang="en-US" sz="1800" dirty="0"/>
          </a:p>
        </p:txBody>
      </p:sp>
      <p:sp>
        <p:nvSpPr>
          <p:cNvPr id="5" name="Text Placeholder 4">
            <a:extLst>
              <a:ext uri="{FF2B5EF4-FFF2-40B4-BE49-F238E27FC236}">
                <a16:creationId xmlns:a16="http://schemas.microsoft.com/office/drawing/2014/main" id="{ADE57194-248C-4B58-9E92-B09ED72E19B6}"/>
              </a:ext>
            </a:extLst>
          </p:cNvPr>
          <p:cNvSpPr>
            <a:spLocks noGrp="1"/>
          </p:cNvSpPr>
          <p:nvPr>
            <p:ph type="body" sz="quarter" idx="14"/>
          </p:nvPr>
        </p:nvSpPr>
        <p:spPr/>
        <p:txBody>
          <a:bodyPr/>
          <a:lstStyle/>
          <a:p>
            <a:r>
              <a:rPr lang="en-US" sz="1800" dirty="0" smtClean="0"/>
              <a:t>One team member leaving in the middle of the project due to a family emergency</a:t>
            </a:r>
            <a:endParaRPr lang="en-US" sz="1800" dirty="0"/>
          </a:p>
        </p:txBody>
      </p:sp>
      <p:sp>
        <p:nvSpPr>
          <p:cNvPr id="6" name="Text Placeholder 5">
            <a:extLst>
              <a:ext uri="{FF2B5EF4-FFF2-40B4-BE49-F238E27FC236}">
                <a16:creationId xmlns:a16="http://schemas.microsoft.com/office/drawing/2014/main" id="{7532B312-1926-4DA3-BB29-A33A244B855A}"/>
              </a:ext>
            </a:extLst>
          </p:cNvPr>
          <p:cNvSpPr>
            <a:spLocks noGrp="1"/>
          </p:cNvSpPr>
          <p:nvPr>
            <p:ph type="body" sz="quarter" idx="15"/>
          </p:nvPr>
        </p:nvSpPr>
        <p:spPr/>
        <p:txBody>
          <a:bodyPr/>
          <a:lstStyle/>
          <a:p>
            <a:r>
              <a:rPr lang="en-US" sz="1800" dirty="0" smtClean="0"/>
              <a:t>Data cleaning and preparation was both more challenging and time-consuming than expected</a:t>
            </a:r>
            <a:endParaRPr lang="en-US" sz="1800" dirty="0"/>
          </a:p>
        </p:txBody>
      </p:sp>
      <p:sp>
        <p:nvSpPr>
          <p:cNvPr id="7" name="Title 5">
            <a:extLst>
              <a:ext uri="{FF2B5EF4-FFF2-40B4-BE49-F238E27FC236}">
                <a16:creationId xmlns:a16="http://schemas.microsoft.com/office/drawing/2014/main" id="{65DA4551-AE1D-425F-9865-A809B60D035A}"/>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Challenges</a:t>
            </a:r>
          </a:p>
        </p:txBody>
      </p:sp>
      <p:pic>
        <p:nvPicPr>
          <p:cNvPr id="10" name="Picture 9">
            <a:extLst>
              <a:ext uri="{FF2B5EF4-FFF2-40B4-BE49-F238E27FC236}">
                <a16:creationId xmlns:a16="http://schemas.microsoft.com/office/drawing/2014/main" id="{2BB00521-420F-4646-99B9-A561FAA0614F}"/>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89037" y="2473332"/>
            <a:ext cx="2114558" cy="2114558"/>
          </a:xfrm>
          <a:prstGeom prst="rect">
            <a:avLst/>
          </a:prstGeom>
        </p:spPr>
      </p:pic>
      <p:sp>
        <p:nvSpPr>
          <p:cNvPr id="11" name="Rectangle 10">
            <a:extLst>
              <a:ext uri="{FF2B5EF4-FFF2-40B4-BE49-F238E27FC236}">
                <a16:creationId xmlns:a16="http://schemas.microsoft.com/office/drawing/2014/main" id="{560796E3-BBAA-4D13-A8C7-60E1DF6062B4}"/>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B56989B-D972-4306-BC50-CEDB912C3355}"/>
              </a:ext>
            </a:extLst>
          </p:cNvPr>
          <p:cNvSpPr txBox="1"/>
          <p:nvPr/>
        </p:nvSpPr>
        <p:spPr>
          <a:xfrm>
            <a:off x="12457471" y="186813"/>
            <a:ext cx="1976284" cy="2554545"/>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Describe the top 3 challenges of your project and why they were a challenge</a:t>
            </a:r>
          </a:p>
        </p:txBody>
      </p:sp>
    </p:spTree>
    <p:extLst>
      <p:ext uri="{BB962C8B-B14F-4D97-AF65-F5344CB8AC3E}">
        <p14:creationId xmlns:p14="http://schemas.microsoft.com/office/powerpoint/2010/main" val="84474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2B4A278-8936-4375-BA32-28DD92E80740}"/>
              </a:ext>
            </a:extLst>
          </p:cNvPr>
          <p:cNvSpPr/>
          <p:nvPr/>
        </p:nvSpPr>
        <p:spPr>
          <a:xfrm>
            <a:off x="178114" y="802773"/>
            <a:ext cx="856648" cy="8277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14</a:t>
            </a:fld>
            <a:endParaRPr lang="en-US"/>
          </a:p>
        </p:txBody>
      </p:sp>
      <p:sp>
        <p:nvSpPr>
          <p:cNvPr id="2" name="Text Placeholder 1">
            <a:extLst>
              <a:ext uri="{FF2B5EF4-FFF2-40B4-BE49-F238E27FC236}">
                <a16:creationId xmlns:a16="http://schemas.microsoft.com/office/drawing/2014/main" id="{76F1780F-A771-415C-BAC3-18254C6DBF4D}"/>
              </a:ext>
            </a:extLst>
          </p:cNvPr>
          <p:cNvSpPr>
            <a:spLocks noGrp="1"/>
          </p:cNvSpPr>
          <p:nvPr>
            <p:ph type="body" sz="quarter" idx="13"/>
          </p:nvPr>
        </p:nvSpPr>
        <p:spPr>
          <a:xfrm>
            <a:off x="6551556" y="2629736"/>
            <a:ext cx="2286000" cy="1122128"/>
          </a:xfrm>
        </p:spPr>
        <p:txBody>
          <a:bodyPr/>
          <a:lstStyle/>
          <a:p>
            <a:r>
              <a:rPr lang="en-US" sz="2000" dirty="0"/>
              <a:t>Time management</a:t>
            </a:r>
          </a:p>
          <a:p>
            <a:r>
              <a:rPr lang="en-US" sz="2000" dirty="0" smtClean="0"/>
              <a:t>IT always </a:t>
            </a:r>
            <a:r>
              <a:rPr lang="en-US" sz="2000" dirty="0" err="1" smtClean="0"/>
              <a:t>tAKES</a:t>
            </a:r>
            <a:r>
              <a:rPr lang="en-US" sz="2000" dirty="0" smtClean="0"/>
              <a:t> longer THAN YOUR INITIAL ESTIMATE</a:t>
            </a:r>
            <a:endParaRPr lang="en-US" sz="2000" dirty="0"/>
          </a:p>
        </p:txBody>
      </p:sp>
      <p:sp>
        <p:nvSpPr>
          <p:cNvPr id="5" name="Text Placeholder 4">
            <a:extLst>
              <a:ext uri="{FF2B5EF4-FFF2-40B4-BE49-F238E27FC236}">
                <a16:creationId xmlns:a16="http://schemas.microsoft.com/office/drawing/2014/main" id="{EA5861C9-EEF5-4985-B2B9-7E386A7F3910}"/>
              </a:ext>
            </a:extLst>
          </p:cNvPr>
          <p:cNvSpPr>
            <a:spLocks noGrp="1"/>
          </p:cNvSpPr>
          <p:nvPr>
            <p:ph type="body" sz="quarter" idx="14"/>
          </p:nvPr>
        </p:nvSpPr>
        <p:spPr>
          <a:xfrm>
            <a:off x="9654032" y="2629736"/>
            <a:ext cx="2286000" cy="1122128"/>
          </a:xfrm>
        </p:spPr>
        <p:txBody>
          <a:bodyPr/>
          <a:lstStyle/>
          <a:p>
            <a:r>
              <a:rPr lang="en-US" sz="1800" dirty="0" smtClean="0"/>
              <a:t>Don’t mistake the weeds for the trees</a:t>
            </a:r>
            <a:endParaRPr lang="en-US" sz="1800" dirty="0"/>
          </a:p>
        </p:txBody>
      </p:sp>
      <p:sp>
        <p:nvSpPr>
          <p:cNvPr id="6" name="Text Placeholder 5">
            <a:extLst>
              <a:ext uri="{FF2B5EF4-FFF2-40B4-BE49-F238E27FC236}">
                <a16:creationId xmlns:a16="http://schemas.microsoft.com/office/drawing/2014/main" id="{80D323EB-2953-491B-8E89-21F2E4634275}"/>
              </a:ext>
            </a:extLst>
          </p:cNvPr>
          <p:cNvSpPr>
            <a:spLocks noGrp="1"/>
          </p:cNvSpPr>
          <p:nvPr>
            <p:ph type="body" sz="quarter" idx="15"/>
          </p:nvPr>
        </p:nvSpPr>
        <p:spPr>
          <a:xfrm>
            <a:off x="3449080" y="2629736"/>
            <a:ext cx="2286000" cy="1122128"/>
          </a:xfrm>
        </p:spPr>
        <p:txBody>
          <a:bodyPr/>
          <a:lstStyle/>
          <a:p>
            <a:r>
              <a:rPr lang="en-US" sz="2000" dirty="0"/>
              <a:t>Constant communication is Key</a:t>
            </a:r>
          </a:p>
        </p:txBody>
      </p:sp>
      <p:sp>
        <p:nvSpPr>
          <p:cNvPr id="7" name="Text Placeholder 6">
            <a:extLst>
              <a:ext uri="{FF2B5EF4-FFF2-40B4-BE49-F238E27FC236}">
                <a16:creationId xmlns:a16="http://schemas.microsoft.com/office/drawing/2014/main" id="{8D63ADE9-057A-47F7-9B32-1306279090A3}"/>
              </a:ext>
            </a:extLst>
          </p:cNvPr>
          <p:cNvSpPr>
            <a:spLocks noGrp="1"/>
          </p:cNvSpPr>
          <p:nvPr>
            <p:ph type="body" sz="quarter" idx="16"/>
          </p:nvPr>
        </p:nvSpPr>
        <p:spPr>
          <a:xfrm>
            <a:off x="346604" y="2629736"/>
            <a:ext cx="2286000" cy="1122128"/>
          </a:xfrm>
        </p:spPr>
        <p:txBody>
          <a:bodyPr/>
          <a:lstStyle/>
          <a:p>
            <a:r>
              <a:rPr lang="en-US" sz="2000" dirty="0" smtClean="0"/>
              <a:t>NEED TO KNOW WHAT YOUR DATA IS AND WHAT IS AVAILABLE</a:t>
            </a:r>
            <a:endParaRPr lang="en-US" sz="2000" dirty="0"/>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Lessons Learned</a:t>
            </a:r>
          </a:p>
        </p:txBody>
      </p:sp>
      <p:pic>
        <p:nvPicPr>
          <p:cNvPr id="12" name="Graphic 11" descr="Head with gears">
            <a:extLst>
              <a:ext uri="{FF2B5EF4-FFF2-40B4-BE49-F238E27FC236}">
                <a16:creationId xmlns:a16="http://schemas.microsoft.com/office/drawing/2014/main" id="{17669399-CA77-40E6-AE02-D98E5335730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40725" y="850946"/>
            <a:ext cx="731425" cy="731425"/>
          </a:xfrm>
          <a:prstGeom prst="rect">
            <a:avLst/>
          </a:prstGeom>
        </p:spPr>
      </p:pic>
      <p:sp>
        <p:nvSpPr>
          <p:cNvPr id="14" name="TextBox 13">
            <a:extLst>
              <a:ext uri="{FF2B5EF4-FFF2-40B4-BE49-F238E27FC236}">
                <a16:creationId xmlns:a16="http://schemas.microsoft.com/office/drawing/2014/main" id="{2A03260B-242D-41F2-B563-73DD6455DB97}"/>
              </a:ext>
            </a:extLst>
          </p:cNvPr>
          <p:cNvSpPr txBox="1"/>
          <p:nvPr/>
        </p:nvSpPr>
        <p:spPr>
          <a:xfrm>
            <a:off x="1248973" y="962526"/>
            <a:ext cx="7808400" cy="461665"/>
          </a:xfrm>
          <a:prstGeom prst="rect">
            <a:avLst/>
          </a:prstGeom>
          <a:noFill/>
        </p:spPr>
        <p:txBody>
          <a:bodyPr wrap="square" rtlCol="0">
            <a:spAutoFit/>
          </a:bodyPr>
          <a:lstStyle/>
          <a:p>
            <a:r>
              <a:rPr lang="en-US" sz="2400" dirty="0">
                <a:latin typeface="+mj-lt"/>
              </a:rPr>
              <a:t>The following are the key lessons learned from the project.</a:t>
            </a:r>
          </a:p>
        </p:txBody>
      </p:sp>
      <p:sp>
        <p:nvSpPr>
          <p:cNvPr id="15" name="Rectangle 14">
            <a:extLst>
              <a:ext uri="{FF2B5EF4-FFF2-40B4-BE49-F238E27FC236}">
                <a16:creationId xmlns:a16="http://schemas.microsoft.com/office/drawing/2014/main" id="{81F5197C-D034-4ECB-A416-D06B1715AE4E}"/>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A322C55-FDC8-4A45-A842-F5A0D22E2656}"/>
              </a:ext>
            </a:extLst>
          </p:cNvPr>
          <p:cNvSpPr txBox="1"/>
          <p:nvPr/>
        </p:nvSpPr>
        <p:spPr>
          <a:xfrm>
            <a:off x="12457471" y="186813"/>
            <a:ext cx="1976284" cy="3785652"/>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Provide a few key lessons learned and describe how you might implement them if you had another opportunity to do the project all over again</a:t>
            </a:r>
          </a:p>
        </p:txBody>
      </p:sp>
    </p:spTree>
    <p:extLst>
      <p:ext uri="{BB962C8B-B14F-4D97-AF65-F5344CB8AC3E}">
        <p14:creationId xmlns:p14="http://schemas.microsoft.com/office/powerpoint/2010/main" val="376835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016719"/>
            <a:ext cx="10515600" cy="2852737"/>
          </a:xfrm>
        </p:spPr>
        <p:txBody>
          <a:bodyPr/>
          <a:lstStyle/>
          <a:p>
            <a:pPr algn="ctr"/>
            <a:r>
              <a:rPr lang="en-US" sz="6600" b="1" dirty="0" smtClean="0"/>
              <a:t>Thank You!</a:t>
            </a:r>
            <a:br>
              <a:rPr lang="en-US" sz="6600" b="1" dirty="0" smtClean="0"/>
            </a:br>
            <a:r>
              <a:rPr lang="en-US" sz="6600" b="1" dirty="0" smtClean="0"/>
              <a:t>Any questions?</a:t>
            </a:r>
            <a:endParaRPr lang="en-US" sz="6600" b="1" dirty="0"/>
          </a:p>
        </p:txBody>
      </p:sp>
    </p:spTree>
    <p:extLst>
      <p:ext uri="{BB962C8B-B14F-4D97-AF65-F5344CB8AC3E}">
        <p14:creationId xmlns:p14="http://schemas.microsoft.com/office/powerpoint/2010/main" val="3438736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506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727E9-E01C-4AE9-9EAA-25CCA7646E5D}"/>
              </a:ext>
            </a:extLst>
          </p:cNvPr>
          <p:cNvSpPr>
            <a:spLocks noGrp="1"/>
          </p:cNvSpPr>
          <p:nvPr>
            <p:ph type="ctrTitle"/>
          </p:nvPr>
        </p:nvSpPr>
        <p:spPr>
          <a:xfrm>
            <a:off x="165100" y="1015119"/>
            <a:ext cx="6637356" cy="926371"/>
          </a:xfrm>
        </p:spPr>
        <p:txBody>
          <a:bodyPr/>
          <a:lstStyle/>
          <a:p>
            <a:r>
              <a:rPr lang="en-US" sz="8000" dirty="0"/>
              <a:t>Agenda</a:t>
            </a:r>
          </a:p>
        </p:txBody>
      </p:sp>
      <p:sp>
        <p:nvSpPr>
          <p:cNvPr id="5" name="Subtitle 4">
            <a:extLst>
              <a:ext uri="{FF2B5EF4-FFF2-40B4-BE49-F238E27FC236}">
                <a16:creationId xmlns:a16="http://schemas.microsoft.com/office/drawing/2014/main" id="{EA761DCB-AD55-435F-92C9-A2BBAE94271A}"/>
              </a:ext>
            </a:extLst>
          </p:cNvPr>
          <p:cNvSpPr>
            <a:spLocks noGrp="1"/>
          </p:cNvSpPr>
          <p:nvPr>
            <p:ph type="subTitle" idx="1"/>
          </p:nvPr>
        </p:nvSpPr>
        <p:spPr>
          <a:xfrm>
            <a:off x="7461610" y="900819"/>
            <a:ext cx="4565290" cy="926371"/>
          </a:xfrm>
        </p:spPr>
        <p:txBody>
          <a:bodyPr/>
          <a:lstStyle/>
          <a:p>
            <a:r>
              <a:rPr lang="en-US" dirty="0"/>
              <a:t>Overview</a:t>
            </a:r>
          </a:p>
          <a:p>
            <a:r>
              <a:rPr lang="en-US" dirty="0"/>
              <a:t>Project Requirements</a:t>
            </a:r>
          </a:p>
          <a:p>
            <a:r>
              <a:rPr lang="en-US" dirty="0"/>
              <a:t>Data Profile</a:t>
            </a:r>
          </a:p>
          <a:p>
            <a:r>
              <a:rPr lang="en-US" dirty="0"/>
              <a:t>Conceptual Architecture</a:t>
            </a:r>
          </a:p>
          <a:p>
            <a:r>
              <a:rPr lang="en-US" dirty="0"/>
              <a:t>Demo</a:t>
            </a:r>
          </a:p>
          <a:p>
            <a:r>
              <a:rPr lang="en-US" dirty="0"/>
              <a:t>Project Milestones &amp; Timeline</a:t>
            </a:r>
          </a:p>
          <a:p>
            <a:r>
              <a:rPr lang="en-US" dirty="0"/>
              <a:t>Team Responsibilities</a:t>
            </a:r>
          </a:p>
          <a:p>
            <a:r>
              <a:rPr lang="en-US" dirty="0"/>
              <a:t>Challenges </a:t>
            </a:r>
          </a:p>
          <a:p>
            <a:r>
              <a:rPr lang="en-US" dirty="0"/>
              <a:t>Lessons Learned</a:t>
            </a:r>
          </a:p>
          <a:p>
            <a:endParaRPr lang="en-US" dirty="0"/>
          </a:p>
        </p:txBody>
      </p:sp>
      <p:sp>
        <p:nvSpPr>
          <p:cNvPr id="6" name="Rectangle 5">
            <a:extLst>
              <a:ext uri="{FF2B5EF4-FFF2-40B4-BE49-F238E27FC236}">
                <a16:creationId xmlns:a16="http://schemas.microsoft.com/office/drawing/2014/main" id="{9F50DD16-D3C7-4084-921F-D6F6C460A5BD}"/>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F8AF85-5347-4F2E-B0CE-940A9C3659D7}"/>
              </a:ext>
            </a:extLst>
          </p:cNvPr>
          <p:cNvSpPr txBox="1"/>
          <p:nvPr/>
        </p:nvSpPr>
        <p:spPr>
          <a:xfrm>
            <a:off x="12457471" y="186813"/>
            <a:ext cx="1976284" cy="1015663"/>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Do not edit this slide</a:t>
            </a:r>
          </a:p>
        </p:txBody>
      </p:sp>
    </p:spTree>
    <p:extLst>
      <p:ext uri="{BB962C8B-B14F-4D97-AF65-F5344CB8AC3E}">
        <p14:creationId xmlns:p14="http://schemas.microsoft.com/office/powerpoint/2010/main" val="216336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rrow: Right 54">
            <a:extLst>
              <a:ext uri="{FF2B5EF4-FFF2-40B4-BE49-F238E27FC236}">
                <a16:creationId xmlns:a16="http://schemas.microsoft.com/office/drawing/2014/main" id="{5552253F-4424-44D3-8430-E4F1003099F5}"/>
              </a:ext>
            </a:extLst>
          </p:cNvPr>
          <p:cNvSpPr/>
          <p:nvPr/>
        </p:nvSpPr>
        <p:spPr>
          <a:xfrm>
            <a:off x="364402" y="2259447"/>
            <a:ext cx="11827598" cy="3731789"/>
          </a:xfrm>
          <a:prstGeom prst="rightArrow">
            <a:avLst>
              <a:gd name="adj1" fmla="val 68930"/>
              <a:gd name="adj2" fmla="val 31700"/>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A1AEED-9C7F-4B35-8712-AB41F15AB3C5}"/>
              </a:ext>
            </a:extLst>
          </p:cNvPr>
          <p:cNvSpPr>
            <a:spLocks noGrp="1"/>
          </p:cNvSpPr>
          <p:nvPr>
            <p:ph idx="1"/>
          </p:nvPr>
        </p:nvSpPr>
        <p:spPr>
          <a:xfrm>
            <a:off x="0" y="767514"/>
            <a:ext cx="11827598" cy="1400627"/>
          </a:xfrm>
        </p:spPr>
        <p:txBody>
          <a:bodyPr/>
          <a:lstStyle/>
          <a:p>
            <a:pPr marL="0" indent="0">
              <a:buNone/>
            </a:pPr>
            <a:r>
              <a:rPr lang="en-US" dirty="0" smtClean="0"/>
              <a:t>Many investors find it challenging to navigate the NYC real estate market and get lost in the sea of data. We integrated NYC real estate sales data into one central location, making it easy to see historical sales in each zip code.</a:t>
            </a:r>
            <a:endParaRPr lang="en-US" dirty="0"/>
          </a:p>
        </p:txBody>
      </p:sp>
      <p:sp>
        <p:nvSpPr>
          <p:cNvPr id="6" name="Title 5">
            <a:extLst>
              <a:ext uri="{FF2B5EF4-FFF2-40B4-BE49-F238E27FC236}">
                <a16:creationId xmlns:a16="http://schemas.microsoft.com/office/drawing/2014/main" id="{303DCDE6-D9DD-4066-BD7D-73F5307DBC3F}"/>
              </a:ext>
            </a:extLst>
          </p:cNvPr>
          <p:cNvSpPr>
            <a:spLocks noGrp="1"/>
          </p:cNvSpPr>
          <p:nvPr>
            <p:ph type="title"/>
          </p:nvPr>
        </p:nvSpPr>
        <p:spPr>
          <a:xfrm>
            <a:off x="0" y="0"/>
            <a:ext cx="12192000" cy="657917"/>
          </a:xfrm>
          <a:prstGeom prst="rect">
            <a:avLst/>
          </a:prstGeom>
        </p:spPr>
        <p:txBody>
          <a:bodyPr/>
          <a:lstStyle/>
          <a:p>
            <a:r>
              <a:rPr lang="en-US" dirty="0"/>
              <a:t>Overview</a:t>
            </a:r>
          </a:p>
        </p:txBody>
      </p:sp>
      <p:cxnSp>
        <p:nvCxnSpPr>
          <p:cNvPr id="11" name="Straight Connector 10">
            <a:extLst>
              <a:ext uri="{FF2B5EF4-FFF2-40B4-BE49-F238E27FC236}">
                <a16:creationId xmlns:a16="http://schemas.microsoft.com/office/drawing/2014/main" id="{EB3859A5-AAA1-4C38-AFF4-FE11252AD2ED}"/>
              </a:ext>
            </a:extLst>
          </p:cNvPr>
          <p:cNvCxnSpPr/>
          <p:nvPr/>
        </p:nvCxnSpPr>
        <p:spPr>
          <a:xfrm>
            <a:off x="0" y="225944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56715FA-D64D-4936-9337-13FDDF46567B}"/>
              </a:ext>
            </a:extLst>
          </p:cNvPr>
          <p:cNvSpPr/>
          <p:nvPr/>
        </p:nvSpPr>
        <p:spPr>
          <a:xfrm>
            <a:off x="951853" y="3026619"/>
            <a:ext cx="2071607" cy="179692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EE8B7E6-DD51-4D83-AFE5-CA081F6DDBC0}"/>
              </a:ext>
            </a:extLst>
          </p:cNvPr>
          <p:cNvSpPr/>
          <p:nvPr/>
        </p:nvSpPr>
        <p:spPr>
          <a:xfrm>
            <a:off x="5002727" y="3065366"/>
            <a:ext cx="2071607" cy="179691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64AB28F-8E5E-456D-94A6-B081724BEC4B}"/>
              </a:ext>
            </a:extLst>
          </p:cNvPr>
          <p:cNvSpPr/>
          <p:nvPr/>
        </p:nvSpPr>
        <p:spPr>
          <a:xfrm>
            <a:off x="9221479" y="3090978"/>
            <a:ext cx="2071607" cy="1774771"/>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atabase">
            <a:extLst>
              <a:ext uri="{FF2B5EF4-FFF2-40B4-BE49-F238E27FC236}">
                <a16:creationId xmlns:a16="http://schemas.microsoft.com/office/drawing/2014/main" id="{448E1126-B967-4C38-B639-04EB18E0D48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530457" y="3572359"/>
            <a:ext cx="914400" cy="914400"/>
          </a:xfrm>
          <a:prstGeom prst="rect">
            <a:avLst/>
          </a:prstGeom>
        </p:spPr>
      </p:pic>
      <p:pic>
        <p:nvPicPr>
          <p:cNvPr id="26" name="Graphic 25" descr="Database">
            <a:extLst>
              <a:ext uri="{FF2B5EF4-FFF2-40B4-BE49-F238E27FC236}">
                <a16:creationId xmlns:a16="http://schemas.microsoft.com/office/drawing/2014/main" id="{02464FB5-5FF4-43B0-BE13-2698C3D1E91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5847" y="3467879"/>
            <a:ext cx="914400" cy="914400"/>
          </a:xfrm>
          <a:prstGeom prst="rect">
            <a:avLst/>
          </a:prstGeom>
        </p:spPr>
      </p:pic>
      <p:pic>
        <p:nvPicPr>
          <p:cNvPr id="27" name="Graphic 26" descr="Database">
            <a:extLst>
              <a:ext uri="{FF2B5EF4-FFF2-40B4-BE49-F238E27FC236}">
                <a16:creationId xmlns:a16="http://schemas.microsoft.com/office/drawing/2014/main" id="{72C274E3-00D2-4950-A916-7A2F5514586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85067" y="3379497"/>
            <a:ext cx="914400" cy="914400"/>
          </a:xfrm>
          <a:prstGeom prst="rect">
            <a:avLst/>
          </a:prstGeom>
        </p:spPr>
      </p:pic>
      <p:pic>
        <p:nvPicPr>
          <p:cNvPr id="29" name="Graphic 28" descr="Gears">
            <a:extLst>
              <a:ext uri="{FF2B5EF4-FFF2-40B4-BE49-F238E27FC236}">
                <a16:creationId xmlns:a16="http://schemas.microsoft.com/office/drawing/2014/main" id="{5C9E2240-AE5E-4293-B78B-D3A70350AC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439907" y="3332945"/>
            <a:ext cx="1297984" cy="1297984"/>
          </a:xfrm>
          <a:prstGeom prst="rect">
            <a:avLst/>
          </a:prstGeom>
        </p:spPr>
      </p:pic>
      <p:pic>
        <p:nvPicPr>
          <p:cNvPr id="33" name="Graphic 32" descr="Bar chart">
            <a:extLst>
              <a:ext uri="{FF2B5EF4-FFF2-40B4-BE49-F238E27FC236}">
                <a16:creationId xmlns:a16="http://schemas.microsoft.com/office/drawing/2014/main" id="{AF154D64-A282-4E76-944C-8AF8BCCF6D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12906" y="3386934"/>
            <a:ext cx="1088755" cy="1088755"/>
          </a:xfrm>
          <a:prstGeom prst="rect">
            <a:avLst/>
          </a:prstGeom>
        </p:spPr>
      </p:pic>
      <p:cxnSp>
        <p:nvCxnSpPr>
          <p:cNvPr id="37" name="Straight Connector 36">
            <a:extLst>
              <a:ext uri="{FF2B5EF4-FFF2-40B4-BE49-F238E27FC236}">
                <a16:creationId xmlns:a16="http://schemas.microsoft.com/office/drawing/2014/main" id="{BB825BC2-0F75-4B9C-BCB8-4ABEED437ED6}"/>
              </a:ext>
            </a:extLst>
          </p:cNvPr>
          <p:cNvCxnSpPr>
            <a:cxnSpLocks/>
            <a:stCxn id="21" idx="4"/>
          </p:cNvCxnSpPr>
          <p:nvPr/>
        </p:nvCxnSpPr>
        <p:spPr>
          <a:xfrm>
            <a:off x="1987657" y="4823539"/>
            <a:ext cx="0" cy="35287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7" name="Rectangle: Rounded Corners 46">
            <a:extLst>
              <a:ext uri="{FF2B5EF4-FFF2-40B4-BE49-F238E27FC236}">
                <a16:creationId xmlns:a16="http://schemas.microsoft.com/office/drawing/2014/main" id="{12278EA3-E581-4A6C-9369-A1B42BC3ED95}"/>
              </a:ext>
            </a:extLst>
          </p:cNvPr>
          <p:cNvSpPr/>
          <p:nvPr/>
        </p:nvSpPr>
        <p:spPr>
          <a:xfrm>
            <a:off x="798162" y="5230676"/>
            <a:ext cx="2495227" cy="604430"/>
          </a:xfrm>
          <a:prstGeom prst="round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Many data sources</a:t>
            </a:r>
          </a:p>
        </p:txBody>
      </p:sp>
      <p:sp>
        <p:nvSpPr>
          <p:cNvPr id="48" name="Oval 47">
            <a:extLst>
              <a:ext uri="{FF2B5EF4-FFF2-40B4-BE49-F238E27FC236}">
                <a16:creationId xmlns:a16="http://schemas.microsoft.com/office/drawing/2014/main" id="{B72ACE05-82A5-42F0-B8F0-EED22D166895}"/>
              </a:ext>
            </a:extLst>
          </p:cNvPr>
          <p:cNvSpPr/>
          <p:nvPr/>
        </p:nvSpPr>
        <p:spPr>
          <a:xfrm>
            <a:off x="1844299" y="5114441"/>
            <a:ext cx="278946" cy="24797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5115811D-FF34-4A56-BA57-A5D6C8CDA9E7}"/>
              </a:ext>
            </a:extLst>
          </p:cNvPr>
          <p:cNvCxnSpPr>
            <a:cxnSpLocks/>
          </p:cNvCxnSpPr>
          <p:nvPr/>
        </p:nvCxnSpPr>
        <p:spPr>
          <a:xfrm>
            <a:off x="6037881" y="4848673"/>
            <a:ext cx="0" cy="352878"/>
          </a:xfrm>
          <a:prstGeom prst="line">
            <a:avLst/>
          </a:prstGeom>
          <a:ln w="28575">
            <a:solidFill>
              <a:schemeClr val="accent3"/>
            </a:solidFill>
          </a:ln>
        </p:spPr>
        <p:style>
          <a:lnRef idx="1">
            <a:schemeClr val="accent2"/>
          </a:lnRef>
          <a:fillRef idx="0">
            <a:schemeClr val="accent2"/>
          </a:fillRef>
          <a:effectRef idx="0">
            <a:schemeClr val="accent2"/>
          </a:effectRef>
          <a:fontRef idx="minor">
            <a:schemeClr val="tx1"/>
          </a:fontRef>
        </p:style>
      </p:cxnSp>
      <p:sp>
        <p:nvSpPr>
          <p:cNvPr id="50" name="Rectangle: Rounded Corners 49">
            <a:extLst>
              <a:ext uri="{FF2B5EF4-FFF2-40B4-BE49-F238E27FC236}">
                <a16:creationId xmlns:a16="http://schemas.microsoft.com/office/drawing/2014/main" id="{BA47BC45-1461-4B7D-8E18-6FBBCB2845A5}"/>
              </a:ext>
            </a:extLst>
          </p:cNvPr>
          <p:cNvSpPr/>
          <p:nvPr/>
        </p:nvSpPr>
        <p:spPr>
          <a:xfrm>
            <a:off x="4848386" y="5255810"/>
            <a:ext cx="2495227" cy="6044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rPr>
              <a:t>Data Warehouse</a:t>
            </a:r>
          </a:p>
        </p:txBody>
      </p:sp>
      <p:sp>
        <p:nvSpPr>
          <p:cNvPr id="51" name="Oval 50">
            <a:extLst>
              <a:ext uri="{FF2B5EF4-FFF2-40B4-BE49-F238E27FC236}">
                <a16:creationId xmlns:a16="http://schemas.microsoft.com/office/drawing/2014/main" id="{64AC85B4-FD7F-4F52-92C9-00A8F254E5A9}"/>
              </a:ext>
            </a:extLst>
          </p:cNvPr>
          <p:cNvSpPr/>
          <p:nvPr/>
        </p:nvSpPr>
        <p:spPr>
          <a:xfrm>
            <a:off x="5894523" y="5139575"/>
            <a:ext cx="278946" cy="24797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E0F3D5D1-A308-40BD-BE11-5D61CCC25F83}"/>
              </a:ext>
            </a:extLst>
          </p:cNvPr>
          <p:cNvCxnSpPr>
            <a:cxnSpLocks/>
          </p:cNvCxnSpPr>
          <p:nvPr/>
        </p:nvCxnSpPr>
        <p:spPr>
          <a:xfrm>
            <a:off x="10261170" y="4848673"/>
            <a:ext cx="0" cy="352878"/>
          </a:xfrm>
          <a:prstGeom prst="line">
            <a:avLst/>
          </a:prstGeom>
          <a:ln w="28575">
            <a:solidFill>
              <a:schemeClr val="accent5"/>
            </a:solidFill>
          </a:ln>
        </p:spPr>
        <p:style>
          <a:lnRef idx="1">
            <a:schemeClr val="accent2"/>
          </a:lnRef>
          <a:fillRef idx="0">
            <a:schemeClr val="accent2"/>
          </a:fillRef>
          <a:effectRef idx="0">
            <a:schemeClr val="accent2"/>
          </a:effectRef>
          <a:fontRef idx="minor">
            <a:schemeClr val="tx1"/>
          </a:fontRef>
        </p:style>
      </p:cxnSp>
      <p:sp>
        <p:nvSpPr>
          <p:cNvPr id="53" name="Rectangle: Rounded Corners 52">
            <a:extLst>
              <a:ext uri="{FF2B5EF4-FFF2-40B4-BE49-F238E27FC236}">
                <a16:creationId xmlns:a16="http://schemas.microsoft.com/office/drawing/2014/main" id="{D7C10531-C028-4A11-88BC-85DFEF8568BB}"/>
              </a:ext>
            </a:extLst>
          </p:cNvPr>
          <p:cNvSpPr/>
          <p:nvPr/>
        </p:nvSpPr>
        <p:spPr>
          <a:xfrm>
            <a:off x="9071675" y="5255810"/>
            <a:ext cx="2495227" cy="604430"/>
          </a:xfrm>
          <a:prstGeom prst="round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 Visualization</a:t>
            </a:r>
          </a:p>
        </p:txBody>
      </p:sp>
      <p:sp>
        <p:nvSpPr>
          <p:cNvPr id="54" name="Oval 53">
            <a:extLst>
              <a:ext uri="{FF2B5EF4-FFF2-40B4-BE49-F238E27FC236}">
                <a16:creationId xmlns:a16="http://schemas.microsoft.com/office/drawing/2014/main" id="{7257B923-DBED-4537-B758-FAFD4721D160}"/>
              </a:ext>
            </a:extLst>
          </p:cNvPr>
          <p:cNvSpPr/>
          <p:nvPr/>
        </p:nvSpPr>
        <p:spPr>
          <a:xfrm>
            <a:off x="10117812" y="5139575"/>
            <a:ext cx="278946" cy="24797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4786F02-649A-4978-A0B2-3F29AB695F9E}"/>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8E6176B-E0A4-446A-B2B2-321852820013}"/>
              </a:ext>
            </a:extLst>
          </p:cNvPr>
          <p:cNvSpPr txBox="1"/>
          <p:nvPr/>
        </p:nvSpPr>
        <p:spPr>
          <a:xfrm>
            <a:off x="12457471" y="186813"/>
            <a:ext cx="1976284" cy="2862322"/>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to describe your project in as brief as 3 sentences. Feel free to update this with graphics</a:t>
            </a:r>
          </a:p>
        </p:txBody>
      </p:sp>
    </p:spTree>
    <p:extLst>
      <p:ext uri="{BB962C8B-B14F-4D97-AF65-F5344CB8AC3E}">
        <p14:creationId xmlns:p14="http://schemas.microsoft.com/office/powerpoint/2010/main" val="459205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5F7F-B2AD-4006-8D28-C5CE7FDC2EAA}"/>
              </a:ext>
            </a:extLst>
          </p:cNvPr>
          <p:cNvSpPr>
            <a:spLocks noGrp="1"/>
          </p:cNvSpPr>
          <p:nvPr>
            <p:ph type="title"/>
          </p:nvPr>
        </p:nvSpPr>
        <p:spPr/>
        <p:txBody>
          <a:bodyPr/>
          <a:lstStyle/>
          <a:p>
            <a:r>
              <a:rPr lang="en-US" dirty="0"/>
              <a:t>Project Requirements</a:t>
            </a:r>
          </a:p>
        </p:txBody>
      </p:sp>
      <p:sp>
        <p:nvSpPr>
          <p:cNvPr id="3" name="Slide Number Placeholder 2">
            <a:extLst>
              <a:ext uri="{FF2B5EF4-FFF2-40B4-BE49-F238E27FC236}">
                <a16:creationId xmlns:a16="http://schemas.microsoft.com/office/drawing/2014/main" id="{DC77466E-7FEE-4914-BA05-C7CC9C84AFAA}"/>
              </a:ext>
            </a:extLst>
          </p:cNvPr>
          <p:cNvSpPr>
            <a:spLocks noGrp="1"/>
          </p:cNvSpPr>
          <p:nvPr>
            <p:ph type="sldNum" sz="quarter" idx="12"/>
          </p:nvPr>
        </p:nvSpPr>
        <p:spPr/>
        <p:txBody>
          <a:bodyPr/>
          <a:lstStyle/>
          <a:p>
            <a:fld id="{D1147761-E745-4E82-9000-A916A425F694}" type="slidenum">
              <a:rPr lang="en-US" smtClean="0"/>
              <a:pPr/>
              <a:t>4</a:t>
            </a:fld>
            <a:endParaRPr lang="en-US"/>
          </a:p>
        </p:txBody>
      </p:sp>
      <p:sp>
        <p:nvSpPr>
          <p:cNvPr id="4" name="TextBox 3">
            <a:extLst>
              <a:ext uri="{FF2B5EF4-FFF2-40B4-BE49-F238E27FC236}">
                <a16:creationId xmlns:a16="http://schemas.microsoft.com/office/drawing/2014/main" id="{1E62853E-04A8-4FEF-9D8F-8CE0598AD602}"/>
              </a:ext>
            </a:extLst>
          </p:cNvPr>
          <p:cNvSpPr txBox="1"/>
          <p:nvPr/>
        </p:nvSpPr>
        <p:spPr>
          <a:xfrm>
            <a:off x="204642" y="782685"/>
            <a:ext cx="4205125" cy="461665"/>
          </a:xfrm>
          <a:prstGeom prst="rect">
            <a:avLst/>
          </a:prstGeom>
          <a:noFill/>
        </p:spPr>
        <p:txBody>
          <a:bodyPr wrap="square" rtlCol="0">
            <a:spAutoFit/>
          </a:bodyPr>
          <a:lstStyle/>
          <a:p>
            <a:r>
              <a:rPr lang="en-US" sz="2400" b="1" dirty="0">
                <a:solidFill>
                  <a:schemeClr val="accent4"/>
                </a:solidFill>
                <a:latin typeface="+mj-lt"/>
              </a:rPr>
              <a:t>1. Design, Document, &amp; Plan </a:t>
            </a:r>
          </a:p>
        </p:txBody>
      </p:sp>
      <p:sp>
        <p:nvSpPr>
          <p:cNvPr id="5" name="TextBox 4">
            <a:extLst>
              <a:ext uri="{FF2B5EF4-FFF2-40B4-BE49-F238E27FC236}">
                <a16:creationId xmlns:a16="http://schemas.microsoft.com/office/drawing/2014/main" id="{FB105929-2F18-4392-A06A-36FA2AE1FA85}"/>
              </a:ext>
            </a:extLst>
          </p:cNvPr>
          <p:cNvSpPr txBox="1"/>
          <p:nvPr/>
        </p:nvSpPr>
        <p:spPr>
          <a:xfrm>
            <a:off x="296175" y="3351213"/>
            <a:ext cx="2867045" cy="461665"/>
          </a:xfrm>
          <a:prstGeom prst="rect">
            <a:avLst/>
          </a:prstGeom>
          <a:noFill/>
        </p:spPr>
        <p:txBody>
          <a:bodyPr wrap="square" rtlCol="0">
            <a:spAutoFit/>
          </a:bodyPr>
          <a:lstStyle/>
          <a:p>
            <a:r>
              <a:rPr lang="en-US" sz="2400" b="1" dirty="0">
                <a:solidFill>
                  <a:schemeClr val="accent5"/>
                </a:solidFill>
                <a:latin typeface="+mj-lt"/>
              </a:rPr>
              <a:t>2. Develop and Build</a:t>
            </a:r>
          </a:p>
        </p:txBody>
      </p:sp>
      <p:sp>
        <p:nvSpPr>
          <p:cNvPr id="8" name="TextBox 7">
            <a:extLst>
              <a:ext uri="{FF2B5EF4-FFF2-40B4-BE49-F238E27FC236}">
                <a16:creationId xmlns:a16="http://schemas.microsoft.com/office/drawing/2014/main" id="{E7BEBA56-DD61-4FA4-A069-B6CCB4DE3FDA}"/>
              </a:ext>
            </a:extLst>
          </p:cNvPr>
          <p:cNvSpPr txBox="1"/>
          <p:nvPr/>
        </p:nvSpPr>
        <p:spPr>
          <a:xfrm>
            <a:off x="7782235" y="814434"/>
            <a:ext cx="3382652" cy="461665"/>
          </a:xfrm>
          <a:prstGeom prst="rect">
            <a:avLst/>
          </a:prstGeom>
          <a:noFill/>
        </p:spPr>
        <p:txBody>
          <a:bodyPr wrap="square" rtlCol="0">
            <a:spAutoFit/>
          </a:bodyPr>
          <a:lstStyle/>
          <a:p>
            <a:pPr algn="r"/>
            <a:r>
              <a:rPr lang="en-US" sz="2400" b="1" dirty="0">
                <a:solidFill>
                  <a:schemeClr val="accent3"/>
                </a:solidFill>
                <a:latin typeface="+mj-lt"/>
              </a:rPr>
              <a:t>3. Test the Solution</a:t>
            </a:r>
          </a:p>
        </p:txBody>
      </p:sp>
      <p:sp>
        <p:nvSpPr>
          <p:cNvPr id="9" name="TextBox 8">
            <a:extLst>
              <a:ext uri="{FF2B5EF4-FFF2-40B4-BE49-F238E27FC236}">
                <a16:creationId xmlns:a16="http://schemas.microsoft.com/office/drawing/2014/main" id="{03041628-419F-46C2-8302-EA00DE4B662D}"/>
              </a:ext>
            </a:extLst>
          </p:cNvPr>
          <p:cNvSpPr txBox="1"/>
          <p:nvPr/>
        </p:nvSpPr>
        <p:spPr>
          <a:xfrm>
            <a:off x="8010013" y="3329111"/>
            <a:ext cx="3500639" cy="461665"/>
          </a:xfrm>
          <a:prstGeom prst="rect">
            <a:avLst/>
          </a:prstGeom>
          <a:noFill/>
        </p:spPr>
        <p:txBody>
          <a:bodyPr wrap="square" rtlCol="0">
            <a:spAutoFit/>
          </a:bodyPr>
          <a:lstStyle/>
          <a:p>
            <a:pPr algn="r"/>
            <a:r>
              <a:rPr lang="en-US" sz="2400" b="1" dirty="0">
                <a:solidFill>
                  <a:schemeClr val="accent2"/>
                </a:solidFill>
                <a:latin typeface="+mj-lt"/>
              </a:rPr>
              <a:t>4. Present and Deliver</a:t>
            </a:r>
          </a:p>
        </p:txBody>
      </p:sp>
      <p:sp>
        <p:nvSpPr>
          <p:cNvPr id="13" name="TextBox 12">
            <a:extLst>
              <a:ext uri="{FF2B5EF4-FFF2-40B4-BE49-F238E27FC236}">
                <a16:creationId xmlns:a16="http://schemas.microsoft.com/office/drawing/2014/main" id="{1ACF91E9-5D19-4972-A845-0CC2E7FC6E71}"/>
              </a:ext>
            </a:extLst>
          </p:cNvPr>
          <p:cNvSpPr txBox="1"/>
          <p:nvPr/>
        </p:nvSpPr>
        <p:spPr>
          <a:xfrm>
            <a:off x="321575" y="1225077"/>
            <a:ext cx="3412225" cy="203132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solidFill>
                  <a:schemeClr val="bg1">
                    <a:lumMod val="65000"/>
                  </a:schemeClr>
                </a:solidFill>
                <a:latin typeface="+mj-lt"/>
              </a:rPr>
              <a:t>Develop a conceptual design architectures</a:t>
            </a:r>
          </a:p>
          <a:p>
            <a:pPr marL="285750" indent="-285750">
              <a:buFont typeface="Wingdings" panose="05000000000000000000" pitchFamily="2" charset="2"/>
              <a:buChar char="ü"/>
            </a:pPr>
            <a:r>
              <a:rPr lang="en-US" sz="1400" dirty="0">
                <a:solidFill>
                  <a:schemeClr val="bg1">
                    <a:lumMod val="65000"/>
                  </a:schemeClr>
                </a:solidFill>
                <a:latin typeface="+mj-lt"/>
              </a:rPr>
              <a:t>Develop data flow diagrams and data models</a:t>
            </a:r>
          </a:p>
          <a:p>
            <a:pPr marL="285750" indent="-285750">
              <a:buFont typeface="Wingdings" panose="05000000000000000000" pitchFamily="2" charset="2"/>
              <a:buChar char="ü"/>
            </a:pPr>
            <a:r>
              <a:rPr lang="en-US" sz="1400" dirty="0">
                <a:solidFill>
                  <a:schemeClr val="bg1">
                    <a:lumMod val="65000"/>
                  </a:schemeClr>
                </a:solidFill>
                <a:latin typeface="+mj-lt"/>
              </a:rPr>
              <a:t>Define analytics concepts with bus matrix</a:t>
            </a:r>
          </a:p>
          <a:p>
            <a:pPr marL="285750" indent="-285750">
              <a:buFont typeface="Wingdings" panose="05000000000000000000" pitchFamily="2" charset="2"/>
              <a:buChar char="ü"/>
            </a:pPr>
            <a:r>
              <a:rPr lang="en-US" sz="1400" dirty="0">
                <a:solidFill>
                  <a:schemeClr val="bg1">
                    <a:lumMod val="65000"/>
                  </a:schemeClr>
                </a:solidFill>
                <a:latin typeface="+mj-lt"/>
              </a:rPr>
              <a:t>Define ETL Instructions</a:t>
            </a:r>
          </a:p>
          <a:p>
            <a:pPr marL="285750" indent="-285750">
              <a:buFont typeface="Wingdings" panose="05000000000000000000" pitchFamily="2" charset="2"/>
              <a:buChar char="ü"/>
            </a:pPr>
            <a:r>
              <a:rPr lang="en-US" sz="1400" dirty="0">
                <a:solidFill>
                  <a:schemeClr val="bg1">
                    <a:lumMod val="65000"/>
                  </a:schemeClr>
                </a:solidFill>
                <a:latin typeface="+mj-lt"/>
              </a:rPr>
              <a:t>Define data attributes</a:t>
            </a:r>
          </a:p>
          <a:p>
            <a:pPr marL="285750" indent="-285750">
              <a:buFont typeface="Wingdings" panose="05000000000000000000" pitchFamily="2" charset="2"/>
              <a:buChar char="ü"/>
            </a:pPr>
            <a:endParaRPr lang="en-US" sz="1400" dirty="0">
              <a:solidFill>
                <a:schemeClr val="bg1">
                  <a:lumMod val="65000"/>
                </a:schemeClr>
              </a:solidFill>
              <a:latin typeface="+mj-lt"/>
            </a:endParaRPr>
          </a:p>
        </p:txBody>
      </p:sp>
      <p:sp>
        <p:nvSpPr>
          <p:cNvPr id="17" name="TextBox 16">
            <a:extLst>
              <a:ext uri="{FF2B5EF4-FFF2-40B4-BE49-F238E27FC236}">
                <a16:creationId xmlns:a16="http://schemas.microsoft.com/office/drawing/2014/main" id="{5DD39187-031D-4600-A921-477213540A7A}"/>
              </a:ext>
            </a:extLst>
          </p:cNvPr>
          <p:cNvSpPr txBox="1"/>
          <p:nvPr/>
        </p:nvSpPr>
        <p:spPr>
          <a:xfrm>
            <a:off x="258075" y="3812878"/>
            <a:ext cx="3475725" cy="2308324"/>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solidFill>
                  <a:schemeClr val="bg1">
                    <a:lumMod val="65000"/>
                  </a:schemeClr>
                </a:solidFill>
                <a:latin typeface="+mj-lt"/>
              </a:rPr>
              <a:t>Develop the warehouse solution using Amazon Web Services as the platform</a:t>
            </a:r>
          </a:p>
          <a:p>
            <a:pPr marL="285750" indent="-285750">
              <a:buFont typeface="Wingdings" panose="05000000000000000000" pitchFamily="2" charset="2"/>
              <a:buChar char="ü"/>
            </a:pPr>
            <a:r>
              <a:rPr lang="en-US" sz="1400" dirty="0">
                <a:solidFill>
                  <a:schemeClr val="bg1">
                    <a:lumMod val="65000"/>
                  </a:schemeClr>
                </a:solidFill>
                <a:latin typeface="+mj-lt"/>
              </a:rPr>
              <a:t>Include two data structures: </a:t>
            </a:r>
          </a:p>
          <a:p>
            <a:pPr marL="742950" lvl="1" indent="-285750">
              <a:buFont typeface="Arial" panose="020B0604020202020204" pitchFamily="34" charset="0"/>
              <a:buChar char="•"/>
            </a:pPr>
            <a:r>
              <a:rPr lang="en-US" sz="1100" dirty="0">
                <a:solidFill>
                  <a:schemeClr val="bg1">
                    <a:lumMod val="65000"/>
                  </a:schemeClr>
                </a:solidFill>
                <a:latin typeface="+mj-lt"/>
              </a:rPr>
              <a:t>Structured dataset</a:t>
            </a:r>
          </a:p>
          <a:p>
            <a:pPr marL="742950" lvl="1" indent="-285750">
              <a:buFont typeface="Arial" panose="020B0604020202020204" pitchFamily="34" charset="0"/>
              <a:buChar char="•"/>
            </a:pPr>
            <a:r>
              <a:rPr lang="en-US" sz="1100" dirty="0">
                <a:solidFill>
                  <a:schemeClr val="bg1">
                    <a:lumMod val="65000"/>
                  </a:schemeClr>
                </a:solidFill>
                <a:latin typeface="+mj-lt"/>
              </a:rPr>
              <a:t>Semi/Unstructured dataset</a:t>
            </a:r>
          </a:p>
          <a:p>
            <a:pPr marL="285750" indent="-285750">
              <a:buFont typeface="Wingdings" panose="05000000000000000000" pitchFamily="2" charset="2"/>
              <a:buChar char="ü"/>
            </a:pPr>
            <a:r>
              <a:rPr lang="en-US" sz="1400" dirty="0">
                <a:solidFill>
                  <a:schemeClr val="bg1">
                    <a:lumMod val="65000"/>
                  </a:schemeClr>
                </a:solidFill>
                <a:latin typeface="+mj-lt"/>
              </a:rPr>
              <a:t>Integrations:</a:t>
            </a:r>
          </a:p>
          <a:p>
            <a:pPr marL="742950" lvl="1" indent="-285750">
              <a:buFont typeface="Arial" panose="020B0604020202020204" pitchFamily="34" charset="0"/>
              <a:buChar char="•"/>
            </a:pPr>
            <a:r>
              <a:rPr lang="en-US" sz="1100" dirty="0">
                <a:solidFill>
                  <a:schemeClr val="bg1">
                    <a:lumMod val="65000"/>
                  </a:schemeClr>
                </a:solidFill>
                <a:latin typeface="+mj-lt"/>
              </a:rPr>
              <a:t>Batch/Migration</a:t>
            </a:r>
          </a:p>
          <a:p>
            <a:pPr marL="742950" lvl="1" indent="-285750">
              <a:buFont typeface="Arial" panose="020B0604020202020204" pitchFamily="34" charset="0"/>
              <a:buChar char="•"/>
            </a:pPr>
            <a:r>
              <a:rPr lang="en-US" sz="1100" dirty="0">
                <a:solidFill>
                  <a:schemeClr val="bg1">
                    <a:lumMod val="65000"/>
                  </a:schemeClr>
                </a:solidFill>
                <a:latin typeface="+mj-lt"/>
              </a:rPr>
              <a:t>Real-time</a:t>
            </a:r>
          </a:p>
          <a:p>
            <a:pPr marL="285750" indent="-285750">
              <a:buFont typeface="Wingdings" panose="05000000000000000000" pitchFamily="2" charset="2"/>
              <a:buChar char="ü"/>
            </a:pPr>
            <a:r>
              <a:rPr lang="en-US" sz="1400" dirty="0">
                <a:solidFill>
                  <a:schemeClr val="bg1">
                    <a:lumMod val="65000"/>
                  </a:schemeClr>
                </a:solidFill>
                <a:latin typeface="+mj-lt"/>
              </a:rPr>
              <a:t>Data Visualization</a:t>
            </a:r>
          </a:p>
          <a:p>
            <a:pPr marL="285750" indent="-285750">
              <a:buFont typeface="Wingdings" panose="05000000000000000000" pitchFamily="2" charset="2"/>
              <a:buChar char="ü"/>
            </a:pPr>
            <a:r>
              <a:rPr lang="en-US" sz="1400" dirty="0">
                <a:solidFill>
                  <a:schemeClr val="bg1">
                    <a:lumMod val="65000"/>
                  </a:schemeClr>
                </a:solidFill>
                <a:latin typeface="+mj-lt"/>
              </a:rPr>
              <a:t>Code Repository (GitHub)</a:t>
            </a:r>
          </a:p>
          <a:p>
            <a:pPr marL="742950" lvl="1" indent="-285750">
              <a:buFont typeface="Arial" panose="020B0604020202020204" pitchFamily="34" charset="0"/>
              <a:buChar char="•"/>
            </a:pPr>
            <a:endParaRPr lang="en-US" sz="1400" dirty="0">
              <a:solidFill>
                <a:schemeClr val="bg1">
                  <a:lumMod val="65000"/>
                </a:schemeClr>
              </a:solidFill>
              <a:latin typeface="+mj-lt"/>
            </a:endParaRPr>
          </a:p>
        </p:txBody>
      </p:sp>
      <p:sp>
        <p:nvSpPr>
          <p:cNvPr id="20" name="TextBox 19">
            <a:extLst>
              <a:ext uri="{FF2B5EF4-FFF2-40B4-BE49-F238E27FC236}">
                <a16:creationId xmlns:a16="http://schemas.microsoft.com/office/drawing/2014/main" id="{9C2B2C6C-EB1C-4836-9B21-83D02667CCBD}"/>
              </a:ext>
            </a:extLst>
          </p:cNvPr>
          <p:cNvSpPr txBox="1"/>
          <p:nvPr/>
        </p:nvSpPr>
        <p:spPr>
          <a:xfrm>
            <a:off x="8433668" y="3809923"/>
            <a:ext cx="3685275" cy="954107"/>
          </a:xfrm>
          <a:prstGeom prst="rect">
            <a:avLst/>
          </a:prstGeom>
          <a:noFill/>
        </p:spPr>
        <p:txBody>
          <a:bodyPr wrap="square" rtlCol="0">
            <a:spAutoFit/>
          </a:bodyPr>
          <a:lstStyle/>
          <a:p>
            <a:pPr marL="742950" lvl="1" indent="-285750">
              <a:buFont typeface="Wingdings" panose="05000000000000000000" pitchFamily="2" charset="2"/>
              <a:buChar char="ü"/>
            </a:pPr>
            <a:r>
              <a:rPr lang="en-US" sz="1400" dirty="0">
                <a:solidFill>
                  <a:schemeClr val="bg1">
                    <a:lumMod val="65000"/>
                  </a:schemeClr>
                </a:solidFill>
                <a:latin typeface="+mj-lt"/>
              </a:rPr>
              <a:t>Deliver an executive presentation</a:t>
            </a:r>
          </a:p>
          <a:p>
            <a:pPr marL="742950" lvl="1" indent="-285750">
              <a:buFont typeface="Wingdings" panose="05000000000000000000" pitchFamily="2" charset="2"/>
              <a:buChar char="ü"/>
            </a:pPr>
            <a:r>
              <a:rPr lang="en-US" sz="1400" dirty="0">
                <a:solidFill>
                  <a:schemeClr val="bg1">
                    <a:lumMod val="65000"/>
                  </a:schemeClr>
                </a:solidFill>
                <a:latin typeface="+mj-lt"/>
              </a:rPr>
              <a:t>Demo the architectural components</a:t>
            </a:r>
          </a:p>
          <a:p>
            <a:pPr marL="742950" lvl="1" indent="-285750">
              <a:buFont typeface="Wingdings" panose="05000000000000000000" pitchFamily="2" charset="2"/>
              <a:buChar char="ü"/>
            </a:pPr>
            <a:r>
              <a:rPr lang="en-US" sz="1400" dirty="0">
                <a:solidFill>
                  <a:schemeClr val="bg1">
                    <a:lumMod val="65000"/>
                  </a:schemeClr>
                </a:solidFill>
                <a:latin typeface="+mj-lt"/>
              </a:rPr>
              <a:t>Demo the visualizations in a data visualization platform like Tableau</a:t>
            </a:r>
          </a:p>
        </p:txBody>
      </p:sp>
      <p:sp>
        <p:nvSpPr>
          <p:cNvPr id="21" name="TextBox 20">
            <a:extLst>
              <a:ext uri="{FF2B5EF4-FFF2-40B4-BE49-F238E27FC236}">
                <a16:creationId xmlns:a16="http://schemas.microsoft.com/office/drawing/2014/main" id="{381F3D67-CD11-4F25-9999-BD62A06F223B}"/>
              </a:ext>
            </a:extLst>
          </p:cNvPr>
          <p:cNvSpPr txBox="1"/>
          <p:nvPr/>
        </p:nvSpPr>
        <p:spPr>
          <a:xfrm>
            <a:off x="8433667" y="1263496"/>
            <a:ext cx="3685275" cy="1384995"/>
          </a:xfrm>
          <a:prstGeom prst="rect">
            <a:avLst/>
          </a:prstGeom>
          <a:noFill/>
        </p:spPr>
        <p:txBody>
          <a:bodyPr wrap="square" rtlCol="0">
            <a:spAutoFit/>
          </a:bodyPr>
          <a:lstStyle/>
          <a:p>
            <a:pPr marL="742950" lvl="1" indent="-285750">
              <a:buFont typeface="Wingdings" panose="05000000000000000000" pitchFamily="2" charset="2"/>
              <a:buChar char="ü"/>
            </a:pPr>
            <a:r>
              <a:rPr lang="en-US" sz="1400" dirty="0">
                <a:solidFill>
                  <a:schemeClr val="bg1">
                    <a:lumMod val="65000"/>
                  </a:schemeClr>
                </a:solidFill>
                <a:latin typeface="+mj-lt"/>
              </a:rPr>
              <a:t>A prototype is to be test</a:t>
            </a:r>
          </a:p>
          <a:p>
            <a:pPr marL="742950" lvl="1" indent="-285750">
              <a:buFont typeface="Wingdings" panose="05000000000000000000" pitchFamily="2" charset="2"/>
              <a:buChar char="ü"/>
            </a:pPr>
            <a:r>
              <a:rPr lang="en-US" sz="1400" dirty="0">
                <a:solidFill>
                  <a:schemeClr val="bg1">
                    <a:lumMod val="65000"/>
                  </a:schemeClr>
                </a:solidFill>
                <a:latin typeface="+mj-lt"/>
              </a:rPr>
              <a:t>Break-testing and optimization of the database may be necessary (use of indexes)</a:t>
            </a:r>
          </a:p>
          <a:p>
            <a:pPr marL="742950" lvl="1" indent="-285750">
              <a:buFont typeface="Wingdings" panose="05000000000000000000" pitchFamily="2" charset="2"/>
              <a:buChar char="ü"/>
            </a:pPr>
            <a:r>
              <a:rPr lang="en-US" sz="1400" dirty="0">
                <a:solidFill>
                  <a:schemeClr val="bg1">
                    <a:lumMod val="65000"/>
                  </a:schemeClr>
                </a:solidFill>
                <a:latin typeface="+mj-lt"/>
              </a:rPr>
              <a:t>Ensure that error-handling scenarios are considered</a:t>
            </a:r>
          </a:p>
        </p:txBody>
      </p:sp>
      <p:sp>
        <p:nvSpPr>
          <p:cNvPr id="12" name="Rectangle 11">
            <a:extLst>
              <a:ext uri="{FF2B5EF4-FFF2-40B4-BE49-F238E27FC236}">
                <a16:creationId xmlns:a16="http://schemas.microsoft.com/office/drawing/2014/main" id="{47FE6C6D-6775-4002-B59D-5ADCD84FFB5D}"/>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33C8738-ED05-4AC8-91E1-F44CD27D2AFF}"/>
              </a:ext>
            </a:extLst>
          </p:cNvPr>
          <p:cNvSpPr txBox="1"/>
          <p:nvPr/>
        </p:nvSpPr>
        <p:spPr>
          <a:xfrm>
            <a:off x="12457471" y="186813"/>
            <a:ext cx="1976284" cy="2246769"/>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You do not need to edit this slide. This is a summary of the project requirements</a:t>
            </a:r>
          </a:p>
        </p:txBody>
      </p:sp>
    </p:spTree>
    <p:extLst>
      <p:ext uri="{BB962C8B-B14F-4D97-AF65-F5344CB8AC3E}">
        <p14:creationId xmlns:p14="http://schemas.microsoft.com/office/powerpoint/2010/main" val="368220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id="{563D41B6-0837-4F9E-BCE2-74DD4561F47A}"/>
              </a:ext>
            </a:extLst>
          </p:cNvPr>
          <p:cNvGraphicFramePr/>
          <p:nvPr>
            <p:extLst/>
          </p:nvPr>
        </p:nvGraphicFramePr>
        <p:xfrm>
          <a:off x="5848190" y="3168994"/>
          <a:ext cx="2843693" cy="260149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5</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Profile: </a:t>
            </a:r>
            <a:r>
              <a:rPr lang="en-US" altLang="zh-CN" dirty="0"/>
              <a:t>City Realty Market Data</a:t>
            </a:r>
            <a:endParaRPr lang="en-US" dirty="0"/>
          </a:p>
        </p:txBody>
      </p:sp>
      <p:graphicFrame>
        <p:nvGraphicFramePr>
          <p:cNvPr id="37" name="Table 37">
            <a:extLst>
              <a:ext uri="{FF2B5EF4-FFF2-40B4-BE49-F238E27FC236}">
                <a16:creationId xmlns:a16="http://schemas.microsoft.com/office/drawing/2014/main" id="{DCD66C1A-8818-4FBC-82EE-FC89340B2FDC}"/>
              </a:ext>
            </a:extLst>
          </p:cNvPr>
          <p:cNvGraphicFramePr>
            <a:graphicFrameLocks noGrp="1"/>
          </p:cNvGraphicFramePr>
          <p:nvPr>
            <p:extLst>
              <p:ext uri="{D42A27DB-BD31-4B8C-83A1-F6EECF244321}">
                <p14:modId xmlns:p14="http://schemas.microsoft.com/office/powerpoint/2010/main" val="1233800384"/>
              </p:ext>
            </p:extLst>
          </p:nvPr>
        </p:nvGraphicFramePr>
        <p:xfrm>
          <a:off x="502412" y="1559291"/>
          <a:ext cx="4789814" cy="4198150"/>
        </p:xfrm>
        <a:graphic>
          <a:graphicData uri="http://schemas.openxmlformats.org/drawingml/2006/table">
            <a:tbl>
              <a:tblPr firstRow="1" bandRow="1">
                <a:tableStyleId>{0E3FDE45-AF77-4B5C-9715-49D594BDF05E}</a:tableStyleId>
              </a:tblPr>
              <a:tblGrid>
                <a:gridCol w="2121570">
                  <a:extLst>
                    <a:ext uri="{9D8B030D-6E8A-4147-A177-3AD203B41FA5}">
                      <a16:colId xmlns:a16="http://schemas.microsoft.com/office/drawing/2014/main" val="1787498523"/>
                    </a:ext>
                  </a:extLst>
                </a:gridCol>
                <a:gridCol w="2668244">
                  <a:extLst>
                    <a:ext uri="{9D8B030D-6E8A-4147-A177-3AD203B41FA5}">
                      <a16:colId xmlns:a16="http://schemas.microsoft.com/office/drawing/2014/main" val="3847549137"/>
                    </a:ext>
                  </a:extLst>
                </a:gridCol>
              </a:tblGrid>
              <a:tr h="772051">
                <a:tc>
                  <a:txBody>
                    <a:bodyPr/>
                    <a:lstStyle/>
                    <a:p>
                      <a:r>
                        <a:rPr lang="en-US" sz="1600" b="1" dirty="0">
                          <a:solidFill>
                            <a:schemeClr val="accent3"/>
                          </a:solidFill>
                          <a:latin typeface="+mj-lt"/>
                        </a:rPr>
                        <a:t>Source of Information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Website (Scraped)</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0170231"/>
                  </a:ext>
                </a:extLst>
              </a:tr>
              <a:tr h="692710">
                <a:tc>
                  <a:txBody>
                    <a:bodyPr/>
                    <a:lstStyle/>
                    <a:p>
                      <a:r>
                        <a:rPr lang="en-US" sz="1600" b="1" dirty="0">
                          <a:solidFill>
                            <a:schemeClr val="accent3"/>
                          </a:solidFill>
                          <a:latin typeface="+mj-lt"/>
                        </a:rPr>
                        <a:t>Number of Records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339576 rows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002655"/>
                  </a:ext>
                </a:extLst>
              </a:tr>
              <a:tr h="791275">
                <a:tc>
                  <a:txBody>
                    <a:bodyPr/>
                    <a:lstStyle/>
                    <a:p>
                      <a:r>
                        <a:rPr lang="en-US" sz="1600" b="1" dirty="0">
                          <a:solidFill>
                            <a:schemeClr val="accent3"/>
                          </a:solidFill>
                          <a:latin typeface="+mj-lt"/>
                        </a:rPr>
                        <a:t>Frequency of updates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D</a:t>
                      </a:r>
                      <a:r>
                        <a:rPr lang="en-US" b="1" dirty="0" smtClean="0">
                          <a:solidFill>
                            <a:schemeClr val="accent3"/>
                          </a:solidFill>
                          <a:latin typeface="+mj-lt"/>
                        </a:rPr>
                        <a:t>aily </a:t>
                      </a:r>
                      <a:endParaRPr lang="en-US" b="1" dirty="0">
                        <a:solidFill>
                          <a:schemeClr val="accent3"/>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538289"/>
                  </a:ext>
                </a:extLst>
              </a:tr>
              <a:tr h="707378">
                <a:tc>
                  <a:txBody>
                    <a:bodyPr/>
                    <a:lstStyle/>
                    <a:p>
                      <a:r>
                        <a:rPr lang="en-US" sz="1600" b="1" dirty="0">
                          <a:solidFill>
                            <a:schemeClr val="accent3"/>
                          </a:solidFill>
                          <a:latin typeface="+mj-lt"/>
                        </a:rPr>
                        <a:t>Data type and structure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object, float, integer</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6960606"/>
                  </a:ext>
                </a:extLst>
              </a:tr>
              <a:tr h="779290">
                <a:tc>
                  <a:txBody>
                    <a:bodyPr/>
                    <a:lstStyle/>
                    <a:p>
                      <a:r>
                        <a:rPr lang="en-US" sz="1600" b="1" dirty="0">
                          <a:solidFill>
                            <a:schemeClr val="accent3"/>
                          </a:solidFill>
                          <a:latin typeface="+mj-lt"/>
                        </a:rPr>
                        <a:t>Number of columns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7 Columns </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3573806"/>
                  </a:ext>
                </a:extLst>
              </a:tr>
              <a:tr h="455446">
                <a:tc>
                  <a:txBody>
                    <a:bodyPr/>
                    <a:lstStyle/>
                    <a:p>
                      <a:r>
                        <a:rPr lang="en-US" sz="1600" b="1" dirty="0">
                          <a:solidFill>
                            <a:schemeClr val="accent3"/>
                          </a:solidFill>
                          <a:latin typeface="+mj-lt"/>
                        </a:rPr>
                        <a:t>Granularity</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 </a:t>
                      </a:r>
                      <a:r>
                        <a:rPr lang="en-US" b="1" dirty="0" smtClean="0">
                          <a:solidFill>
                            <a:schemeClr val="accent3"/>
                          </a:solidFill>
                          <a:latin typeface="+mj-lt"/>
                        </a:rPr>
                        <a:t>Individual</a:t>
                      </a:r>
                      <a:r>
                        <a:rPr lang="en-US" b="1" baseline="0" dirty="0" smtClean="0">
                          <a:solidFill>
                            <a:schemeClr val="accent3"/>
                          </a:solidFill>
                          <a:latin typeface="+mj-lt"/>
                        </a:rPr>
                        <a:t> Sale</a:t>
                      </a:r>
                      <a:endParaRPr lang="en-US" b="1" dirty="0">
                        <a:solidFill>
                          <a:schemeClr val="accent3"/>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6449437"/>
                  </a:ext>
                </a:extLst>
              </a:tr>
            </a:tbl>
          </a:graphicData>
        </a:graphic>
      </p:graphicFrame>
      <p:sp>
        <p:nvSpPr>
          <p:cNvPr id="2" name="Rectangle: Top Corners Rounded 1">
            <a:extLst>
              <a:ext uri="{FF2B5EF4-FFF2-40B4-BE49-F238E27FC236}">
                <a16:creationId xmlns:a16="http://schemas.microsoft.com/office/drawing/2014/main" id="{BE60CE6E-783B-413B-9DA3-C51544574C72}"/>
              </a:ext>
            </a:extLst>
          </p:cNvPr>
          <p:cNvSpPr/>
          <p:nvPr/>
        </p:nvSpPr>
        <p:spPr>
          <a:xfrm>
            <a:off x="381440" y="924212"/>
            <a:ext cx="4999082" cy="510737"/>
          </a:xfrm>
          <a:prstGeom prst="round2Same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A04D7EE-9986-4856-9455-365D9D78B34C}"/>
              </a:ext>
            </a:extLst>
          </p:cNvPr>
          <p:cNvSpPr/>
          <p:nvPr/>
        </p:nvSpPr>
        <p:spPr>
          <a:xfrm>
            <a:off x="171101" y="855997"/>
            <a:ext cx="667954" cy="64297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Circles with lines">
            <a:extLst>
              <a:ext uri="{FF2B5EF4-FFF2-40B4-BE49-F238E27FC236}">
                <a16:creationId xmlns:a16="http://schemas.microsoft.com/office/drawing/2014/main" id="{5B10634C-9415-4F28-AF46-4F7198E88AF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759690" y="1007519"/>
            <a:ext cx="619150" cy="619150"/>
          </a:xfrm>
          <a:prstGeom prst="rect">
            <a:avLst/>
          </a:prstGeom>
        </p:spPr>
      </p:pic>
      <p:sp>
        <p:nvSpPr>
          <p:cNvPr id="10" name="Rectangle 9">
            <a:extLst>
              <a:ext uri="{FF2B5EF4-FFF2-40B4-BE49-F238E27FC236}">
                <a16:creationId xmlns:a16="http://schemas.microsoft.com/office/drawing/2014/main" id="{E1B044CE-1045-4518-A0D2-EF54D3C3F16E}"/>
              </a:ext>
            </a:extLst>
          </p:cNvPr>
          <p:cNvSpPr/>
          <p:nvPr/>
        </p:nvSpPr>
        <p:spPr>
          <a:xfrm>
            <a:off x="381439" y="1416026"/>
            <a:ext cx="4999083" cy="45516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09C7A5-0765-40E8-AD7C-F64D5B2A936E}"/>
              </a:ext>
            </a:extLst>
          </p:cNvPr>
          <p:cNvSpPr txBox="1"/>
          <p:nvPr/>
        </p:nvSpPr>
        <p:spPr>
          <a:xfrm>
            <a:off x="855459" y="876908"/>
            <a:ext cx="2943557" cy="543351"/>
          </a:xfrm>
          <a:prstGeom prst="rect">
            <a:avLst/>
          </a:prstGeom>
          <a:noFill/>
        </p:spPr>
        <p:txBody>
          <a:bodyPr wrap="square" rtlCol="0">
            <a:spAutoFit/>
          </a:bodyPr>
          <a:lstStyle/>
          <a:p>
            <a:r>
              <a:rPr lang="en-US" sz="2800" b="1" dirty="0">
                <a:solidFill>
                  <a:schemeClr val="bg1"/>
                </a:solidFill>
                <a:latin typeface="+mj-lt"/>
              </a:rPr>
              <a:t>Dataset Summary</a:t>
            </a:r>
          </a:p>
        </p:txBody>
      </p:sp>
      <p:pic>
        <p:nvPicPr>
          <p:cNvPr id="13" name="Graphic 12" descr="User">
            <a:extLst>
              <a:ext uri="{FF2B5EF4-FFF2-40B4-BE49-F238E27FC236}">
                <a16:creationId xmlns:a16="http://schemas.microsoft.com/office/drawing/2014/main" id="{25C3CB0F-39A6-47F1-B518-C90FB87B47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23109" y="865091"/>
            <a:ext cx="547464" cy="547464"/>
          </a:xfrm>
          <a:prstGeom prst="rect">
            <a:avLst/>
          </a:prstGeom>
        </p:spPr>
      </p:pic>
      <p:sp>
        <p:nvSpPr>
          <p:cNvPr id="14" name="Rectangle: Top Corners Rounded 13">
            <a:extLst>
              <a:ext uri="{FF2B5EF4-FFF2-40B4-BE49-F238E27FC236}">
                <a16:creationId xmlns:a16="http://schemas.microsoft.com/office/drawing/2014/main" id="{ABA7EECF-BDD8-4F0F-9474-C6BC94EEFE9E}"/>
              </a:ext>
            </a:extLst>
          </p:cNvPr>
          <p:cNvSpPr/>
          <p:nvPr/>
        </p:nvSpPr>
        <p:spPr>
          <a:xfrm rot="5400000">
            <a:off x="9257788" y="3219456"/>
            <a:ext cx="5044290" cy="452130"/>
          </a:xfrm>
          <a:prstGeom prst="round2Same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Descriptive Statistics</a:t>
            </a:r>
          </a:p>
        </p:txBody>
      </p:sp>
      <p:sp>
        <p:nvSpPr>
          <p:cNvPr id="15" name="Rectangle 14">
            <a:extLst>
              <a:ext uri="{FF2B5EF4-FFF2-40B4-BE49-F238E27FC236}">
                <a16:creationId xmlns:a16="http://schemas.microsoft.com/office/drawing/2014/main" id="{9AFB37BA-A3E6-4EE9-AFC2-9E3D2BA21B8A}"/>
              </a:ext>
            </a:extLst>
          </p:cNvPr>
          <p:cNvSpPr/>
          <p:nvPr/>
        </p:nvSpPr>
        <p:spPr>
          <a:xfrm>
            <a:off x="5688531" y="923375"/>
            <a:ext cx="6317465" cy="5044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973B01-BB2C-46B7-B3EC-572BEC04A7AD}"/>
              </a:ext>
            </a:extLst>
          </p:cNvPr>
          <p:cNvSpPr txBox="1"/>
          <p:nvPr/>
        </p:nvSpPr>
        <p:spPr>
          <a:xfrm>
            <a:off x="6096000" y="1106905"/>
            <a:ext cx="5240541" cy="1200329"/>
          </a:xfrm>
          <a:prstGeom prst="rect">
            <a:avLst/>
          </a:prstGeom>
          <a:noFill/>
        </p:spPr>
        <p:txBody>
          <a:bodyPr wrap="square" rtlCol="0">
            <a:spAutoFit/>
          </a:bodyPr>
          <a:lstStyle/>
          <a:p>
            <a:r>
              <a:rPr lang="en-US" dirty="0"/>
              <a:t>&lt;&lt;Show some basic summary statistics in this box. For example, how many addresses exist by zip code or how many terms exists by country. Ok to use a chart or graph here&gt;&gt;</a:t>
            </a:r>
          </a:p>
        </p:txBody>
      </p:sp>
      <p:graphicFrame>
        <p:nvGraphicFramePr>
          <p:cNvPr id="19" name="Chart 18">
            <a:extLst>
              <a:ext uri="{FF2B5EF4-FFF2-40B4-BE49-F238E27FC236}">
                <a16:creationId xmlns:a16="http://schemas.microsoft.com/office/drawing/2014/main" id="{20FFA7FE-3064-4D84-8B2A-836421E1394D}"/>
              </a:ext>
            </a:extLst>
          </p:cNvPr>
          <p:cNvGraphicFramePr/>
          <p:nvPr>
            <p:extLst/>
          </p:nvPr>
        </p:nvGraphicFramePr>
        <p:xfrm>
          <a:off x="8316643" y="3307576"/>
          <a:ext cx="3461102" cy="2324332"/>
        </p:xfrm>
        <a:graphic>
          <a:graphicData uri="http://schemas.openxmlformats.org/drawingml/2006/chart">
            <c:chart xmlns:c="http://schemas.openxmlformats.org/drawingml/2006/chart" xmlns:r="http://schemas.openxmlformats.org/officeDocument/2006/relationships" r:id="rId7"/>
          </a:graphicData>
        </a:graphic>
      </p:graphicFrame>
      <p:sp>
        <p:nvSpPr>
          <p:cNvPr id="27" name="Rectangle 26">
            <a:extLst>
              <a:ext uri="{FF2B5EF4-FFF2-40B4-BE49-F238E27FC236}">
                <a16:creationId xmlns:a16="http://schemas.microsoft.com/office/drawing/2014/main" id="{332A8A97-AD6C-43BE-90B7-98A1B2D13FD6}"/>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341A6CC-8BF0-4F19-9381-923356AB46A9}"/>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for every dataset you profile. You should summarize your datasets in these slides using basic statistics and information about the source and provenance of the data. </a:t>
            </a:r>
          </a:p>
        </p:txBody>
      </p:sp>
      <p:pic>
        <p:nvPicPr>
          <p:cNvPr id="7" name="Picture 6">
            <a:extLst>
              <a:ext uri="{FF2B5EF4-FFF2-40B4-BE49-F238E27FC236}">
                <a16:creationId xmlns:a16="http://schemas.microsoft.com/office/drawing/2014/main" id="{AA0D0159-EAAA-4C5D-B2ED-88D242CCC9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2539" y="904502"/>
            <a:ext cx="5811327" cy="5030121"/>
          </a:xfrm>
          <a:prstGeom prst="rect">
            <a:avLst/>
          </a:prstGeom>
        </p:spPr>
      </p:pic>
    </p:spTree>
    <p:extLst>
      <p:ext uri="{BB962C8B-B14F-4D97-AF65-F5344CB8AC3E}">
        <p14:creationId xmlns:p14="http://schemas.microsoft.com/office/powerpoint/2010/main" val="3093008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id="{563D41B6-0837-4F9E-BCE2-74DD4561F47A}"/>
              </a:ext>
            </a:extLst>
          </p:cNvPr>
          <p:cNvGraphicFramePr/>
          <p:nvPr>
            <p:extLst>
              <p:ext uri="{D42A27DB-BD31-4B8C-83A1-F6EECF244321}">
                <p14:modId xmlns:p14="http://schemas.microsoft.com/office/powerpoint/2010/main" val="2159395828"/>
              </p:ext>
            </p:extLst>
          </p:nvPr>
        </p:nvGraphicFramePr>
        <p:xfrm>
          <a:off x="5848190" y="3168994"/>
          <a:ext cx="2843693" cy="260149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6</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Profile: </a:t>
            </a:r>
            <a:r>
              <a:rPr lang="en-US" altLang="zh-CN" dirty="0"/>
              <a:t>Rolling Sales Data</a:t>
            </a:r>
            <a:endParaRPr lang="en-US" dirty="0"/>
          </a:p>
        </p:txBody>
      </p:sp>
      <p:graphicFrame>
        <p:nvGraphicFramePr>
          <p:cNvPr id="37" name="Table 37">
            <a:extLst>
              <a:ext uri="{FF2B5EF4-FFF2-40B4-BE49-F238E27FC236}">
                <a16:creationId xmlns:a16="http://schemas.microsoft.com/office/drawing/2014/main" id="{DCD66C1A-8818-4FBC-82EE-FC89340B2FDC}"/>
              </a:ext>
            </a:extLst>
          </p:cNvPr>
          <p:cNvGraphicFramePr>
            <a:graphicFrameLocks noGrp="1"/>
          </p:cNvGraphicFramePr>
          <p:nvPr>
            <p:extLst>
              <p:ext uri="{D42A27DB-BD31-4B8C-83A1-F6EECF244321}">
                <p14:modId xmlns:p14="http://schemas.microsoft.com/office/powerpoint/2010/main" val="3241728790"/>
              </p:ext>
            </p:extLst>
          </p:nvPr>
        </p:nvGraphicFramePr>
        <p:xfrm>
          <a:off x="502412" y="1559291"/>
          <a:ext cx="4789814" cy="4198150"/>
        </p:xfrm>
        <a:graphic>
          <a:graphicData uri="http://schemas.openxmlformats.org/drawingml/2006/table">
            <a:tbl>
              <a:tblPr firstRow="1" bandRow="1">
                <a:tableStyleId>{0E3FDE45-AF77-4B5C-9715-49D594BDF05E}</a:tableStyleId>
              </a:tblPr>
              <a:tblGrid>
                <a:gridCol w="2121570">
                  <a:extLst>
                    <a:ext uri="{9D8B030D-6E8A-4147-A177-3AD203B41FA5}">
                      <a16:colId xmlns:a16="http://schemas.microsoft.com/office/drawing/2014/main" val="1787498523"/>
                    </a:ext>
                  </a:extLst>
                </a:gridCol>
                <a:gridCol w="2668244">
                  <a:extLst>
                    <a:ext uri="{9D8B030D-6E8A-4147-A177-3AD203B41FA5}">
                      <a16:colId xmlns:a16="http://schemas.microsoft.com/office/drawing/2014/main" val="3847549137"/>
                    </a:ext>
                  </a:extLst>
                </a:gridCol>
              </a:tblGrid>
              <a:tr h="772051">
                <a:tc>
                  <a:txBody>
                    <a:bodyPr/>
                    <a:lstStyle/>
                    <a:p>
                      <a:r>
                        <a:rPr lang="en-US" sz="1600" b="1" dirty="0">
                          <a:solidFill>
                            <a:schemeClr val="accent3"/>
                          </a:solidFill>
                          <a:latin typeface="+mj-lt"/>
                        </a:rPr>
                        <a:t>Source of Information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NYC Open data  (API)</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0170231"/>
                  </a:ext>
                </a:extLst>
              </a:tr>
              <a:tr h="692710">
                <a:tc>
                  <a:txBody>
                    <a:bodyPr/>
                    <a:lstStyle/>
                    <a:p>
                      <a:r>
                        <a:rPr lang="en-US" sz="1600" b="1" dirty="0">
                          <a:solidFill>
                            <a:schemeClr val="accent3"/>
                          </a:solidFill>
                          <a:latin typeface="+mj-lt"/>
                        </a:rPr>
                        <a:t>Number of Records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81655 rows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002655"/>
                  </a:ext>
                </a:extLst>
              </a:tr>
              <a:tr h="791275">
                <a:tc>
                  <a:txBody>
                    <a:bodyPr/>
                    <a:lstStyle/>
                    <a:p>
                      <a:r>
                        <a:rPr lang="en-US" sz="1600" b="1" dirty="0">
                          <a:solidFill>
                            <a:schemeClr val="accent3"/>
                          </a:solidFill>
                          <a:latin typeface="+mj-lt"/>
                        </a:rPr>
                        <a:t>Frequency of updates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Monthly </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538289"/>
                  </a:ext>
                </a:extLst>
              </a:tr>
              <a:tr h="707378">
                <a:tc>
                  <a:txBody>
                    <a:bodyPr/>
                    <a:lstStyle/>
                    <a:p>
                      <a:r>
                        <a:rPr lang="en-US" sz="1600" b="1" dirty="0">
                          <a:solidFill>
                            <a:schemeClr val="accent3"/>
                          </a:solidFill>
                          <a:latin typeface="+mj-lt"/>
                        </a:rPr>
                        <a:t>Data type and structure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i</a:t>
                      </a:r>
                      <a:r>
                        <a:rPr lang="en-US" b="1" dirty="0" smtClean="0">
                          <a:solidFill>
                            <a:schemeClr val="accent3"/>
                          </a:solidFill>
                          <a:latin typeface="+mj-lt"/>
                        </a:rPr>
                        <a:t>nteger</a:t>
                      </a:r>
                      <a:r>
                        <a:rPr lang="en-US" b="1" dirty="0">
                          <a:solidFill>
                            <a:schemeClr val="accent3"/>
                          </a:solidFill>
                          <a:latin typeface="+mj-lt"/>
                        </a:rPr>
                        <a:t>, object, float</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6960606"/>
                  </a:ext>
                </a:extLst>
              </a:tr>
              <a:tr h="779290">
                <a:tc>
                  <a:txBody>
                    <a:bodyPr/>
                    <a:lstStyle/>
                    <a:p>
                      <a:r>
                        <a:rPr lang="en-US" sz="1600" b="1" dirty="0">
                          <a:solidFill>
                            <a:schemeClr val="accent3"/>
                          </a:solidFill>
                          <a:latin typeface="+mj-lt"/>
                        </a:rPr>
                        <a:t>Number of columns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21 Columns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3573806"/>
                  </a:ext>
                </a:extLst>
              </a:tr>
              <a:tr h="455446">
                <a:tc>
                  <a:txBody>
                    <a:bodyPr/>
                    <a:lstStyle/>
                    <a:p>
                      <a:r>
                        <a:rPr lang="en-US" sz="1600" b="1" dirty="0">
                          <a:solidFill>
                            <a:schemeClr val="accent3"/>
                          </a:solidFill>
                          <a:latin typeface="+mj-lt"/>
                        </a:rPr>
                        <a:t>Granularity</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chemeClr val="accent3"/>
                          </a:solidFill>
                          <a:latin typeface="+mj-lt"/>
                        </a:rPr>
                        <a:t>Individual</a:t>
                      </a:r>
                      <a:r>
                        <a:rPr lang="en-US" b="1" baseline="0" dirty="0" smtClean="0">
                          <a:solidFill>
                            <a:schemeClr val="accent3"/>
                          </a:solidFill>
                          <a:latin typeface="+mj-lt"/>
                        </a:rPr>
                        <a:t> Sale</a:t>
                      </a:r>
                      <a:endParaRPr lang="en-US" b="1" dirty="0">
                        <a:solidFill>
                          <a:schemeClr val="accent3"/>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6449437"/>
                  </a:ext>
                </a:extLst>
              </a:tr>
            </a:tbl>
          </a:graphicData>
        </a:graphic>
      </p:graphicFrame>
      <p:sp>
        <p:nvSpPr>
          <p:cNvPr id="2" name="Rectangle: Top Corners Rounded 1">
            <a:extLst>
              <a:ext uri="{FF2B5EF4-FFF2-40B4-BE49-F238E27FC236}">
                <a16:creationId xmlns:a16="http://schemas.microsoft.com/office/drawing/2014/main" id="{BE60CE6E-783B-413B-9DA3-C51544574C72}"/>
              </a:ext>
            </a:extLst>
          </p:cNvPr>
          <p:cNvSpPr/>
          <p:nvPr/>
        </p:nvSpPr>
        <p:spPr>
          <a:xfrm>
            <a:off x="381440" y="924212"/>
            <a:ext cx="4999082" cy="510737"/>
          </a:xfrm>
          <a:prstGeom prst="round2Same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A04D7EE-9986-4856-9455-365D9D78B34C}"/>
              </a:ext>
            </a:extLst>
          </p:cNvPr>
          <p:cNvSpPr/>
          <p:nvPr/>
        </p:nvSpPr>
        <p:spPr>
          <a:xfrm>
            <a:off x="171101" y="855997"/>
            <a:ext cx="667954" cy="64297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Circles with lines">
            <a:extLst>
              <a:ext uri="{FF2B5EF4-FFF2-40B4-BE49-F238E27FC236}">
                <a16:creationId xmlns:a16="http://schemas.microsoft.com/office/drawing/2014/main" id="{5B10634C-9415-4F28-AF46-4F7198E88AF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759690" y="1007519"/>
            <a:ext cx="619150" cy="619150"/>
          </a:xfrm>
          <a:prstGeom prst="rect">
            <a:avLst/>
          </a:prstGeom>
        </p:spPr>
      </p:pic>
      <p:sp>
        <p:nvSpPr>
          <p:cNvPr id="10" name="Rectangle 9">
            <a:extLst>
              <a:ext uri="{FF2B5EF4-FFF2-40B4-BE49-F238E27FC236}">
                <a16:creationId xmlns:a16="http://schemas.microsoft.com/office/drawing/2014/main" id="{E1B044CE-1045-4518-A0D2-EF54D3C3F16E}"/>
              </a:ext>
            </a:extLst>
          </p:cNvPr>
          <p:cNvSpPr/>
          <p:nvPr/>
        </p:nvSpPr>
        <p:spPr>
          <a:xfrm>
            <a:off x="381439" y="1416026"/>
            <a:ext cx="4999083" cy="45516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09C7A5-0765-40E8-AD7C-F64D5B2A936E}"/>
              </a:ext>
            </a:extLst>
          </p:cNvPr>
          <p:cNvSpPr txBox="1"/>
          <p:nvPr/>
        </p:nvSpPr>
        <p:spPr>
          <a:xfrm>
            <a:off x="855459" y="876908"/>
            <a:ext cx="2943557" cy="543351"/>
          </a:xfrm>
          <a:prstGeom prst="rect">
            <a:avLst/>
          </a:prstGeom>
          <a:noFill/>
        </p:spPr>
        <p:txBody>
          <a:bodyPr wrap="square" rtlCol="0">
            <a:spAutoFit/>
          </a:bodyPr>
          <a:lstStyle/>
          <a:p>
            <a:r>
              <a:rPr lang="en-US" sz="2800" b="1" dirty="0">
                <a:solidFill>
                  <a:schemeClr val="bg1"/>
                </a:solidFill>
                <a:latin typeface="+mj-lt"/>
              </a:rPr>
              <a:t>Dataset Summary</a:t>
            </a:r>
          </a:p>
        </p:txBody>
      </p:sp>
      <p:pic>
        <p:nvPicPr>
          <p:cNvPr id="13" name="Graphic 12" descr="User">
            <a:extLst>
              <a:ext uri="{FF2B5EF4-FFF2-40B4-BE49-F238E27FC236}">
                <a16:creationId xmlns:a16="http://schemas.microsoft.com/office/drawing/2014/main" id="{25C3CB0F-39A6-47F1-B518-C90FB87B47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23109" y="865091"/>
            <a:ext cx="547464" cy="547464"/>
          </a:xfrm>
          <a:prstGeom prst="rect">
            <a:avLst/>
          </a:prstGeom>
        </p:spPr>
      </p:pic>
      <p:sp>
        <p:nvSpPr>
          <p:cNvPr id="14" name="Rectangle: Top Corners Rounded 13">
            <a:extLst>
              <a:ext uri="{FF2B5EF4-FFF2-40B4-BE49-F238E27FC236}">
                <a16:creationId xmlns:a16="http://schemas.microsoft.com/office/drawing/2014/main" id="{ABA7EECF-BDD8-4F0F-9474-C6BC94EEFE9E}"/>
              </a:ext>
            </a:extLst>
          </p:cNvPr>
          <p:cNvSpPr/>
          <p:nvPr/>
        </p:nvSpPr>
        <p:spPr>
          <a:xfrm rot="5400000">
            <a:off x="9257788" y="3219456"/>
            <a:ext cx="5044290" cy="452130"/>
          </a:xfrm>
          <a:prstGeom prst="round2Same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Descriptive Statistics</a:t>
            </a:r>
          </a:p>
        </p:txBody>
      </p:sp>
      <p:sp>
        <p:nvSpPr>
          <p:cNvPr id="15" name="Rectangle 14">
            <a:extLst>
              <a:ext uri="{FF2B5EF4-FFF2-40B4-BE49-F238E27FC236}">
                <a16:creationId xmlns:a16="http://schemas.microsoft.com/office/drawing/2014/main" id="{9AFB37BA-A3E6-4EE9-AFC2-9E3D2BA21B8A}"/>
              </a:ext>
            </a:extLst>
          </p:cNvPr>
          <p:cNvSpPr/>
          <p:nvPr/>
        </p:nvSpPr>
        <p:spPr>
          <a:xfrm>
            <a:off x="5688531" y="923375"/>
            <a:ext cx="6317465" cy="5044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973B01-BB2C-46B7-B3EC-572BEC04A7AD}"/>
              </a:ext>
            </a:extLst>
          </p:cNvPr>
          <p:cNvSpPr txBox="1"/>
          <p:nvPr/>
        </p:nvSpPr>
        <p:spPr>
          <a:xfrm>
            <a:off x="6096000" y="1106905"/>
            <a:ext cx="5240541" cy="1200329"/>
          </a:xfrm>
          <a:prstGeom prst="rect">
            <a:avLst/>
          </a:prstGeom>
          <a:noFill/>
        </p:spPr>
        <p:txBody>
          <a:bodyPr wrap="square" rtlCol="0">
            <a:spAutoFit/>
          </a:bodyPr>
          <a:lstStyle/>
          <a:p>
            <a:r>
              <a:rPr lang="en-US" dirty="0"/>
              <a:t>&lt;&lt;Show some basic summary statistics in this box. For example, how many addresses exist by zip code or how many terms exists by country. Ok to use a chart or graph here&gt;&gt;</a:t>
            </a:r>
          </a:p>
        </p:txBody>
      </p:sp>
      <p:graphicFrame>
        <p:nvGraphicFramePr>
          <p:cNvPr id="19" name="Chart 18">
            <a:extLst>
              <a:ext uri="{FF2B5EF4-FFF2-40B4-BE49-F238E27FC236}">
                <a16:creationId xmlns:a16="http://schemas.microsoft.com/office/drawing/2014/main" id="{20FFA7FE-3064-4D84-8B2A-836421E1394D}"/>
              </a:ext>
            </a:extLst>
          </p:cNvPr>
          <p:cNvGraphicFramePr/>
          <p:nvPr>
            <p:extLst>
              <p:ext uri="{D42A27DB-BD31-4B8C-83A1-F6EECF244321}">
                <p14:modId xmlns:p14="http://schemas.microsoft.com/office/powerpoint/2010/main" val="366709505"/>
              </p:ext>
            </p:extLst>
          </p:nvPr>
        </p:nvGraphicFramePr>
        <p:xfrm>
          <a:off x="8316643" y="3307576"/>
          <a:ext cx="3461102" cy="2324332"/>
        </p:xfrm>
        <a:graphic>
          <a:graphicData uri="http://schemas.openxmlformats.org/drawingml/2006/chart">
            <c:chart xmlns:c="http://schemas.openxmlformats.org/drawingml/2006/chart" xmlns:r="http://schemas.openxmlformats.org/officeDocument/2006/relationships" r:id="rId7"/>
          </a:graphicData>
        </a:graphic>
      </p:graphicFrame>
      <p:sp>
        <p:nvSpPr>
          <p:cNvPr id="27" name="Rectangle 26">
            <a:extLst>
              <a:ext uri="{FF2B5EF4-FFF2-40B4-BE49-F238E27FC236}">
                <a16:creationId xmlns:a16="http://schemas.microsoft.com/office/drawing/2014/main" id="{332A8A97-AD6C-43BE-90B7-98A1B2D13FD6}"/>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341A6CC-8BF0-4F19-9381-923356AB46A9}"/>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for every dataset you profile. You should summarize your datasets in these slides using basic statistics and information about the source and provenance of the data. </a:t>
            </a:r>
          </a:p>
        </p:txBody>
      </p:sp>
      <p:pic>
        <p:nvPicPr>
          <p:cNvPr id="8" name="Picture 7">
            <a:extLst>
              <a:ext uri="{FF2B5EF4-FFF2-40B4-BE49-F238E27FC236}">
                <a16:creationId xmlns:a16="http://schemas.microsoft.com/office/drawing/2014/main" id="{B36EB7FF-30F2-4F64-886B-074D2C2B7C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1072" y="3194692"/>
            <a:ext cx="5862794" cy="2765630"/>
          </a:xfrm>
          <a:prstGeom prst="rect">
            <a:avLst/>
          </a:prstGeom>
        </p:spPr>
      </p:pic>
      <p:pic>
        <p:nvPicPr>
          <p:cNvPr id="12" name="Picture 11">
            <a:extLst>
              <a:ext uri="{FF2B5EF4-FFF2-40B4-BE49-F238E27FC236}">
                <a16:creationId xmlns:a16="http://schemas.microsoft.com/office/drawing/2014/main" id="{2F9584C2-D2F7-4998-8573-AB52ABFAED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8529" y="1000174"/>
            <a:ext cx="5862794" cy="2030237"/>
          </a:xfrm>
          <a:prstGeom prst="rect">
            <a:avLst/>
          </a:prstGeom>
        </p:spPr>
      </p:pic>
    </p:spTree>
    <p:extLst>
      <p:ext uri="{BB962C8B-B14F-4D97-AF65-F5344CB8AC3E}">
        <p14:creationId xmlns:p14="http://schemas.microsoft.com/office/powerpoint/2010/main" val="287164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id="{563D41B6-0837-4F9E-BCE2-74DD4561F47A}"/>
              </a:ext>
            </a:extLst>
          </p:cNvPr>
          <p:cNvGraphicFramePr/>
          <p:nvPr>
            <p:extLst/>
          </p:nvPr>
        </p:nvGraphicFramePr>
        <p:xfrm>
          <a:off x="5848190" y="3168994"/>
          <a:ext cx="2843693" cy="260149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7</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Profile: </a:t>
            </a:r>
            <a:r>
              <a:rPr lang="en-US" altLang="zh-CN" dirty="0"/>
              <a:t>Zillow Median Home Sale Price</a:t>
            </a:r>
            <a:endParaRPr lang="en-US" dirty="0"/>
          </a:p>
        </p:txBody>
      </p:sp>
      <p:graphicFrame>
        <p:nvGraphicFramePr>
          <p:cNvPr id="37" name="Table 37">
            <a:extLst>
              <a:ext uri="{FF2B5EF4-FFF2-40B4-BE49-F238E27FC236}">
                <a16:creationId xmlns:a16="http://schemas.microsoft.com/office/drawing/2014/main" id="{DCD66C1A-8818-4FBC-82EE-FC89340B2FDC}"/>
              </a:ext>
            </a:extLst>
          </p:cNvPr>
          <p:cNvGraphicFramePr>
            <a:graphicFrameLocks noGrp="1"/>
          </p:cNvGraphicFramePr>
          <p:nvPr>
            <p:extLst>
              <p:ext uri="{D42A27DB-BD31-4B8C-83A1-F6EECF244321}">
                <p14:modId xmlns:p14="http://schemas.microsoft.com/office/powerpoint/2010/main" val="2158846519"/>
              </p:ext>
            </p:extLst>
          </p:nvPr>
        </p:nvGraphicFramePr>
        <p:xfrm>
          <a:off x="502412" y="1559291"/>
          <a:ext cx="4789814" cy="4198150"/>
        </p:xfrm>
        <a:graphic>
          <a:graphicData uri="http://schemas.openxmlformats.org/drawingml/2006/table">
            <a:tbl>
              <a:tblPr firstRow="1" bandRow="1">
                <a:tableStyleId>{0E3FDE45-AF77-4B5C-9715-49D594BDF05E}</a:tableStyleId>
              </a:tblPr>
              <a:tblGrid>
                <a:gridCol w="2121570">
                  <a:extLst>
                    <a:ext uri="{9D8B030D-6E8A-4147-A177-3AD203B41FA5}">
                      <a16:colId xmlns:a16="http://schemas.microsoft.com/office/drawing/2014/main" val="1787498523"/>
                    </a:ext>
                  </a:extLst>
                </a:gridCol>
                <a:gridCol w="2668244">
                  <a:extLst>
                    <a:ext uri="{9D8B030D-6E8A-4147-A177-3AD203B41FA5}">
                      <a16:colId xmlns:a16="http://schemas.microsoft.com/office/drawing/2014/main" val="3847549137"/>
                    </a:ext>
                  </a:extLst>
                </a:gridCol>
              </a:tblGrid>
              <a:tr h="772051">
                <a:tc>
                  <a:txBody>
                    <a:bodyPr/>
                    <a:lstStyle/>
                    <a:p>
                      <a:r>
                        <a:rPr lang="en-US" sz="1600" b="1" dirty="0">
                          <a:solidFill>
                            <a:schemeClr val="accent3"/>
                          </a:solidFill>
                          <a:latin typeface="+mj-lt"/>
                        </a:rPr>
                        <a:t>Source of Information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Zillow (csv)</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0170231"/>
                  </a:ext>
                </a:extLst>
              </a:tr>
              <a:tr h="692710">
                <a:tc>
                  <a:txBody>
                    <a:bodyPr/>
                    <a:lstStyle/>
                    <a:p>
                      <a:r>
                        <a:rPr lang="en-US" sz="1600" b="1" dirty="0">
                          <a:solidFill>
                            <a:schemeClr val="accent3"/>
                          </a:solidFill>
                          <a:latin typeface="+mj-lt"/>
                        </a:rPr>
                        <a:t>Number of Records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235 rows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002655"/>
                  </a:ext>
                </a:extLst>
              </a:tr>
              <a:tr h="791275">
                <a:tc>
                  <a:txBody>
                    <a:bodyPr/>
                    <a:lstStyle/>
                    <a:p>
                      <a:r>
                        <a:rPr lang="en-US" sz="1600" b="1" dirty="0">
                          <a:solidFill>
                            <a:schemeClr val="accent3"/>
                          </a:solidFill>
                          <a:latin typeface="+mj-lt"/>
                        </a:rPr>
                        <a:t>Frequency of updates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Monthly </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538289"/>
                  </a:ext>
                </a:extLst>
              </a:tr>
              <a:tr h="707378">
                <a:tc>
                  <a:txBody>
                    <a:bodyPr/>
                    <a:lstStyle/>
                    <a:p>
                      <a:r>
                        <a:rPr lang="en-US" sz="1600" b="1" dirty="0">
                          <a:solidFill>
                            <a:schemeClr val="accent3"/>
                          </a:solidFill>
                          <a:latin typeface="+mj-lt"/>
                        </a:rPr>
                        <a:t>Data type and structure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object, float</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6960606"/>
                  </a:ext>
                </a:extLst>
              </a:tr>
              <a:tr h="779290">
                <a:tc>
                  <a:txBody>
                    <a:bodyPr/>
                    <a:lstStyle/>
                    <a:p>
                      <a:r>
                        <a:rPr lang="en-US" sz="1600" b="1" dirty="0">
                          <a:solidFill>
                            <a:schemeClr val="accent3"/>
                          </a:solidFill>
                          <a:latin typeface="+mj-lt"/>
                        </a:rPr>
                        <a:t>Number of columns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142 Columns </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3573806"/>
                  </a:ext>
                </a:extLst>
              </a:tr>
              <a:tr h="455446">
                <a:tc>
                  <a:txBody>
                    <a:bodyPr/>
                    <a:lstStyle/>
                    <a:p>
                      <a:r>
                        <a:rPr lang="en-US" sz="1600" b="1" dirty="0">
                          <a:solidFill>
                            <a:schemeClr val="accent3"/>
                          </a:solidFill>
                          <a:latin typeface="+mj-lt"/>
                        </a:rPr>
                        <a:t>Granularity</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accent3"/>
                          </a:solidFill>
                          <a:latin typeface="+mj-lt"/>
                        </a:rPr>
                        <a:t> </a:t>
                      </a:r>
                      <a:r>
                        <a:rPr lang="en-US" b="1" dirty="0" smtClean="0">
                          <a:solidFill>
                            <a:schemeClr val="accent3"/>
                          </a:solidFill>
                          <a:latin typeface="+mj-lt"/>
                        </a:rPr>
                        <a:t>Monthly Median Sales</a:t>
                      </a:r>
                      <a:endParaRPr lang="en-US" b="1" dirty="0">
                        <a:solidFill>
                          <a:schemeClr val="accent3"/>
                        </a:solidFill>
                        <a:latin typeface="+mj-lt"/>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6449437"/>
                  </a:ext>
                </a:extLst>
              </a:tr>
            </a:tbl>
          </a:graphicData>
        </a:graphic>
      </p:graphicFrame>
      <p:sp>
        <p:nvSpPr>
          <p:cNvPr id="2" name="Rectangle: Top Corners Rounded 1">
            <a:extLst>
              <a:ext uri="{FF2B5EF4-FFF2-40B4-BE49-F238E27FC236}">
                <a16:creationId xmlns:a16="http://schemas.microsoft.com/office/drawing/2014/main" id="{BE60CE6E-783B-413B-9DA3-C51544574C72}"/>
              </a:ext>
            </a:extLst>
          </p:cNvPr>
          <p:cNvSpPr/>
          <p:nvPr/>
        </p:nvSpPr>
        <p:spPr>
          <a:xfrm>
            <a:off x="381440" y="924212"/>
            <a:ext cx="4999082" cy="510737"/>
          </a:xfrm>
          <a:prstGeom prst="round2Same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A04D7EE-9986-4856-9455-365D9D78B34C}"/>
              </a:ext>
            </a:extLst>
          </p:cNvPr>
          <p:cNvSpPr/>
          <p:nvPr/>
        </p:nvSpPr>
        <p:spPr>
          <a:xfrm>
            <a:off x="171101" y="855997"/>
            <a:ext cx="667954" cy="642971"/>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Circles with lines">
            <a:extLst>
              <a:ext uri="{FF2B5EF4-FFF2-40B4-BE49-F238E27FC236}">
                <a16:creationId xmlns:a16="http://schemas.microsoft.com/office/drawing/2014/main" id="{5B10634C-9415-4F28-AF46-4F7198E88AF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759690" y="1007519"/>
            <a:ext cx="619150" cy="619150"/>
          </a:xfrm>
          <a:prstGeom prst="rect">
            <a:avLst/>
          </a:prstGeom>
        </p:spPr>
      </p:pic>
      <p:sp>
        <p:nvSpPr>
          <p:cNvPr id="10" name="Rectangle 9">
            <a:extLst>
              <a:ext uri="{FF2B5EF4-FFF2-40B4-BE49-F238E27FC236}">
                <a16:creationId xmlns:a16="http://schemas.microsoft.com/office/drawing/2014/main" id="{E1B044CE-1045-4518-A0D2-EF54D3C3F16E}"/>
              </a:ext>
            </a:extLst>
          </p:cNvPr>
          <p:cNvSpPr/>
          <p:nvPr/>
        </p:nvSpPr>
        <p:spPr>
          <a:xfrm>
            <a:off x="381439" y="1416026"/>
            <a:ext cx="4999083" cy="455164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09C7A5-0765-40E8-AD7C-F64D5B2A936E}"/>
              </a:ext>
            </a:extLst>
          </p:cNvPr>
          <p:cNvSpPr txBox="1"/>
          <p:nvPr/>
        </p:nvSpPr>
        <p:spPr>
          <a:xfrm>
            <a:off x="855459" y="876908"/>
            <a:ext cx="2943557" cy="543351"/>
          </a:xfrm>
          <a:prstGeom prst="rect">
            <a:avLst/>
          </a:prstGeom>
          <a:noFill/>
        </p:spPr>
        <p:txBody>
          <a:bodyPr wrap="square" rtlCol="0">
            <a:spAutoFit/>
          </a:bodyPr>
          <a:lstStyle/>
          <a:p>
            <a:r>
              <a:rPr lang="en-US" sz="2800" b="1" dirty="0">
                <a:solidFill>
                  <a:schemeClr val="bg1"/>
                </a:solidFill>
                <a:latin typeface="+mj-lt"/>
              </a:rPr>
              <a:t>Dataset Summary</a:t>
            </a:r>
          </a:p>
        </p:txBody>
      </p:sp>
      <p:pic>
        <p:nvPicPr>
          <p:cNvPr id="13" name="Graphic 12" descr="User">
            <a:extLst>
              <a:ext uri="{FF2B5EF4-FFF2-40B4-BE49-F238E27FC236}">
                <a16:creationId xmlns:a16="http://schemas.microsoft.com/office/drawing/2014/main" id="{25C3CB0F-39A6-47F1-B518-C90FB87B47F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23109" y="865091"/>
            <a:ext cx="547464" cy="547464"/>
          </a:xfrm>
          <a:prstGeom prst="rect">
            <a:avLst/>
          </a:prstGeom>
        </p:spPr>
      </p:pic>
      <p:sp>
        <p:nvSpPr>
          <p:cNvPr id="14" name="Rectangle: Top Corners Rounded 13">
            <a:extLst>
              <a:ext uri="{FF2B5EF4-FFF2-40B4-BE49-F238E27FC236}">
                <a16:creationId xmlns:a16="http://schemas.microsoft.com/office/drawing/2014/main" id="{ABA7EECF-BDD8-4F0F-9474-C6BC94EEFE9E}"/>
              </a:ext>
            </a:extLst>
          </p:cNvPr>
          <p:cNvSpPr/>
          <p:nvPr/>
        </p:nvSpPr>
        <p:spPr>
          <a:xfrm rot="5400000">
            <a:off x="9257788" y="3219456"/>
            <a:ext cx="5044290" cy="452130"/>
          </a:xfrm>
          <a:prstGeom prst="round2Same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Descriptive Statistics</a:t>
            </a:r>
          </a:p>
        </p:txBody>
      </p:sp>
      <p:sp>
        <p:nvSpPr>
          <p:cNvPr id="15" name="Rectangle 14">
            <a:extLst>
              <a:ext uri="{FF2B5EF4-FFF2-40B4-BE49-F238E27FC236}">
                <a16:creationId xmlns:a16="http://schemas.microsoft.com/office/drawing/2014/main" id="{9AFB37BA-A3E6-4EE9-AFC2-9E3D2BA21B8A}"/>
              </a:ext>
            </a:extLst>
          </p:cNvPr>
          <p:cNvSpPr/>
          <p:nvPr/>
        </p:nvSpPr>
        <p:spPr>
          <a:xfrm>
            <a:off x="5688531" y="923375"/>
            <a:ext cx="6317465" cy="5044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973B01-BB2C-46B7-B3EC-572BEC04A7AD}"/>
              </a:ext>
            </a:extLst>
          </p:cNvPr>
          <p:cNvSpPr txBox="1"/>
          <p:nvPr/>
        </p:nvSpPr>
        <p:spPr>
          <a:xfrm>
            <a:off x="6096000" y="1106905"/>
            <a:ext cx="5240541" cy="1200329"/>
          </a:xfrm>
          <a:prstGeom prst="rect">
            <a:avLst/>
          </a:prstGeom>
          <a:noFill/>
        </p:spPr>
        <p:txBody>
          <a:bodyPr wrap="square" rtlCol="0">
            <a:spAutoFit/>
          </a:bodyPr>
          <a:lstStyle/>
          <a:p>
            <a:r>
              <a:rPr lang="en-US" dirty="0"/>
              <a:t>&lt;&lt;Show some basic summary statistics in this box. For example, how many addresses exist by zip code or how many terms exists by country. Ok to use a chart or graph here&gt;&gt;</a:t>
            </a:r>
          </a:p>
        </p:txBody>
      </p:sp>
      <p:graphicFrame>
        <p:nvGraphicFramePr>
          <p:cNvPr id="19" name="Chart 18">
            <a:extLst>
              <a:ext uri="{FF2B5EF4-FFF2-40B4-BE49-F238E27FC236}">
                <a16:creationId xmlns:a16="http://schemas.microsoft.com/office/drawing/2014/main" id="{20FFA7FE-3064-4D84-8B2A-836421E1394D}"/>
              </a:ext>
            </a:extLst>
          </p:cNvPr>
          <p:cNvGraphicFramePr/>
          <p:nvPr>
            <p:extLst/>
          </p:nvPr>
        </p:nvGraphicFramePr>
        <p:xfrm>
          <a:off x="8316643" y="3307576"/>
          <a:ext cx="3461102" cy="2324332"/>
        </p:xfrm>
        <a:graphic>
          <a:graphicData uri="http://schemas.openxmlformats.org/drawingml/2006/chart">
            <c:chart xmlns:c="http://schemas.openxmlformats.org/drawingml/2006/chart" xmlns:r="http://schemas.openxmlformats.org/officeDocument/2006/relationships" r:id="rId7"/>
          </a:graphicData>
        </a:graphic>
      </p:graphicFrame>
      <p:sp>
        <p:nvSpPr>
          <p:cNvPr id="27" name="Rectangle 26">
            <a:extLst>
              <a:ext uri="{FF2B5EF4-FFF2-40B4-BE49-F238E27FC236}">
                <a16:creationId xmlns:a16="http://schemas.microsoft.com/office/drawing/2014/main" id="{332A8A97-AD6C-43BE-90B7-98A1B2D13FD6}"/>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341A6CC-8BF0-4F19-9381-923356AB46A9}"/>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for every dataset you profile. You should summarize your datasets in these slides using basic statistics and information about the source and provenance of the data. </a:t>
            </a:r>
          </a:p>
        </p:txBody>
      </p:sp>
      <p:pic>
        <p:nvPicPr>
          <p:cNvPr id="6" name="Picture 5">
            <a:extLst>
              <a:ext uri="{FF2B5EF4-FFF2-40B4-BE49-F238E27FC236}">
                <a16:creationId xmlns:a16="http://schemas.microsoft.com/office/drawing/2014/main" id="{6C24FEBB-769D-4D7B-9C2D-7485F479A1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8529" y="988124"/>
            <a:ext cx="5865337" cy="2899519"/>
          </a:xfrm>
          <a:prstGeom prst="rect">
            <a:avLst/>
          </a:prstGeom>
        </p:spPr>
      </p:pic>
      <p:pic>
        <p:nvPicPr>
          <p:cNvPr id="9" name="Picture 8">
            <a:extLst>
              <a:ext uri="{FF2B5EF4-FFF2-40B4-BE49-F238E27FC236}">
                <a16:creationId xmlns:a16="http://schemas.microsoft.com/office/drawing/2014/main" id="{1AA06925-E9A0-46B4-9F0F-DD1A306172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9998" y="3887644"/>
            <a:ext cx="5603868" cy="1863451"/>
          </a:xfrm>
          <a:prstGeom prst="rect">
            <a:avLst/>
          </a:prstGeom>
        </p:spPr>
      </p:pic>
    </p:spTree>
    <p:extLst>
      <p:ext uri="{BB962C8B-B14F-4D97-AF65-F5344CB8AC3E}">
        <p14:creationId xmlns:p14="http://schemas.microsoft.com/office/powerpoint/2010/main" val="1971063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4739B2-227C-4CFF-9F98-2F40C6DCA977}"/>
              </a:ext>
            </a:extLst>
          </p:cNvPr>
          <p:cNvSpPr>
            <a:spLocks noGrp="1"/>
          </p:cNvSpPr>
          <p:nvPr>
            <p:ph type="sldNum" sz="quarter" idx="12"/>
          </p:nvPr>
        </p:nvSpPr>
        <p:spPr/>
        <p:txBody>
          <a:bodyPr/>
          <a:lstStyle/>
          <a:p>
            <a:fld id="{D1147761-E745-4E82-9000-A916A425F694}" type="slidenum">
              <a:rPr lang="en-US" smtClean="0"/>
              <a:pPr/>
              <a:t>8</a:t>
            </a:fld>
            <a:endParaRPr lang="en-US"/>
          </a:p>
        </p:txBody>
      </p:sp>
      <p:sp>
        <p:nvSpPr>
          <p:cNvPr id="4" name="Title 5">
            <a:extLst>
              <a:ext uri="{FF2B5EF4-FFF2-40B4-BE49-F238E27FC236}">
                <a16:creationId xmlns:a16="http://schemas.microsoft.com/office/drawing/2014/main" id="{BCF3DA37-C32F-4AB3-B20D-77C9F386D998}"/>
              </a:ext>
            </a:extLst>
          </p:cNvPr>
          <p:cNvSpPr txBox="1">
            <a:spLocks/>
          </p:cNvSpPr>
          <p:nvPr/>
        </p:nvSpPr>
        <p:spPr>
          <a:xfrm>
            <a:off x="0" y="0"/>
            <a:ext cx="12192000" cy="6579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Conceptual Architecture</a:t>
            </a:r>
          </a:p>
        </p:txBody>
      </p:sp>
      <p:sp>
        <p:nvSpPr>
          <p:cNvPr id="2" name="Rectangle 1">
            <a:extLst>
              <a:ext uri="{FF2B5EF4-FFF2-40B4-BE49-F238E27FC236}">
                <a16:creationId xmlns:a16="http://schemas.microsoft.com/office/drawing/2014/main" id="{EE43DE01-1DBF-461D-9D08-B2A0AFE5D6D8}"/>
              </a:ext>
            </a:extLst>
          </p:cNvPr>
          <p:cNvSpPr/>
          <p:nvPr/>
        </p:nvSpPr>
        <p:spPr>
          <a:xfrm>
            <a:off x="12192000" y="0"/>
            <a:ext cx="26020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FFB065-5949-4771-A444-EA1AF9C77A44}"/>
              </a:ext>
            </a:extLst>
          </p:cNvPr>
          <p:cNvSpPr txBox="1"/>
          <p:nvPr/>
        </p:nvSpPr>
        <p:spPr>
          <a:xfrm>
            <a:off x="12457471" y="186813"/>
            <a:ext cx="1976284" cy="5016758"/>
          </a:xfrm>
          <a:prstGeom prst="rect">
            <a:avLst/>
          </a:prstGeom>
          <a:noFill/>
        </p:spPr>
        <p:txBody>
          <a:bodyPr wrap="square" rtlCol="0">
            <a:spAutoFit/>
          </a:bodyPr>
          <a:lstStyle/>
          <a:p>
            <a:r>
              <a:rPr lang="en-US" sz="2000" i="1" dirty="0">
                <a:solidFill>
                  <a:schemeClr val="bg1"/>
                </a:solidFill>
                <a:latin typeface="+mj-lt"/>
              </a:rPr>
              <a:t>Instructions: </a:t>
            </a:r>
          </a:p>
          <a:p>
            <a:pPr marL="285750" indent="-285750">
              <a:buFont typeface="Arial" panose="020B0604020202020204" pitchFamily="34" charset="0"/>
              <a:buChar char="•"/>
            </a:pPr>
            <a:r>
              <a:rPr lang="en-US" sz="2000" dirty="0">
                <a:solidFill>
                  <a:schemeClr val="bg1"/>
                </a:solidFill>
                <a:latin typeface="+mj-lt"/>
              </a:rPr>
              <a:t>Use this slide to provide the conceptual architecture of your solution</a:t>
            </a:r>
          </a:p>
          <a:p>
            <a:pPr marL="285750" indent="-285750">
              <a:buFont typeface="Arial" panose="020B0604020202020204" pitchFamily="34" charset="0"/>
              <a:buChar char="•"/>
            </a:pPr>
            <a:r>
              <a:rPr lang="en-US" sz="2000" dirty="0">
                <a:solidFill>
                  <a:schemeClr val="bg1"/>
                </a:solidFill>
                <a:latin typeface="+mj-lt"/>
              </a:rPr>
              <a:t>In class we used Lucid Charts as an option to show the conceptual architecture, but I leave the decision to you</a:t>
            </a:r>
          </a:p>
        </p:txBody>
      </p:sp>
      <p:sp>
        <p:nvSpPr>
          <p:cNvPr id="7" name="Rectangle 6">
            <a:extLst>
              <a:ext uri="{FF2B5EF4-FFF2-40B4-BE49-F238E27FC236}">
                <a16:creationId xmlns:a16="http://schemas.microsoft.com/office/drawing/2014/main" id="{6C251DFE-FDEC-4FE9-85E2-E7EC5073308D}"/>
              </a:ext>
            </a:extLst>
          </p:cNvPr>
          <p:cNvSpPr/>
          <p:nvPr/>
        </p:nvSpPr>
        <p:spPr>
          <a:xfrm>
            <a:off x="1269289" y="709730"/>
            <a:ext cx="10503611" cy="531925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0978563-83E7-4B1E-8677-0B1572986C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5436" y="774358"/>
            <a:ext cx="10768386" cy="4684320"/>
          </a:xfrm>
          <a:prstGeom prst="rect">
            <a:avLst/>
          </a:prstGeom>
          <a:noFill/>
          <a:ln>
            <a:noFill/>
          </a:ln>
        </p:spPr>
      </p:pic>
      <p:cxnSp>
        <p:nvCxnSpPr>
          <p:cNvPr id="11" name="Elbow Connector 10"/>
          <p:cNvCxnSpPr/>
          <p:nvPr/>
        </p:nvCxnSpPr>
        <p:spPr>
          <a:xfrm rot="16200000" flipH="1">
            <a:off x="4977831" y="2809983"/>
            <a:ext cx="431511" cy="400692"/>
          </a:xfrm>
          <a:prstGeom prst="bentConnector3">
            <a:avLst/>
          </a:prstGeom>
          <a:ln>
            <a:solidFill>
              <a:srgbClr val="35353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24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48EB71-E289-428E-A55F-057659E7ABEE}"/>
              </a:ext>
            </a:extLst>
          </p:cNvPr>
          <p:cNvSpPr txBox="1">
            <a:spLocks/>
          </p:cNvSpPr>
          <p:nvPr/>
        </p:nvSpPr>
        <p:spPr>
          <a:xfrm>
            <a:off x="1302639" y="2318597"/>
            <a:ext cx="5678379" cy="2344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baseline="0">
                <a:solidFill>
                  <a:schemeClr val="bg1">
                    <a:lumMod val="50000"/>
                  </a:schemeClr>
                </a:solidFill>
                <a:latin typeface="+mj-lt"/>
                <a:ea typeface="+mj-ea"/>
                <a:cs typeface="+mj-cs"/>
              </a:defRPr>
            </a:lvl1pPr>
          </a:lstStyle>
          <a:p>
            <a:pPr lvl="0">
              <a:lnSpc>
                <a:spcPct val="120000"/>
              </a:lnSpc>
            </a:pPr>
            <a:r>
              <a:rPr lang="en-US" sz="8800" b="1" dirty="0">
                <a:solidFill>
                  <a:schemeClr val="accent6"/>
                </a:solidFill>
              </a:rPr>
              <a:t>DEMO</a:t>
            </a:r>
          </a:p>
          <a:p>
            <a:pPr marL="0" marR="0" lvl="0" indent="0" algn="l" defTabSz="914400" rtl="0" eaLnBrk="1" fontAlgn="auto" latinLnBrk="0" hangingPunct="1">
              <a:lnSpc>
                <a:spcPct val="120000"/>
              </a:lnSpc>
              <a:spcBef>
                <a:spcPct val="0"/>
              </a:spcBef>
              <a:spcAft>
                <a:spcPts val="0"/>
              </a:spcAft>
              <a:buClrTx/>
              <a:buSzTx/>
              <a:buFontTx/>
              <a:buNone/>
              <a:tabLst/>
              <a:defRPr/>
            </a:pPr>
            <a:endParaRPr kumimoji="0" lang="en-US" sz="8800" b="1" i="0" u="none" strike="noStrike" kern="1200" cap="none" spc="0" normalizeH="0" baseline="0" noProof="0" dirty="0">
              <a:ln>
                <a:noFill/>
              </a:ln>
              <a:solidFill>
                <a:schemeClr val="accent1"/>
              </a:solidFill>
              <a:effectLst/>
              <a:uLnTx/>
              <a:uFillTx/>
              <a:latin typeface="Helvetica neue"/>
            </a:endParaRPr>
          </a:p>
        </p:txBody>
      </p:sp>
      <p:grpSp>
        <p:nvGrpSpPr>
          <p:cNvPr id="2" name="Group 1">
            <a:extLst>
              <a:ext uri="{FF2B5EF4-FFF2-40B4-BE49-F238E27FC236}">
                <a16:creationId xmlns:a16="http://schemas.microsoft.com/office/drawing/2014/main" id="{C5B04E69-D599-4842-80E0-0354D73994CC}"/>
              </a:ext>
            </a:extLst>
          </p:cNvPr>
          <p:cNvGrpSpPr/>
          <p:nvPr/>
        </p:nvGrpSpPr>
        <p:grpSpPr>
          <a:xfrm>
            <a:off x="6691208" y="602178"/>
            <a:ext cx="4978265" cy="4885798"/>
            <a:chOff x="6696524" y="1128489"/>
            <a:chExt cx="4978265" cy="4885798"/>
          </a:xfrm>
        </p:grpSpPr>
        <p:pic>
          <p:nvPicPr>
            <p:cNvPr id="13" name="Picture 12">
              <a:extLst>
                <a:ext uri="{FF2B5EF4-FFF2-40B4-BE49-F238E27FC236}">
                  <a16:creationId xmlns:a16="http://schemas.microsoft.com/office/drawing/2014/main" id="{841D8DE0-0CD0-4AE3-870D-1F6185CEE5FC}"/>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560051" y="1134507"/>
              <a:ext cx="1371726" cy="1371726"/>
            </a:xfrm>
            <a:prstGeom prst="rect">
              <a:avLst/>
            </a:prstGeom>
            <a:solidFill>
              <a:schemeClr val="bg1">
                <a:alpha val="59000"/>
              </a:schemeClr>
            </a:solidFill>
          </p:spPr>
        </p:pic>
        <p:pic>
          <p:nvPicPr>
            <p:cNvPr id="4" name="Picture 3">
              <a:extLst>
                <a:ext uri="{FF2B5EF4-FFF2-40B4-BE49-F238E27FC236}">
                  <a16:creationId xmlns:a16="http://schemas.microsoft.com/office/drawing/2014/main" id="{244405FA-DBCF-46E2-BB45-3D08CAF67DDF}"/>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0338982" y="4688477"/>
              <a:ext cx="1325810" cy="1325810"/>
            </a:xfrm>
            <a:prstGeom prst="rect">
              <a:avLst/>
            </a:prstGeom>
          </p:spPr>
        </p:pic>
        <p:pic>
          <p:nvPicPr>
            <p:cNvPr id="6" name="Picture 5">
              <a:extLst>
                <a:ext uri="{FF2B5EF4-FFF2-40B4-BE49-F238E27FC236}">
                  <a16:creationId xmlns:a16="http://schemas.microsoft.com/office/drawing/2014/main" id="{CC8AC801-44A0-4801-84D6-9D204CF590A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770404" y="4688477"/>
              <a:ext cx="1325810" cy="1325810"/>
            </a:xfrm>
            <a:prstGeom prst="rect">
              <a:avLst/>
            </a:prstGeom>
          </p:spPr>
        </p:pic>
        <p:pic>
          <p:nvPicPr>
            <p:cNvPr id="7" name="Picture 6">
              <a:extLst>
                <a:ext uri="{FF2B5EF4-FFF2-40B4-BE49-F238E27FC236}">
                  <a16:creationId xmlns:a16="http://schemas.microsoft.com/office/drawing/2014/main" id="{7EB70707-617E-40DD-BDC0-F5F2EF69F69E}"/>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8610050" y="4688477"/>
              <a:ext cx="1325810" cy="1325810"/>
            </a:xfrm>
            <a:prstGeom prst="rect">
              <a:avLst/>
            </a:prstGeom>
          </p:spPr>
        </p:pic>
        <p:pic>
          <p:nvPicPr>
            <p:cNvPr id="8" name="Picture 7">
              <a:extLst>
                <a:ext uri="{FF2B5EF4-FFF2-40B4-BE49-F238E27FC236}">
                  <a16:creationId xmlns:a16="http://schemas.microsoft.com/office/drawing/2014/main" id="{45030E95-0A75-4208-9AB6-5E9CAE4DB28F}"/>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0315316" y="2957818"/>
              <a:ext cx="1325810" cy="1325810"/>
            </a:xfrm>
            <a:prstGeom prst="rect">
              <a:avLst/>
            </a:prstGeom>
          </p:spPr>
        </p:pic>
        <p:pic>
          <p:nvPicPr>
            <p:cNvPr id="10" name="Picture 9">
              <a:extLst>
                <a:ext uri="{FF2B5EF4-FFF2-40B4-BE49-F238E27FC236}">
                  <a16:creationId xmlns:a16="http://schemas.microsoft.com/office/drawing/2014/main" id="{5C85945F-22A9-4249-ABA4-21A60A8AA560}"/>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771390" y="1132178"/>
              <a:ext cx="1371726" cy="1371726"/>
            </a:xfrm>
            <a:prstGeom prst="rect">
              <a:avLst/>
            </a:prstGeom>
            <a:solidFill>
              <a:schemeClr val="bg1">
                <a:alpha val="59000"/>
              </a:schemeClr>
            </a:solidFill>
          </p:spPr>
        </p:pic>
        <p:pic>
          <p:nvPicPr>
            <p:cNvPr id="11" name="Picture 10">
              <a:extLst>
                <a:ext uri="{FF2B5EF4-FFF2-40B4-BE49-F238E27FC236}">
                  <a16:creationId xmlns:a16="http://schemas.microsoft.com/office/drawing/2014/main" id="{089ACECE-7DB5-4774-86DD-7ACC8A6854DD}"/>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0303063" y="1128489"/>
              <a:ext cx="1371726" cy="1371726"/>
            </a:xfrm>
            <a:prstGeom prst="rect">
              <a:avLst/>
            </a:prstGeom>
          </p:spPr>
        </p:pic>
        <p:pic>
          <p:nvPicPr>
            <p:cNvPr id="12" name="Picture 11">
              <a:extLst>
                <a:ext uri="{FF2B5EF4-FFF2-40B4-BE49-F238E27FC236}">
                  <a16:creationId xmlns:a16="http://schemas.microsoft.com/office/drawing/2014/main" id="{8AAF1E2C-835A-421F-A5FE-F088E33A69ED}"/>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696524" y="2903323"/>
              <a:ext cx="1389642" cy="1389642"/>
            </a:xfrm>
            <a:prstGeom prst="rect">
              <a:avLst/>
            </a:prstGeom>
          </p:spPr>
        </p:pic>
        <p:pic>
          <p:nvPicPr>
            <p:cNvPr id="14" name="Picture 13">
              <a:extLst>
                <a:ext uri="{FF2B5EF4-FFF2-40B4-BE49-F238E27FC236}">
                  <a16:creationId xmlns:a16="http://schemas.microsoft.com/office/drawing/2014/main" id="{F816DD1C-CCC1-470D-9F88-31F78504A0E4}"/>
                </a:ext>
              </a:extLst>
            </p:cNvPr>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910365" y="2228747"/>
              <a:ext cx="2725180" cy="2725180"/>
            </a:xfrm>
            <a:prstGeom prst="rect">
              <a:avLst/>
            </a:prstGeom>
          </p:spPr>
        </p:pic>
      </p:grpSp>
      <p:sp>
        <p:nvSpPr>
          <p:cNvPr id="17" name="Rectangle 16">
            <a:extLst>
              <a:ext uri="{FF2B5EF4-FFF2-40B4-BE49-F238E27FC236}">
                <a16:creationId xmlns:a16="http://schemas.microsoft.com/office/drawing/2014/main" id="{2EE15FD4-9971-44D7-A953-16C1447FAD53}"/>
              </a:ext>
            </a:extLst>
          </p:cNvPr>
          <p:cNvSpPr/>
          <p:nvPr/>
        </p:nvSpPr>
        <p:spPr>
          <a:xfrm>
            <a:off x="12192000" y="0"/>
            <a:ext cx="2602029" cy="6858000"/>
          </a:xfrm>
          <a:prstGeom prst="rect">
            <a:avLst/>
          </a:prstGeom>
          <a:solidFill>
            <a:srgbClr val="496491"/>
          </a:solidFill>
          <a:ln w="12700" cap="flat" cmpd="sng" algn="ctr">
            <a:solidFill>
              <a:srgbClr val="49649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DCC07FED-160B-4E31-9233-A55C24EECB2F}"/>
              </a:ext>
            </a:extLst>
          </p:cNvPr>
          <p:cNvSpPr txBox="1"/>
          <p:nvPr/>
        </p:nvSpPr>
        <p:spPr>
          <a:xfrm>
            <a:off x="12457471" y="186813"/>
            <a:ext cx="1976284" cy="3170099"/>
          </a:xfrm>
          <a:prstGeom prst="rect">
            <a:avLst/>
          </a:prstGeom>
          <a:noFill/>
        </p:spPr>
        <p:txBody>
          <a:bodyPr wrap="square" rtlCol="0">
            <a:spAutoFit/>
          </a:bodyPr>
          <a:lstStyle/>
          <a:p>
            <a:r>
              <a:rPr lang="en-US" sz="2000" i="1" dirty="0">
                <a:solidFill>
                  <a:prstClr val="white"/>
                </a:solidFill>
                <a:latin typeface="Calibri Light" panose="020F0302020204030204"/>
              </a:rPr>
              <a:t>Instructions: </a:t>
            </a:r>
          </a:p>
          <a:p>
            <a:pPr marL="285750" indent="-285750">
              <a:buFont typeface="Arial" panose="020B0604020202020204" pitchFamily="34" charset="0"/>
              <a:buChar char="•"/>
            </a:pPr>
            <a:r>
              <a:rPr lang="en-US" sz="2000" dirty="0">
                <a:solidFill>
                  <a:prstClr val="white"/>
                </a:solidFill>
                <a:latin typeface="Calibri Light" panose="020F0302020204030204"/>
              </a:rPr>
              <a:t>This is a placeholder. You do not need to edit, but you should plan to demo your solution at this point!</a:t>
            </a:r>
          </a:p>
        </p:txBody>
      </p:sp>
      <p:sp>
        <p:nvSpPr>
          <p:cNvPr id="3" name="TextBox 2"/>
          <p:cNvSpPr txBox="1"/>
          <p:nvPr/>
        </p:nvSpPr>
        <p:spPr>
          <a:xfrm>
            <a:off x="1101967" y="3754292"/>
            <a:ext cx="3914454" cy="369332"/>
          </a:xfrm>
          <a:prstGeom prst="rect">
            <a:avLst/>
          </a:prstGeom>
          <a:noFill/>
        </p:spPr>
        <p:txBody>
          <a:bodyPr wrap="square" rtlCol="0">
            <a:spAutoFit/>
          </a:bodyPr>
          <a:lstStyle/>
          <a:p>
            <a:r>
              <a:rPr lang="en-US" dirty="0">
                <a:latin typeface="Helvetica neue"/>
                <a:hlinkClick r:id="rId11"/>
              </a:rPr>
              <a:t>https://</a:t>
            </a:r>
            <a:r>
              <a:rPr lang="en-US" dirty="0" smtClean="0">
                <a:latin typeface="Helvetica neue"/>
                <a:hlinkClick r:id="rId11"/>
              </a:rPr>
              <a:t>rebrand.ly/NYC_Real_Estate</a:t>
            </a:r>
            <a:r>
              <a:rPr lang="en-US" dirty="0" smtClean="0">
                <a:latin typeface="Helvetica neue"/>
              </a:rPr>
              <a:t> </a:t>
            </a:r>
            <a:endParaRPr lang="en-US" dirty="0">
              <a:latin typeface="Helvetica neue"/>
            </a:endParaRPr>
          </a:p>
        </p:txBody>
      </p:sp>
    </p:spTree>
    <p:extLst>
      <p:ext uri="{BB962C8B-B14F-4D97-AF65-F5344CB8AC3E}">
        <p14:creationId xmlns:p14="http://schemas.microsoft.com/office/powerpoint/2010/main" val="568197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Spectrum_Theme">
      <a:dk1>
        <a:srgbClr val="496491"/>
      </a:dk1>
      <a:lt1>
        <a:sysClr val="window" lastClr="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Calibri Light">
      <a:majorFont>
        <a:latin typeface="Corbel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Spectrum_Theme">
      <a:dk1>
        <a:srgbClr val="496491"/>
      </a:dk1>
      <a:lt1>
        <a:sysClr val="window" lastClr="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1175</Words>
  <Application>Microsoft Office PowerPoint</Application>
  <PresentationFormat>Widescreen</PresentationFormat>
  <Paragraphs>215</Paragraphs>
  <Slides>16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Calibri Light</vt:lpstr>
      <vt:lpstr>Corbel Light</vt:lpstr>
      <vt:lpstr>等线</vt:lpstr>
      <vt:lpstr>等线 Light</vt:lpstr>
      <vt:lpstr>Helvetica neue</vt:lpstr>
      <vt:lpstr>Helvetica neue</vt:lpstr>
      <vt:lpstr>Wingdings</vt:lpstr>
      <vt:lpstr>1_Office Theme</vt:lpstr>
      <vt:lpstr>Custom Design</vt:lpstr>
      <vt:lpstr>2_Custom Design</vt:lpstr>
      <vt:lpstr>THE NYC REAL ESTATE  DATA WAREHOUSE</vt:lpstr>
      <vt:lpstr>Agenda</vt:lpstr>
      <vt:lpstr>Overview</vt:lpstr>
      <vt:lpstr>Project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DAV6100: Presentation Name</dc:title>
  <dc:creator>brandon Chiazza</dc:creator>
  <cp:lastModifiedBy>Natan G Bienstock</cp:lastModifiedBy>
  <cp:revision>21</cp:revision>
  <dcterms:created xsi:type="dcterms:W3CDTF">2019-12-06T12:05:55Z</dcterms:created>
  <dcterms:modified xsi:type="dcterms:W3CDTF">2019-12-18T19:18:23Z</dcterms:modified>
</cp:coreProperties>
</file>