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79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1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4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6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7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9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8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61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8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E6EA-24FD-4CCD-8E08-D9D30BF239E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9BF0E0-ACBD-443C-953A-E910FA9E3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DCC-99C6-499B-90DB-B3927D02C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Resident satisfaction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3BC8E-4589-497A-946B-07B51E4EB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FOR Katz school data analytics and visualization and md squared property group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10540-EA9B-4409-A2FF-0B9C3190D0D1}"/>
              </a:ext>
            </a:extLst>
          </p:cNvPr>
          <p:cNvSpPr txBox="1"/>
          <p:nvPr/>
        </p:nvSpPr>
        <p:spPr>
          <a:xfrm>
            <a:off x="7457243" y="4508825"/>
            <a:ext cx="4296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PROGRAM INSTUCTOR: ANDY CATLIN</a:t>
            </a:r>
          </a:p>
          <a:p>
            <a:endParaRPr lang="en-US" sz="1600" dirty="0"/>
          </a:p>
          <a:p>
            <a:r>
              <a:rPr lang="en-US" sz="1600" dirty="0"/>
              <a:t>COMPANY SUPERVISOR: ABBY MINTZ</a:t>
            </a:r>
          </a:p>
          <a:p>
            <a:endParaRPr lang="en-US" sz="1600" dirty="0"/>
          </a:p>
          <a:p>
            <a:r>
              <a:rPr lang="en-US" sz="1600" dirty="0"/>
              <a:t>PROGRAM ANALYST; QINGHAO(RANDY) XIA</a:t>
            </a:r>
          </a:p>
        </p:txBody>
      </p:sp>
    </p:spTree>
    <p:extLst>
      <p:ext uri="{BB962C8B-B14F-4D97-AF65-F5344CB8AC3E}">
        <p14:creationId xmlns:p14="http://schemas.microsoft.com/office/powerpoint/2010/main" val="25612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1019-045E-4B1A-AB4A-F70415C1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26906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3DC1-2DB3-4820-B2E7-E05C662F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0247-8FAA-4215-8DAB-F3DFC41B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 Squared Property Group is a New York based property management company</a:t>
            </a:r>
          </a:p>
          <a:p>
            <a:r>
              <a:rPr lang="en-US" dirty="0"/>
              <a:t>Top Management is interested on: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800" dirty="0"/>
              <a:t>1. Improve professionalism of property managers</a:t>
            </a:r>
          </a:p>
          <a:p>
            <a:pPr marL="0" indent="0">
              <a:buNone/>
            </a:pPr>
            <a:r>
              <a:rPr lang="en-US" sz="1800" dirty="0"/>
              <a:t>    II. Request satisfaction rate of tenants</a:t>
            </a:r>
          </a:p>
          <a:p>
            <a:r>
              <a:rPr lang="en-US" dirty="0"/>
              <a:t>The outcome of the program are:</a:t>
            </a:r>
          </a:p>
          <a:p>
            <a:pPr marL="0" indent="0">
              <a:buNone/>
            </a:pPr>
            <a:r>
              <a:rPr lang="en-US" sz="1800" dirty="0"/>
              <a:t>    I.  A survey questionnaire</a:t>
            </a:r>
          </a:p>
          <a:p>
            <a:pPr marL="0" indent="0">
              <a:buNone/>
            </a:pPr>
            <a:r>
              <a:rPr lang="en-US" sz="1800" dirty="0"/>
              <a:t>   II.  A satisfaction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68378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931-CB8A-462D-9BD0-A95F7BCF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B523-10E4-4365-B0CC-E4C056FF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Arrange an interview with company management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2500" dirty="0"/>
              <a:t>1.  State scope of the project</a:t>
            </a:r>
          </a:p>
          <a:p>
            <a:pPr marL="0" indent="0">
              <a:buNone/>
            </a:pPr>
            <a:r>
              <a:rPr lang="en-US" sz="2500" dirty="0"/>
              <a:t>     2.  Gain access to the database</a:t>
            </a:r>
          </a:p>
          <a:p>
            <a:r>
              <a:rPr lang="en-US" sz="2900" dirty="0"/>
              <a:t>Start an environment scan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500" dirty="0"/>
              <a:t>1. Study the property management business in New York</a:t>
            </a:r>
          </a:p>
          <a:p>
            <a:pPr marL="0" indent="0">
              <a:buNone/>
            </a:pPr>
            <a:r>
              <a:rPr lang="en-US" sz="2500" dirty="0"/>
              <a:t>     2. Study the how to design a survey </a:t>
            </a:r>
          </a:p>
          <a:p>
            <a:r>
              <a:rPr lang="en-US" sz="2900" dirty="0"/>
              <a:t>Design a survey and send out to targeted population </a:t>
            </a:r>
          </a:p>
          <a:p>
            <a:r>
              <a:rPr lang="en-US" sz="2900" dirty="0"/>
              <a:t>Acquire the result and work on data analysis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500" dirty="0"/>
              <a:t>1. Exploratory data analysis</a:t>
            </a:r>
          </a:p>
          <a:p>
            <a:pPr marL="0" indent="0">
              <a:buNone/>
            </a:pPr>
            <a:r>
              <a:rPr lang="en-US" sz="2500" dirty="0"/>
              <a:t>      2. Logistic Regression analysis</a:t>
            </a:r>
          </a:p>
          <a:p>
            <a:r>
              <a:rPr lang="en-US" sz="3400" dirty="0"/>
              <a:t>Draw conclusions and report the outcome  </a:t>
            </a:r>
          </a:p>
        </p:txBody>
      </p:sp>
    </p:spTree>
    <p:extLst>
      <p:ext uri="{BB962C8B-B14F-4D97-AF65-F5344CB8AC3E}">
        <p14:creationId xmlns:p14="http://schemas.microsoft.com/office/powerpoint/2010/main" val="4495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77FA-EA16-42B4-B86D-46039A2B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Arrange an interview with company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C30-D31B-4C15-AFCC-5FB88573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of  Work</a:t>
            </a:r>
          </a:p>
          <a:p>
            <a:pPr marL="0" indent="0">
              <a:buNone/>
            </a:pPr>
            <a:r>
              <a:rPr lang="en-US" dirty="0"/>
              <a:t>     1. Context: Rapid Expansion VS. High-quality Service</a:t>
            </a:r>
          </a:p>
          <a:p>
            <a:pPr marL="0" indent="0">
              <a:buNone/>
            </a:pPr>
            <a:r>
              <a:rPr lang="en-US" dirty="0"/>
              <a:t>     2.  Vision: Increasing in tenant’s satisfaction</a:t>
            </a:r>
          </a:p>
          <a:p>
            <a:r>
              <a:rPr lang="en-US" dirty="0"/>
              <a:t>Gain access to the database</a:t>
            </a:r>
          </a:p>
          <a:p>
            <a:pPr marL="0" indent="0">
              <a:buNone/>
            </a:pPr>
            <a:r>
              <a:rPr lang="en-US" dirty="0"/>
              <a:t>     1. Export from RIS system</a:t>
            </a:r>
          </a:p>
          <a:p>
            <a:pPr marL="0" indent="0">
              <a:buNone/>
            </a:pPr>
            <a:r>
              <a:rPr lang="en-US" dirty="0"/>
              <a:t>     2. Excel Power Query server, and Spreadsheet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2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6776-72F5-4E75-A3A5-9D9DA393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7B5F-3528-4ABD-A508-9C054241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following characters should be used as factor to evaluate tenant’s satisfaction</a:t>
            </a:r>
          </a:p>
          <a:p>
            <a:pPr marL="0" indent="0">
              <a:buNone/>
            </a:pPr>
            <a:r>
              <a:rPr lang="en-US" dirty="0"/>
              <a:t>   1. Availability</a:t>
            </a:r>
          </a:p>
          <a:p>
            <a:pPr marL="0" indent="0">
              <a:buNone/>
            </a:pPr>
            <a:r>
              <a:rPr lang="en-US" dirty="0"/>
              <a:t>   2. Friendliness</a:t>
            </a:r>
          </a:p>
          <a:p>
            <a:pPr marL="0" indent="0">
              <a:buNone/>
            </a:pPr>
            <a:r>
              <a:rPr lang="en-US" dirty="0"/>
              <a:t>   3. Communication</a:t>
            </a:r>
          </a:p>
          <a:p>
            <a:pPr marL="0" indent="0">
              <a:buNone/>
            </a:pPr>
            <a:r>
              <a:rPr lang="en-US" dirty="0"/>
              <a:t>   4. Responsiveness</a:t>
            </a:r>
          </a:p>
          <a:p>
            <a:pPr marL="0" indent="0">
              <a:buNone/>
            </a:pPr>
            <a:r>
              <a:rPr lang="en-US" dirty="0"/>
              <a:t>   5. Problem resolution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1086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3402-0F06-461E-A881-809D648F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survey and send out to targeted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BE3C-08E0-4CA2-A071-6D4824C7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of 1,574 tenants involved</a:t>
            </a:r>
          </a:p>
          <a:p>
            <a:endParaRPr lang="en-US" dirty="0"/>
          </a:p>
          <a:p>
            <a:r>
              <a:rPr lang="en-US" dirty="0"/>
              <a:t>84 buildings involved</a:t>
            </a:r>
          </a:p>
          <a:p>
            <a:endParaRPr lang="en-US" dirty="0"/>
          </a:p>
          <a:p>
            <a:r>
              <a:rPr lang="en-US" dirty="0"/>
              <a:t>Two Companies involved  </a:t>
            </a:r>
          </a:p>
          <a:p>
            <a:endParaRPr lang="en-US" dirty="0"/>
          </a:p>
          <a:p>
            <a:r>
              <a:rPr lang="en-US" dirty="0"/>
              <a:t>13 property managers, and 8 assistant property managers involved</a:t>
            </a:r>
          </a:p>
        </p:txBody>
      </p:sp>
    </p:spTree>
    <p:extLst>
      <p:ext uri="{BB962C8B-B14F-4D97-AF65-F5344CB8AC3E}">
        <p14:creationId xmlns:p14="http://schemas.microsoft.com/office/powerpoint/2010/main" val="302728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EA53-5F88-4DBF-97A8-38446197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578A-CA79-4779-AD9C-4E0CF2D6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satisfaction rate is about 41.8%</a:t>
            </a:r>
          </a:p>
          <a:p>
            <a:r>
              <a:rPr lang="en-US" dirty="0"/>
              <a:t>The highest satisfaction rate is 77.6%, and the lowest is 3.2%</a:t>
            </a:r>
          </a:p>
          <a:p>
            <a:r>
              <a:rPr lang="en-US" dirty="0"/>
              <a:t>Other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90500-7480-4830-BBCE-89E0493D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62" y="3067783"/>
            <a:ext cx="1722520" cy="3341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D9C24-61F1-4231-94E5-72BD7BB18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85" y="3067782"/>
            <a:ext cx="1709735" cy="3341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3E926-504A-48FC-ADE5-AD16D92B3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61" y="3028383"/>
            <a:ext cx="4229520" cy="34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8C57-8815-452B-AC6C-8191C992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47BD-C8AA-45F8-A579-F01F9940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size is including 11 tenants</a:t>
            </a:r>
          </a:p>
          <a:p>
            <a:r>
              <a:rPr lang="en-US" dirty="0"/>
              <a:t>The </a:t>
            </a:r>
            <a:r>
              <a:rPr lang="en-US" b="1" dirty="0"/>
              <a:t>communication</a:t>
            </a:r>
            <a:r>
              <a:rPr lang="en-US" dirty="0"/>
              <a:t> could be a good predictor</a:t>
            </a:r>
          </a:p>
          <a:p>
            <a:r>
              <a:rPr lang="en-US" dirty="0"/>
              <a:t>The </a:t>
            </a:r>
            <a:r>
              <a:rPr lang="en-US" b="1" dirty="0"/>
              <a:t>ease of contact</a:t>
            </a:r>
            <a:r>
              <a:rPr lang="en-US" dirty="0"/>
              <a:t> (availability)could be a good predictor</a:t>
            </a:r>
          </a:p>
          <a:p>
            <a:r>
              <a:rPr lang="en-US" dirty="0"/>
              <a:t>The </a:t>
            </a:r>
            <a:r>
              <a:rPr lang="en-US" b="1" dirty="0"/>
              <a:t>follow up </a:t>
            </a:r>
            <a:r>
              <a:rPr lang="en-US" dirty="0"/>
              <a:t> (problem resolution)could be a good predictor</a:t>
            </a:r>
          </a:p>
          <a:p>
            <a:r>
              <a:rPr lang="en-US" dirty="0"/>
              <a:t>The </a:t>
            </a:r>
            <a:r>
              <a:rPr lang="en-US" b="1" dirty="0"/>
              <a:t>responsiveness</a:t>
            </a:r>
            <a:r>
              <a:rPr lang="en-US" dirty="0"/>
              <a:t> and </a:t>
            </a:r>
            <a:r>
              <a:rPr lang="en-US" b="1" dirty="0"/>
              <a:t>consideration </a:t>
            </a:r>
            <a:r>
              <a:rPr lang="en-US" dirty="0"/>
              <a:t>(friendliness) are not good predictors</a:t>
            </a:r>
          </a:p>
          <a:p>
            <a:r>
              <a:rPr lang="en-US" b="1" dirty="0"/>
              <a:t>Validation Set </a:t>
            </a:r>
            <a:r>
              <a:rPr lang="en-US" dirty="0"/>
              <a:t>and</a:t>
            </a:r>
            <a:r>
              <a:rPr lang="en-US" b="1" dirty="0"/>
              <a:t> Cross-Validation </a:t>
            </a:r>
            <a:r>
              <a:rPr lang="en-US" dirty="0"/>
              <a:t>are used to verify the accuracy of the model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4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6CD9-984E-461F-9519-2FAD172F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50613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</TotalTime>
  <Words>337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Resident satisfaction Analysis</vt:lpstr>
      <vt:lpstr>Back ground</vt:lpstr>
      <vt:lpstr>The steps of the project</vt:lpstr>
      <vt:lpstr>Arrange an interview with company management </vt:lpstr>
      <vt:lpstr>Environment Scan</vt:lpstr>
      <vt:lpstr>Design a survey and send out to targeted population</vt:lpstr>
      <vt:lpstr>Exploratory Data Analysis </vt:lpstr>
      <vt:lpstr>Logistic Regression Analysis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 satisfaction Analysis</dc:title>
  <dc:creator>Alex Song</dc:creator>
  <cp:lastModifiedBy>Alex Song</cp:lastModifiedBy>
  <cp:revision>10</cp:revision>
  <dcterms:created xsi:type="dcterms:W3CDTF">2019-08-14T22:18:28Z</dcterms:created>
  <dcterms:modified xsi:type="dcterms:W3CDTF">2019-08-14T23:50:08Z</dcterms:modified>
</cp:coreProperties>
</file>