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4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44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1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74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093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646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11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5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4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4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47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1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8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58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37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5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8968-3A89-4346-8300-CA43ADA4B8E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26FD-64E5-4AC4-929F-CC039CE67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976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49881" cy="2387600"/>
          </a:xfrm>
        </p:spPr>
        <p:txBody>
          <a:bodyPr/>
          <a:lstStyle/>
          <a:p>
            <a:r>
              <a:rPr lang="en-CA" dirty="0"/>
              <a:t>Traversing Knowledge Graphs in Vector Space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0289" y="3484874"/>
            <a:ext cx="2030986" cy="470341"/>
          </a:xfrm>
        </p:spPr>
        <p:txBody>
          <a:bodyPr/>
          <a:lstStyle/>
          <a:p>
            <a:r>
              <a:rPr lang="zh-CN" altLang="en-US" dirty="0" smtClean="0"/>
              <a:t>算法组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徐佳龙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25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疑问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57284"/>
          </a:xfrm>
        </p:spPr>
        <p:txBody>
          <a:bodyPr/>
          <a:lstStyle/>
          <a:p>
            <a:r>
              <a:rPr lang="zh-CN" altLang="en-US" dirty="0" smtClean="0"/>
              <a:t>利用知识图谱进行智能问答的好处是什么？</a:t>
            </a:r>
            <a:endParaRPr lang="en-US" altLang="zh-CN" dirty="0" smtClean="0"/>
          </a:p>
          <a:p>
            <a:r>
              <a:rPr lang="zh-CN" altLang="en-US" dirty="0" smtClean="0"/>
              <a:t>强组合性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003" y="2878129"/>
            <a:ext cx="5457774" cy="3426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815" y="2745967"/>
            <a:ext cx="6457928" cy="3558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78" y="2802059"/>
            <a:ext cx="6012289" cy="35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向量空间模型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45" y="1690552"/>
            <a:ext cx="7655221" cy="4726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40" y="1690551"/>
            <a:ext cx="8991306" cy="4726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36" y="1690551"/>
            <a:ext cx="9234710" cy="48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推理过程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32" y="1693638"/>
            <a:ext cx="7261235" cy="4299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32" y="1693638"/>
            <a:ext cx="7635247" cy="4299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431" y="1693638"/>
            <a:ext cx="7635247" cy="43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推理过程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2" y="1753582"/>
            <a:ext cx="3275347" cy="223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06" y="1753582"/>
            <a:ext cx="3256160" cy="2233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583" y="1753582"/>
            <a:ext cx="2589463" cy="24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多种词向量空间模型选择</a:t>
            </a:r>
            <a:endParaRPr lang="en-US" altLang="zh-CN" dirty="0" smtClean="0"/>
          </a:p>
          <a:p>
            <a:r>
              <a:rPr lang="zh-CN" altLang="en-US" dirty="0" smtClean="0"/>
              <a:t>有源码</a:t>
            </a:r>
            <a:endParaRPr lang="en-US" altLang="zh-CN" dirty="0" smtClean="0"/>
          </a:p>
          <a:p>
            <a:r>
              <a:rPr lang="zh-CN" altLang="en-US" dirty="0"/>
              <a:t>不需</a:t>
            </a:r>
            <a:r>
              <a:rPr lang="zh-CN" altLang="en-US" dirty="0" smtClean="0"/>
              <a:t>要自编语料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578</TotalTime>
  <Words>75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Circuit</vt:lpstr>
      <vt:lpstr>Traversing Knowledge Graphs in Vector Space </vt:lpstr>
      <vt:lpstr>疑问</vt:lpstr>
      <vt:lpstr>向量空间模型</vt:lpstr>
      <vt:lpstr>推理过程</vt:lpstr>
      <vt:lpstr>推理过程</vt:lpstr>
      <vt:lpstr>优点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Xu</dc:creator>
  <cp:lastModifiedBy>Andy Xu</cp:lastModifiedBy>
  <cp:revision>9</cp:revision>
  <dcterms:created xsi:type="dcterms:W3CDTF">2019-10-21T07:06:33Z</dcterms:created>
  <dcterms:modified xsi:type="dcterms:W3CDTF">2019-10-22T09:21:52Z</dcterms:modified>
</cp:coreProperties>
</file>