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4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92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774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2510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143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2600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6693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04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22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1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47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897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282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61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53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006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73AD-8598-4F99-A5DB-22BF25A889AD}" type="datetimeFigureOut">
              <a:rPr lang="en-CA" smtClean="0"/>
              <a:t>2019-10-24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03E6-14DD-40D2-BD92-6C40B047ABD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610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周五汇报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96227" y="3602038"/>
            <a:ext cx="1971772" cy="1655762"/>
          </a:xfrm>
        </p:spPr>
        <p:txBody>
          <a:bodyPr/>
          <a:lstStyle/>
          <a:p>
            <a:r>
              <a:rPr lang="zh-CN" altLang="en-US" dirty="0" smtClean="0"/>
              <a:t>算法组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徐佳龙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7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本周完成工作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1,2,3</a:t>
            </a:r>
            <a:r>
              <a:rPr lang="zh-CN" altLang="en-US" dirty="0"/>
              <a:t>跳语料</a:t>
            </a:r>
            <a:endParaRPr lang="en-US" altLang="zh-CN" dirty="0"/>
          </a:p>
          <a:p>
            <a:r>
              <a:rPr lang="zh-CN" altLang="en-US" dirty="0" smtClean="0"/>
              <a:t>脚本自动生成语料（现在有</a:t>
            </a:r>
            <a:r>
              <a:rPr lang="en-US" altLang="zh-CN" dirty="0" smtClean="0"/>
              <a:t>4400</a:t>
            </a:r>
            <a:r>
              <a:rPr lang="zh-CN" altLang="en-US" smtClean="0"/>
              <a:t>条语料了）</a:t>
            </a:r>
            <a:endParaRPr lang="en-US" altLang="zh-CN" dirty="0" smtClean="0"/>
          </a:p>
          <a:p>
            <a:r>
              <a:rPr lang="zh-CN" altLang="en-US" dirty="0" smtClean="0"/>
              <a:t>细节改动（把实体的标签更改，把类别的标签更改了等等。。。）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1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0873"/>
            <a:ext cx="9905998" cy="1478570"/>
          </a:xfrm>
        </p:spPr>
        <p:txBody>
          <a:bodyPr/>
          <a:lstStyle/>
          <a:p>
            <a:r>
              <a:rPr lang="zh-CN" altLang="en-US" dirty="0" smtClean="0"/>
              <a:t>流程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30577" y="1548122"/>
            <a:ext cx="1220772" cy="52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入问句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577" y="2647916"/>
            <a:ext cx="1220772" cy="52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检查实体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1340963" y="2071686"/>
            <a:ext cx="0" cy="576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8677" y="1505889"/>
            <a:ext cx="878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我老婆，</a:t>
            </a:r>
            <a:r>
              <a:rPr lang="en-US" altLang="zh-CN" dirty="0"/>
              <a:t>30</a:t>
            </a:r>
            <a:r>
              <a:rPr lang="zh-CN" altLang="en-US" dirty="0"/>
              <a:t>岁，办公室职员，有高血压历史，前天吃了烧烤，头晕，头痛，呕吐，是怎么回事？晚睡会加重高血压吗？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2460396" y="2664885"/>
            <a:ext cx="8814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-------------------------------------------------------</a:t>
            </a:r>
          </a:p>
          <a:p>
            <a:r>
              <a:rPr lang="en-CA" dirty="0" smtClean="0"/>
              <a:t>after </a:t>
            </a:r>
            <a:r>
              <a:rPr lang="en-CA" dirty="0"/>
              <a:t>diseases searching, get disease(s</a:t>
            </a:r>
            <a:r>
              <a:rPr lang="en-CA" dirty="0" smtClean="0"/>
              <a:t>):</a:t>
            </a:r>
          </a:p>
          <a:p>
            <a:r>
              <a:rPr lang="en-CA" dirty="0" smtClean="0"/>
              <a:t>['</a:t>
            </a:r>
            <a:r>
              <a:rPr lang="zh-CN" altLang="en-US" dirty="0"/>
              <a:t>高血压</a:t>
            </a:r>
            <a:r>
              <a:rPr lang="en-US" altLang="zh-CN" dirty="0" smtClean="0"/>
              <a:t>']</a:t>
            </a:r>
          </a:p>
          <a:p>
            <a:r>
              <a:rPr lang="en-CA" dirty="0" smtClean="0"/>
              <a:t>question </a:t>
            </a:r>
            <a:r>
              <a:rPr lang="en-CA" dirty="0"/>
              <a:t>change to:</a:t>
            </a:r>
            <a:r>
              <a:rPr lang="zh-CN" altLang="en-US" dirty="0"/>
              <a:t>我老婆，</a:t>
            </a:r>
            <a:r>
              <a:rPr lang="en-US" altLang="zh-CN" dirty="0"/>
              <a:t>30</a:t>
            </a:r>
            <a:r>
              <a:rPr lang="zh-CN" altLang="en-US" dirty="0"/>
              <a:t>岁，办公室职员，有</a:t>
            </a:r>
            <a:r>
              <a:rPr lang="en-CA" dirty="0"/>
              <a:t>DIS</a:t>
            </a:r>
            <a:r>
              <a:rPr lang="zh-CN" altLang="en-US" dirty="0"/>
              <a:t>历史，前天吃了烧烤，头晕，头痛，呕吐，是怎么回事？晚睡会加重</a:t>
            </a:r>
            <a:r>
              <a:rPr lang="en-CA" dirty="0"/>
              <a:t>DIS</a:t>
            </a:r>
            <a:r>
              <a:rPr lang="zh-CN" altLang="en-US" dirty="0"/>
              <a:t>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-------------------------------------------------------</a:t>
            </a:r>
          </a:p>
          <a:p>
            <a:r>
              <a:rPr lang="en-CA" dirty="0" smtClean="0"/>
              <a:t>after </a:t>
            </a:r>
            <a:r>
              <a:rPr lang="en-CA" dirty="0"/>
              <a:t>symptoms searching, get symptoms(s</a:t>
            </a:r>
            <a:r>
              <a:rPr lang="en-CA" dirty="0" smtClean="0"/>
              <a:t>):</a:t>
            </a:r>
          </a:p>
          <a:p>
            <a:r>
              <a:rPr lang="en-CA" dirty="0" smtClean="0"/>
              <a:t>['</a:t>
            </a:r>
            <a:r>
              <a:rPr lang="zh-CN" altLang="en-US" dirty="0"/>
              <a:t>头晕</a:t>
            </a:r>
            <a:r>
              <a:rPr lang="en-US" altLang="zh-CN" dirty="0"/>
              <a:t>', '</a:t>
            </a:r>
            <a:r>
              <a:rPr lang="zh-CN" altLang="en-US" dirty="0"/>
              <a:t>头痛</a:t>
            </a:r>
            <a:r>
              <a:rPr lang="en-US" altLang="zh-CN" dirty="0"/>
              <a:t>', '</a:t>
            </a:r>
            <a:r>
              <a:rPr lang="zh-CN" altLang="en-US" dirty="0"/>
              <a:t>呕吐</a:t>
            </a:r>
            <a:r>
              <a:rPr lang="en-US" altLang="zh-CN" dirty="0" smtClean="0"/>
              <a:t>']</a:t>
            </a:r>
          </a:p>
          <a:p>
            <a:r>
              <a:rPr lang="en-CA" dirty="0"/>
              <a:t>question change to:</a:t>
            </a:r>
            <a:r>
              <a:rPr lang="zh-CN" altLang="en-US" dirty="0"/>
              <a:t>我老婆，</a:t>
            </a:r>
            <a:r>
              <a:rPr lang="en-US" altLang="zh-CN" dirty="0"/>
              <a:t>30</a:t>
            </a:r>
            <a:r>
              <a:rPr lang="zh-CN" altLang="en-US" dirty="0"/>
              <a:t>岁，办公室职员，有</a:t>
            </a:r>
            <a:r>
              <a:rPr lang="en-CA" dirty="0"/>
              <a:t>DIS</a:t>
            </a:r>
            <a:r>
              <a:rPr lang="zh-CN" altLang="en-US" dirty="0"/>
              <a:t>历史，前天吃了烧烤，</a:t>
            </a:r>
            <a:r>
              <a:rPr lang="en-CA" dirty="0"/>
              <a:t>SPT，SPT，SPT，</a:t>
            </a:r>
            <a:r>
              <a:rPr lang="zh-CN" altLang="en-US" dirty="0"/>
              <a:t>是怎么回事？晚睡会加重</a:t>
            </a:r>
            <a:r>
              <a:rPr lang="en-CA" dirty="0"/>
              <a:t>DIS</a:t>
            </a:r>
            <a:r>
              <a:rPr lang="zh-CN" altLang="en-US" dirty="0"/>
              <a:t>吗？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730577" y="5265425"/>
            <a:ext cx="1220772" cy="52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多标签分类</a:t>
            </a:r>
            <a:r>
              <a:rPr lang="en-US" altLang="zh-C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seq2seq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6" idx="2"/>
            <a:endCxn id="12" idx="0"/>
          </p:cNvCxnSpPr>
          <p:nvPr/>
        </p:nvCxnSpPr>
        <p:spPr>
          <a:xfrm>
            <a:off x="1340963" y="3171480"/>
            <a:ext cx="0" cy="2093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0577" y="6203393"/>
            <a:ext cx="1220772" cy="52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</a:t>
            </a:r>
            <a:r>
              <a:rPr lang="zh-CN" alt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出预测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2" idx="2"/>
            <a:endCxn id="17" idx="0"/>
          </p:cNvCxnSpPr>
          <p:nvPr/>
        </p:nvCxnSpPr>
        <p:spPr>
          <a:xfrm>
            <a:off x="1340963" y="5788989"/>
            <a:ext cx="0" cy="414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88677" y="6142009"/>
            <a:ext cx="91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{'</a:t>
            </a:r>
            <a:r>
              <a:rPr lang="zh-CN" altLang="en-US" dirty="0"/>
              <a:t>疾病</a:t>
            </a:r>
            <a:r>
              <a:rPr lang="en-US" altLang="zh-CN" dirty="0"/>
              <a:t>:': ['</a:t>
            </a:r>
            <a:r>
              <a:rPr lang="zh-CN" altLang="en-US" dirty="0"/>
              <a:t>高血压</a:t>
            </a:r>
            <a:r>
              <a:rPr lang="en-US" altLang="zh-CN" dirty="0"/>
              <a:t>'], '</a:t>
            </a:r>
            <a:r>
              <a:rPr lang="zh-CN" altLang="en-US" dirty="0"/>
              <a:t>症状</a:t>
            </a:r>
            <a:r>
              <a:rPr lang="en-US" altLang="zh-CN" dirty="0"/>
              <a:t>:': ['</a:t>
            </a:r>
            <a:r>
              <a:rPr lang="zh-CN" altLang="en-US" dirty="0"/>
              <a:t>头晕</a:t>
            </a:r>
            <a:r>
              <a:rPr lang="en-US" altLang="zh-CN" dirty="0"/>
              <a:t>', '</a:t>
            </a:r>
            <a:r>
              <a:rPr lang="zh-CN" altLang="en-US" dirty="0"/>
              <a:t>头痛</a:t>
            </a:r>
            <a:r>
              <a:rPr lang="en-US" altLang="zh-CN" dirty="0"/>
              <a:t>', '</a:t>
            </a:r>
            <a:r>
              <a:rPr lang="zh-CN" altLang="en-US" dirty="0"/>
              <a:t>呕吐</a:t>
            </a:r>
            <a:r>
              <a:rPr lang="en-US" altLang="zh-CN" dirty="0"/>
              <a:t>'], '</a:t>
            </a:r>
            <a:r>
              <a:rPr lang="zh-CN" altLang="en-US" dirty="0"/>
              <a:t>意图</a:t>
            </a:r>
            <a:r>
              <a:rPr lang="en-US" altLang="zh-CN" dirty="0"/>
              <a:t>:': '</a:t>
            </a:r>
            <a:r>
              <a:rPr lang="zh-CN" altLang="en-US" dirty="0"/>
              <a:t>实体：症状，意图：诊断疾病 实体：疾病，意图：犯病因素</a:t>
            </a:r>
            <a:r>
              <a:rPr lang="en-US" altLang="zh-CN" dirty="0"/>
              <a:t>'}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95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标签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</a:t>
            </a:r>
            <a:r>
              <a:rPr lang="zh-CN" altLang="en-US" dirty="0"/>
              <a:t>体：症状，意图：诊断疾</a:t>
            </a:r>
            <a:r>
              <a:rPr lang="zh-CN" altLang="en-US" dirty="0" smtClean="0"/>
              <a:t>病</a:t>
            </a:r>
            <a:endParaRPr lang="en-US" altLang="zh-CN" dirty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体：疾病，意图：描</a:t>
            </a:r>
            <a:r>
              <a:rPr lang="zh-CN" altLang="en-US" dirty="0" smtClean="0"/>
              <a:t>述</a:t>
            </a:r>
            <a:endParaRPr lang="en-US" altLang="zh-CN" dirty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体：疾病，意图：犯病因</a:t>
            </a:r>
            <a:r>
              <a:rPr lang="zh-CN" altLang="en-US" dirty="0" smtClean="0"/>
              <a:t>素</a:t>
            </a:r>
            <a:endParaRPr lang="en-US" altLang="zh-CN" dirty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体：疾病，意图：治疗方</a:t>
            </a:r>
            <a:r>
              <a:rPr lang="zh-CN" altLang="en-US" dirty="0" smtClean="0"/>
              <a:t>案</a:t>
            </a:r>
            <a:endParaRPr lang="en-US" altLang="zh-CN" dirty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体：疾病，意图：用</a:t>
            </a:r>
            <a:r>
              <a:rPr lang="zh-CN" altLang="en-US" dirty="0" smtClean="0"/>
              <a:t>药</a:t>
            </a:r>
            <a:endParaRPr lang="en-US" altLang="zh-CN" dirty="0"/>
          </a:p>
          <a:p>
            <a:r>
              <a:rPr lang="zh-CN" altLang="en-US" dirty="0" smtClean="0"/>
              <a:t>实</a:t>
            </a:r>
            <a:r>
              <a:rPr lang="zh-CN" altLang="en-US" dirty="0"/>
              <a:t>体：疾病，意图：症</a:t>
            </a:r>
            <a:r>
              <a:rPr lang="zh-CN" altLang="en-US" dirty="0" smtClean="0"/>
              <a:t>状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5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测试问句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跳：</a:t>
            </a:r>
            <a:endParaRPr lang="en-US" altLang="zh-CN" dirty="0" smtClean="0"/>
          </a:p>
          <a:p>
            <a:r>
              <a:rPr lang="zh-CN" altLang="en-US" dirty="0"/>
              <a:t>我外公，</a:t>
            </a:r>
            <a:r>
              <a:rPr lang="en-US" altLang="zh-CN" dirty="0"/>
              <a:t>78</a:t>
            </a:r>
            <a:r>
              <a:rPr lang="zh-CN" altLang="en-US" dirty="0"/>
              <a:t>岁，已经退休了，今天突然腹泻，请问是胃炎吗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胃</a:t>
            </a:r>
            <a:r>
              <a:rPr lang="zh-CN" altLang="en-US" dirty="0"/>
              <a:t>穿</a:t>
            </a:r>
            <a:r>
              <a:rPr lang="zh-CN" altLang="en-US" dirty="0" smtClean="0"/>
              <a:t>孔吃饭呕吐，严重吗？</a:t>
            </a:r>
            <a:endParaRPr lang="en-US" altLang="zh-CN" dirty="0" smtClean="0"/>
          </a:p>
          <a:p>
            <a:r>
              <a:rPr lang="zh-CN" altLang="en-US" dirty="0" smtClean="0"/>
              <a:t>晚睡会导致高血压吗？</a:t>
            </a:r>
            <a:endParaRPr lang="en-US" altLang="zh-CN" dirty="0" smtClean="0"/>
          </a:p>
          <a:p>
            <a:r>
              <a:rPr lang="zh-CN" altLang="en-US" dirty="0"/>
              <a:t>小脑发育不全，头痛，智力低下，要如何治疗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失眠，每天吃安眠药要吃多少片？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734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测试问句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284" y="1848847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zh-CN" altLang="en-US" dirty="0" smtClean="0"/>
              <a:t>跳：</a:t>
            </a:r>
            <a:endParaRPr lang="en-US" altLang="zh-CN" dirty="0" smtClean="0"/>
          </a:p>
          <a:p>
            <a:r>
              <a:rPr lang="zh-CN" altLang="en-US" dirty="0"/>
              <a:t>生气会引</a:t>
            </a:r>
            <a:r>
              <a:rPr lang="zh-CN" altLang="en-US" dirty="0" smtClean="0"/>
              <a:t>发先天性心脏病更</a:t>
            </a:r>
            <a:r>
              <a:rPr lang="zh-CN" altLang="en-US" dirty="0"/>
              <a:t>严重吗</a:t>
            </a:r>
            <a:r>
              <a:rPr lang="zh-CN" altLang="en-US" dirty="0" smtClean="0"/>
              <a:t>？</a:t>
            </a:r>
            <a:r>
              <a:rPr lang="zh-CN" altLang="en-US" dirty="0"/>
              <a:t>先天性心脏</a:t>
            </a:r>
            <a:r>
              <a:rPr lang="zh-CN" altLang="en-US" dirty="0" smtClean="0"/>
              <a:t>病要怎</a:t>
            </a:r>
            <a:r>
              <a:rPr lang="zh-CN" altLang="en-US" dirty="0"/>
              <a:t>么用药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前几天受了热，今天晚上</a:t>
            </a:r>
            <a:r>
              <a:rPr lang="zh-CN" altLang="en-US" dirty="0" smtClean="0"/>
              <a:t>，恶心，呕吐，</a:t>
            </a:r>
            <a:r>
              <a:rPr lang="zh-CN" altLang="en-US" dirty="0"/>
              <a:t>是不</a:t>
            </a:r>
            <a:r>
              <a:rPr lang="zh-CN" altLang="en-US" dirty="0" smtClean="0"/>
              <a:t>是中暑了？</a:t>
            </a:r>
            <a:r>
              <a:rPr lang="zh-CN" altLang="en-US" dirty="0"/>
              <a:t>中暑</a:t>
            </a:r>
            <a:r>
              <a:rPr lang="zh-CN" altLang="en-US" dirty="0" smtClean="0"/>
              <a:t>会</a:t>
            </a:r>
            <a:r>
              <a:rPr lang="zh-CN" altLang="en-US" dirty="0"/>
              <a:t>引</a:t>
            </a:r>
            <a:r>
              <a:rPr lang="zh-CN" altLang="en-US" dirty="0" smtClean="0"/>
              <a:t>发脱水吗？</a:t>
            </a:r>
            <a:endParaRPr lang="en-US" altLang="zh-CN" dirty="0" smtClean="0"/>
          </a:p>
          <a:p>
            <a:r>
              <a:rPr lang="zh-CN" altLang="en-US" dirty="0"/>
              <a:t>吃饭不规律会</a:t>
            </a:r>
            <a:r>
              <a:rPr lang="zh-CN" altLang="en-US" dirty="0" smtClean="0"/>
              <a:t>发胃溃疡吗？</a:t>
            </a:r>
            <a:r>
              <a:rPr lang="zh-CN" altLang="en-US" dirty="0"/>
              <a:t>胃溃疡</a:t>
            </a:r>
            <a:r>
              <a:rPr lang="zh-CN" altLang="en-US" dirty="0" smtClean="0"/>
              <a:t>会</a:t>
            </a:r>
            <a:r>
              <a:rPr lang="zh-CN" altLang="en-US" dirty="0"/>
              <a:t>在身上</a:t>
            </a:r>
            <a:r>
              <a:rPr lang="zh-CN" altLang="en-US" dirty="0" smtClean="0"/>
              <a:t>长疹子吗？</a:t>
            </a:r>
            <a:endParaRPr lang="en-US" altLang="zh-CN" dirty="0" smtClean="0"/>
          </a:p>
          <a:p>
            <a:r>
              <a:rPr lang="zh-CN" altLang="en-US" dirty="0"/>
              <a:t>从事体力劳动</a:t>
            </a:r>
            <a:r>
              <a:rPr lang="zh-CN" altLang="en-US" dirty="0" smtClean="0"/>
              <a:t>，流产</a:t>
            </a:r>
            <a:r>
              <a:rPr lang="zh-CN" altLang="en-US" dirty="0"/>
              <a:t>过，月经紊乱</a:t>
            </a:r>
            <a:r>
              <a:rPr lang="zh-CN" altLang="en-US" dirty="0" smtClean="0"/>
              <a:t>，白带增多，</a:t>
            </a:r>
            <a:r>
              <a:rPr lang="zh-CN" altLang="en-US" dirty="0"/>
              <a:t>是什么病？中</a:t>
            </a:r>
            <a:r>
              <a:rPr lang="zh-CN" altLang="en-US" dirty="0" smtClean="0"/>
              <a:t>年女性</a:t>
            </a:r>
            <a:r>
              <a:rPr lang="zh-CN" altLang="en-US" dirty="0"/>
              <a:t>会犯妊娠吗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子宫颈癌中期有什么表现？十几岁的小孩会得子宫颈癌吗？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8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9855"/>
            <a:ext cx="9905998" cy="46085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测试问句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4144"/>
            <a:ext cx="9905999" cy="50370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</a:t>
            </a:r>
            <a:r>
              <a:rPr lang="zh-CN" altLang="en-US" dirty="0" smtClean="0"/>
              <a:t>跳：</a:t>
            </a:r>
            <a:endParaRPr lang="en-US" altLang="zh-CN" dirty="0" smtClean="0"/>
          </a:p>
          <a:p>
            <a:r>
              <a:rPr lang="zh-CN" altLang="en-US" dirty="0"/>
              <a:t>乳腺癌早期有乳房疼痛吗</a:t>
            </a:r>
            <a:r>
              <a:rPr lang="zh-CN" altLang="en-US" dirty="0" smtClean="0"/>
              <a:t>？</a:t>
            </a:r>
            <a:r>
              <a:rPr lang="zh-CN" altLang="en-US" dirty="0"/>
              <a:t>乳腺癌</a:t>
            </a:r>
            <a:r>
              <a:rPr lang="zh-CN" altLang="en-US" dirty="0" smtClean="0"/>
              <a:t>该</a:t>
            </a:r>
            <a:r>
              <a:rPr lang="zh-CN" altLang="en-US" dirty="0"/>
              <a:t>怎么调好呢？保持开心能治</a:t>
            </a:r>
            <a:r>
              <a:rPr lang="zh-CN" altLang="en-US" dirty="0" smtClean="0"/>
              <a:t>疗</a:t>
            </a:r>
            <a:r>
              <a:rPr lang="zh-CN" altLang="en-US" dirty="0"/>
              <a:t>乳腺癌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r>
              <a:rPr lang="zh-CN" altLang="en-US" dirty="0"/>
              <a:t>男，</a:t>
            </a:r>
            <a:r>
              <a:rPr lang="en-US" altLang="zh-CN" dirty="0"/>
              <a:t>12</a:t>
            </a:r>
            <a:r>
              <a:rPr lang="zh-CN" altLang="en-US" dirty="0"/>
              <a:t>岁，免疫性肝病，可以做手术吗</a:t>
            </a:r>
            <a:r>
              <a:rPr lang="zh-CN" altLang="en-US" dirty="0" smtClean="0"/>
              <a:t>？</a:t>
            </a:r>
            <a:r>
              <a:rPr lang="zh-CN" altLang="en-US" dirty="0"/>
              <a:t>免疫性肝病</a:t>
            </a:r>
            <a:r>
              <a:rPr lang="zh-CN" altLang="en-US" dirty="0" smtClean="0"/>
              <a:t>会</a:t>
            </a:r>
            <a:r>
              <a:rPr lang="zh-CN" altLang="en-US" dirty="0"/>
              <a:t>导致全</a:t>
            </a:r>
            <a:r>
              <a:rPr lang="zh-CN" altLang="en-US" dirty="0" smtClean="0"/>
              <a:t>身疼</a:t>
            </a:r>
            <a:r>
              <a:rPr lang="zh-CN" altLang="en-US" dirty="0"/>
              <a:t>痛</a:t>
            </a:r>
            <a:r>
              <a:rPr lang="zh-CN" altLang="en-US" dirty="0" smtClean="0"/>
              <a:t>吗</a:t>
            </a:r>
            <a:r>
              <a:rPr lang="zh-CN" altLang="en-US" dirty="0"/>
              <a:t>？得</a:t>
            </a:r>
            <a:r>
              <a:rPr lang="zh-CN" altLang="en-US" dirty="0" smtClean="0"/>
              <a:t>了免疫性肝病要</a:t>
            </a:r>
            <a:r>
              <a:rPr lang="zh-CN" altLang="en-US" dirty="0"/>
              <a:t>吃什么药呢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用眼过度</a:t>
            </a:r>
            <a:r>
              <a:rPr lang="zh-CN" altLang="en-US" dirty="0"/>
              <a:t>会发眼内炎吗？眼内炎是否会不适</a:t>
            </a:r>
            <a:r>
              <a:rPr lang="zh-CN" altLang="en-US" dirty="0" smtClean="0"/>
              <a:t>？眼药水对</a:t>
            </a:r>
            <a:r>
              <a:rPr lang="zh-CN" altLang="en-US" dirty="0"/>
              <a:t>眼内炎有效吗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我先生，</a:t>
            </a:r>
            <a:r>
              <a:rPr lang="en-US" altLang="zh-CN" dirty="0"/>
              <a:t>30</a:t>
            </a:r>
            <a:r>
              <a:rPr lang="zh-CN" altLang="en-US" dirty="0"/>
              <a:t>岁，销售，今天晚上，在床上</a:t>
            </a:r>
            <a:r>
              <a:rPr lang="zh-CN" altLang="en-US" dirty="0" smtClean="0"/>
              <a:t>，呕吐，抽搐，</a:t>
            </a:r>
            <a:r>
              <a:rPr lang="zh-CN" altLang="en-US" dirty="0"/>
              <a:t>是因</a:t>
            </a:r>
            <a:r>
              <a:rPr lang="zh-CN" altLang="en-US" dirty="0" smtClean="0"/>
              <a:t>为癫痫吗？癫痫临</a:t>
            </a:r>
            <a:r>
              <a:rPr lang="zh-CN" altLang="en-US" dirty="0"/>
              <a:t>床表现为</a:t>
            </a:r>
            <a:r>
              <a:rPr lang="zh-CN" altLang="en-US" dirty="0" smtClean="0"/>
              <a:t>？</a:t>
            </a:r>
            <a:r>
              <a:rPr lang="zh-CN" altLang="en-US" dirty="0"/>
              <a:t>癫痫</a:t>
            </a:r>
            <a:r>
              <a:rPr lang="zh-CN" altLang="en-US" dirty="0" smtClean="0"/>
              <a:t>胸</a:t>
            </a:r>
            <a:r>
              <a:rPr lang="zh-CN" altLang="en-US" dirty="0"/>
              <a:t>口有点疼，严重吗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嗜睡</a:t>
            </a:r>
            <a:r>
              <a:rPr lang="zh-CN" altLang="en-US" dirty="0" smtClean="0"/>
              <a:t>，意识模糊，</a:t>
            </a:r>
            <a:r>
              <a:rPr lang="zh-CN" altLang="en-US" dirty="0"/>
              <a:t>抽搐</a:t>
            </a:r>
            <a:r>
              <a:rPr lang="zh-CN" altLang="en-US" dirty="0" smtClean="0"/>
              <a:t>，</a:t>
            </a:r>
            <a:r>
              <a:rPr lang="zh-CN" altLang="en-US" dirty="0"/>
              <a:t>什么情况？麻风神经炎，每天应该吃几</a:t>
            </a:r>
            <a:r>
              <a:rPr lang="zh-CN" altLang="en-US" dirty="0" smtClean="0"/>
              <a:t>片药？</a:t>
            </a:r>
            <a:r>
              <a:rPr lang="zh-CN" altLang="en-US" dirty="0"/>
              <a:t>麻风神经炎是很严重的病吗？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09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</a:t>
            </a:r>
            <a:r>
              <a:rPr lang="zh-CN" altLang="en-US" dirty="0" smtClean="0"/>
              <a:t>签分类是否需要改动</a:t>
            </a:r>
            <a:endParaRPr lang="en-US" altLang="zh-CN" dirty="0" smtClean="0"/>
          </a:p>
          <a:p>
            <a:r>
              <a:rPr lang="zh-CN" altLang="en-US" dirty="0"/>
              <a:t>标</a:t>
            </a:r>
            <a:r>
              <a:rPr lang="zh-CN" altLang="en-US" dirty="0" smtClean="0"/>
              <a:t>签理解是否正确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22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117</TotalTime>
  <Words>884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Trebuchet MS</vt:lpstr>
      <vt:lpstr>Tw Cen MT</vt:lpstr>
      <vt:lpstr>Circuit</vt:lpstr>
      <vt:lpstr>周五汇报</vt:lpstr>
      <vt:lpstr>本周完成工作</vt:lpstr>
      <vt:lpstr>流程</vt:lpstr>
      <vt:lpstr>标签</vt:lpstr>
      <vt:lpstr>测试问句</vt:lpstr>
      <vt:lpstr>测试问句</vt:lpstr>
      <vt:lpstr>测试问句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周五汇报</dc:title>
  <dc:creator>Andy Xu</dc:creator>
  <cp:lastModifiedBy>Andy Xu</cp:lastModifiedBy>
  <cp:revision>12</cp:revision>
  <dcterms:created xsi:type="dcterms:W3CDTF">2019-10-25T01:16:36Z</dcterms:created>
  <dcterms:modified xsi:type="dcterms:W3CDTF">2019-10-25T03:13:48Z</dcterms:modified>
</cp:coreProperties>
</file>