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8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8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12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39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20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13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10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34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20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78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6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47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6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50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F5547-41BF-4DB6-A747-FFF4EDA88B81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9-125B-4349-9931-C2838BAB3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571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每周汇报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算法组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徐佳龙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89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更改了问答模型意图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新编写问答语料生成脚本</a:t>
            </a:r>
            <a:endParaRPr lang="en-US" altLang="zh-CN" dirty="0" smtClean="0"/>
          </a:p>
          <a:p>
            <a:r>
              <a:rPr lang="zh-CN" altLang="en-US" dirty="0"/>
              <a:t>更新</a:t>
            </a:r>
            <a:r>
              <a:rPr lang="zh-CN" altLang="en-US" dirty="0" smtClean="0"/>
              <a:t>并测试新模型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写脚本自动生成实体提取语料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868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23827"/>
          </a:xfrm>
        </p:spPr>
        <p:txBody>
          <a:bodyPr/>
          <a:lstStyle/>
          <a:p>
            <a:r>
              <a:rPr lang="zh-CN" altLang="en-US" dirty="0" smtClean="0"/>
              <a:t>最新分类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10705"/>
            <a:ext cx="9905999" cy="60472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临床表</a:t>
            </a:r>
            <a:r>
              <a:rPr lang="zh-CN" altLang="en-US" dirty="0" smtClean="0"/>
              <a:t>现</a:t>
            </a:r>
            <a:endParaRPr lang="en-US" altLang="zh-CN" dirty="0" smtClean="0"/>
          </a:p>
          <a:p>
            <a:r>
              <a:rPr lang="zh-CN" altLang="en-US" dirty="0" smtClean="0"/>
              <a:t>诊</a:t>
            </a:r>
            <a:r>
              <a:rPr lang="zh-CN" altLang="en-US" dirty="0"/>
              <a:t>断关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发、合并</a:t>
            </a:r>
            <a:endParaRPr lang="en-US" altLang="zh-CN" dirty="0" smtClean="0"/>
          </a:p>
          <a:p>
            <a:r>
              <a:rPr lang="zh-CN" altLang="en-US" dirty="0"/>
              <a:t>推荐科</a:t>
            </a:r>
            <a:r>
              <a:rPr lang="zh-CN" altLang="en-US" dirty="0" smtClean="0"/>
              <a:t>室</a:t>
            </a:r>
            <a:endParaRPr lang="en-US" altLang="zh-CN" dirty="0"/>
          </a:p>
          <a:p>
            <a:r>
              <a:rPr lang="zh-CN" altLang="en-US" dirty="0" smtClean="0"/>
              <a:t>配</a:t>
            </a:r>
            <a:r>
              <a:rPr lang="zh-CN" altLang="en-US" dirty="0"/>
              <a:t>伍关系</a:t>
            </a:r>
            <a:endParaRPr lang="en-US" altLang="zh-CN" dirty="0" smtClean="0"/>
          </a:p>
          <a:p>
            <a:r>
              <a:rPr lang="zh-CN" altLang="en-US" dirty="0"/>
              <a:t>不良反</a:t>
            </a:r>
            <a:r>
              <a:rPr lang="zh-CN" altLang="en-US" dirty="0" smtClean="0"/>
              <a:t>应</a:t>
            </a:r>
            <a:endParaRPr lang="en-US" altLang="zh-CN" dirty="0" smtClean="0"/>
          </a:p>
          <a:p>
            <a:r>
              <a:rPr lang="zh-CN" altLang="en-US" dirty="0"/>
              <a:t>发生部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/>
              <a:t>患病倾向、发病原</a:t>
            </a:r>
            <a:r>
              <a:rPr lang="zh-CN" altLang="en-US" dirty="0" smtClean="0"/>
              <a:t>因</a:t>
            </a:r>
            <a:endParaRPr lang="en-US" altLang="zh-CN" dirty="0" smtClean="0"/>
          </a:p>
          <a:p>
            <a:r>
              <a:rPr lang="zh-CN" altLang="en-US" dirty="0"/>
              <a:t>禁忌</a:t>
            </a:r>
            <a:r>
              <a:rPr lang="zh-CN" altLang="en-US" dirty="0" smtClean="0"/>
              <a:t>症</a:t>
            </a:r>
            <a:endParaRPr lang="en-US" altLang="zh-CN" dirty="0" smtClean="0"/>
          </a:p>
          <a:p>
            <a:r>
              <a:rPr lang="zh-CN" altLang="en-US" dirty="0"/>
              <a:t>适应</a:t>
            </a:r>
            <a:r>
              <a:rPr lang="zh-CN" altLang="en-US" dirty="0" smtClean="0"/>
              <a:t>症</a:t>
            </a:r>
            <a:endParaRPr lang="en-US" altLang="zh-CN" dirty="0" smtClean="0"/>
          </a:p>
          <a:p>
            <a:r>
              <a:rPr lang="zh-CN" altLang="en-US" dirty="0"/>
              <a:t>疾病分期、分级、分型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4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</a:t>
            </a:r>
            <a:r>
              <a:rPr lang="en-US" altLang="zh-CN" dirty="0" smtClean="0"/>
              <a:t>demo</a:t>
            </a:r>
            <a:r>
              <a:rPr lang="zh-CN" altLang="en-US" dirty="0"/>
              <a:t>实例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单跳</a:t>
            </a:r>
            <a:endParaRPr lang="en-US" altLang="zh-CN" sz="3200" dirty="0" smtClean="0"/>
          </a:p>
          <a:p>
            <a:r>
              <a:rPr lang="zh-CN" altLang="en-US" dirty="0"/>
              <a:t>哪个科室看急性荨麻疹比较好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常</a:t>
            </a:r>
            <a:r>
              <a:rPr lang="zh-CN" altLang="en-US" dirty="0"/>
              <a:t>吃伊沙匹隆会不会对人不好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吃盐酸丙环定，饮食有什么禁忌的吗？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940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实例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二跳</a:t>
            </a:r>
            <a:endParaRPr lang="en-US" altLang="zh-CN" sz="3200" dirty="0" smtClean="0"/>
          </a:p>
          <a:p>
            <a:r>
              <a:rPr lang="zh-CN" altLang="en-US" dirty="0"/>
              <a:t>男，长期看屏幕会得全眼球炎吗？</a:t>
            </a:r>
            <a:r>
              <a:rPr lang="en-US" altLang="zh-CN" dirty="0"/>
              <a:t>110</a:t>
            </a:r>
            <a:r>
              <a:rPr lang="zh-CN" altLang="en-US" dirty="0"/>
              <a:t>公分，</a:t>
            </a:r>
            <a:r>
              <a:rPr lang="en-US" altLang="zh-CN" dirty="0"/>
              <a:t>20</a:t>
            </a:r>
            <a:r>
              <a:rPr lang="zh-CN" altLang="en-US" dirty="0"/>
              <a:t>公斤，全眼球炎可以做照</a:t>
            </a:r>
            <a:r>
              <a:rPr lang="en-US" altLang="zh-CN" dirty="0"/>
              <a:t>CT</a:t>
            </a:r>
            <a:r>
              <a:rPr lang="zh-CN" altLang="en-US" dirty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肺挫伤是不是会加重慢性肺气肿的症状？肺挫伤应该看中医还是西医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在治疗肺动脉扩张，可以抽烟吗？肺动脉扩张初期表现是什么？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905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实例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三跳</a:t>
            </a:r>
            <a:endParaRPr lang="en-US" altLang="zh-CN" sz="3200" dirty="0" smtClean="0"/>
          </a:p>
          <a:p>
            <a:r>
              <a:rPr lang="zh-CN" altLang="en-US" dirty="0"/>
              <a:t>盐酸美金刚和甘露醇一起吃会效果更好吗？胃溃疡晚期会有什么表现</a:t>
            </a:r>
            <a:r>
              <a:rPr lang="zh-CN" altLang="en-US" dirty="0" smtClean="0"/>
              <a:t>？吃盐酸美金刚有什么禁忌吗？</a:t>
            </a:r>
            <a:endParaRPr lang="en-US" altLang="zh-CN" dirty="0" smtClean="0"/>
          </a:p>
          <a:p>
            <a:r>
              <a:rPr lang="zh-CN" altLang="en-US" dirty="0"/>
              <a:t>不运动会得皮肤血管炎吗？哺乳期妇女，工人，犯过血管病变，得了皮肤血管炎，可以吃水合氯醛吗？皮肤血管炎可以看中医吗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哪</a:t>
            </a:r>
            <a:r>
              <a:rPr lang="zh-CN" altLang="en-US" dirty="0"/>
              <a:t>个科室可以治尿道结石？尿道结石怎么用药？尿道结石会有尿量明显增多的表现吗？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227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工作计划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优化输出（连续？不连续？按顺序输出意图）</a:t>
            </a:r>
            <a:endParaRPr lang="en-US" altLang="zh-CN" dirty="0" smtClean="0"/>
          </a:p>
          <a:p>
            <a:r>
              <a:rPr lang="zh-CN" altLang="en-US" dirty="0" smtClean="0"/>
              <a:t>丰富语料</a:t>
            </a:r>
            <a:endParaRPr lang="en-US" altLang="zh-CN" dirty="0" smtClean="0"/>
          </a:p>
          <a:p>
            <a:r>
              <a:rPr lang="zh-CN" altLang="en-US" dirty="0" smtClean="0"/>
              <a:t>把实体提取语料完成然后加入系统</a:t>
            </a:r>
            <a:endParaRPr lang="en-US" altLang="zh-CN" dirty="0" smtClean="0"/>
          </a:p>
          <a:p>
            <a:r>
              <a:rPr lang="zh-CN" altLang="en-US" dirty="0"/>
              <a:t>思</a:t>
            </a:r>
            <a:r>
              <a:rPr lang="zh-CN" altLang="en-US" dirty="0" smtClean="0"/>
              <a:t>考多跳语料逻辑关系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392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改进计划</a:t>
            </a:r>
            <a:endParaRPr lang="en-US" altLang="zh-CN" dirty="0" smtClean="0"/>
          </a:p>
          <a:p>
            <a:r>
              <a:rPr lang="zh-CN" altLang="en-US" dirty="0" smtClean="0"/>
              <a:t>丰富语料</a:t>
            </a:r>
            <a:endParaRPr lang="en-US" altLang="zh-CN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19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495</TotalTime>
  <Words>478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Trebuchet MS</vt:lpstr>
      <vt:lpstr>Tw Cen MT</vt:lpstr>
      <vt:lpstr>Circuit</vt:lpstr>
      <vt:lpstr>每周汇报</vt:lpstr>
      <vt:lpstr>本周工作</vt:lpstr>
      <vt:lpstr>最新分类</vt:lpstr>
      <vt:lpstr>问答demo实例</vt:lpstr>
      <vt:lpstr>问答demo实例</vt:lpstr>
      <vt:lpstr>问答demo实例</vt:lpstr>
      <vt:lpstr>工作计划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Andy Xu</dc:creator>
  <cp:lastModifiedBy>Andy Xu</cp:lastModifiedBy>
  <cp:revision>18</cp:revision>
  <dcterms:created xsi:type="dcterms:W3CDTF">2019-11-01T01:11:04Z</dcterms:created>
  <dcterms:modified xsi:type="dcterms:W3CDTF">2019-11-07T11:31:15Z</dcterms:modified>
</cp:coreProperties>
</file>