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8" r:id="rId3"/>
    <p:sldId id="279" r:id="rId4"/>
    <p:sldId id="281" r:id="rId5"/>
    <p:sldId id="280" r:id="rId6"/>
    <p:sldId id="282" r:id="rId7"/>
    <p:sldId id="284" r:id="rId8"/>
    <p:sldId id="285" r:id="rId9"/>
    <p:sldId id="283" r:id="rId10"/>
    <p:sldId id="286" r:id="rId11"/>
    <p:sldId id="288" r:id="rId12"/>
    <p:sldId id="287" r:id="rId13"/>
    <p:sldId id="289" r:id="rId14"/>
    <p:sldId id="290" r:id="rId15"/>
    <p:sldId id="291" r:id="rId16"/>
    <p:sldId id="270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4" autoAdjust="0"/>
    <p:restoredTop sz="75517" autoAdjust="0"/>
  </p:normalViewPr>
  <p:slideViewPr>
    <p:cSldViewPr>
      <p:cViewPr>
        <p:scale>
          <a:sx n="60" d="100"/>
          <a:sy n="60" d="100"/>
        </p:scale>
        <p:origin x="-157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F6E8A8-76D8-4F90-9464-22998AB8E61C}" type="doc">
      <dgm:prSet loTypeId="urn:microsoft.com/office/officeart/2005/8/layout/gear1" loCatId="cycle" qsTypeId="urn:microsoft.com/office/officeart/2005/8/quickstyle/simple4" qsCatId="simple" csTypeId="urn:microsoft.com/office/officeart/2005/8/colors/colorful5" csCatId="colorful" phldr="1"/>
      <dgm:spPr/>
    </dgm:pt>
    <dgm:pt modelId="{ACD45B43-2F63-493F-9C6B-9C915B65BFE2}">
      <dgm:prSet phldrT="[文本]" custT="1"/>
      <dgm:spPr/>
      <dgm:t>
        <a:bodyPr/>
        <a:lstStyle/>
        <a:p>
          <a:r>
            <a:rPr lang="zh-CN" altLang="en-US" sz="3200" dirty="0" smtClean="0"/>
            <a:t>自动化框架</a:t>
          </a:r>
          <a:endParaRPr lang="zh-CN" altLang="en-US" sz="3200" dirty="0"/>
        </a:p>
      </dgm:t>
    </dgm:pt>
    <dgm:pt modelId="{B03926E2-3456-4AF7-9F02-F5BDCB673272}" type="parTrans" cxnId="{F8CF1510-07A5-4468-AC24-69A0BD317182}">
      <dgm:prSet/>
      <dgm:spPr/>
      <dgm:t>
        <a:bodyPr/>
        <a:lstStyle/>
        <a:p>
          <a:endParaRPr lang="zh-CN" altLang="en-US"/>
        </a:p>
      </dgm:t>
    </dgm:pt>
    <dgm:pt modelId="{856377F8-DED2-45AF-80F7-5C3B233EE299}" type="sibTrans" cxnId="{F8CF1510-07A5-4468-AC24-69A0BD317182}">
      <dgm:prSet/>
      <dgm:spPr/>
      <dgm:t>
        <a:bodyPr/>
        <a:lstStyle/>
        <a:p>
          <a:endParaRPr lang="zh-CN" altLang="en-US"/>
        </a:p>
      </dgm:t>
    </dgm:pt>
    <dgm:pt modelId="{DA476EFF-750C-4953-A5D6-D20FD8FB690A}">
      <dgm:prSet phldrT="[文本]" custT="1"/>
      <dgm:spPr/>
      <dgm:t>
        <a:bodyPr/>
        <a:lstStyle/>
        <a:p>
          <a:r>
            <a:rPr lang="zh-CN" altLang="en-US" sz="3200" dirty="0" smtClean="0"/>
            <a:t>流程构建</a:t>
          </a:r>
          <a:endParaRPr lang="zh-CN" altLang="en-US" sz="3200" dirty="0"/>
        </a:p>
      </dgm:t>
    </dgm:pt>
    <dgm:pt modelId="{1B78DEFE-6826-475E-8490-D27DB98A0803}" type="parTrans" cxnId="{CE022699-6CE7-4994-B646-AC54F66DC532}">
      <dgm:prSet/>
      <dgm:spPr/>
      <dgm:t>
        <a:bodyPr/>
        <a:lstStyle/>
        <a:p>
          <a:endParaRPr lang="zh-CN" altLang="en-US"/>
        </a:p>
      </dgm:t>
    </dgm:pt>
    <dgm:pt modelId="{E4D14538-C681-4ED9-9732-76BF1C733E62}" type="sibTrans" cxnId="{CE022699-6CE7-4994-B646-AC54F66DC532}">
      <dgm:prSet/>
      <dgm:spPr/>
      <dgm:t>
        <a:bodyPr/>
        <a:lstStyle/>
        <a:p>
          <a:endParaRPr lang="zh-CN" altLang="en-US"/>
        </a:p>
      </dgm:t>
    </dgm:pt>
    <dgm:pt modelId="{9EFCA224-B4C5-4090-983F-67405B4CEE4A}">
      <dgm:prSet phldrT="[文本]" custT="1"/>
      <dgm:spPr/>
      <dgm:t>
        <a:bodyPr/>
        <a:lstStyle/>
        <a:p>
          <a:r>
            <a:rPr lang="zh-CN" altLang="en-US" sz="3600" dirty="0" smtClean="0"/>
            <a:t>录制</a:t>
          </a:r>
          <a:endParaRPr lang="zh-CN" altLang="en-US" sz="3600" dirty="0"/>
        </a:p>
      </dgm:t>
    </dgm:pt>
    <dgm:pt modelId="{B498FF76-753B-4800-9EEA-0AAF1ADF02EA}" type="parTrans" cxnId="{B583BC01-6D3F-435B-8245-003B0611ED5E}">
      <dgm:prSet/>
      <dgm:spPr/>
      <dgm:t>
        <a:bodyPr/>
        <a:lstStyle/>
        <a:p>
          <a:endParaRPr lang="zh-CN" altLang="en-US"/>
        </a:p>
      </dgm:t>
    </dgm:pt>
    <dgm:pt modelId="{8838E70C-8F7E-4BE5-9DDD-BF75284BF5A8}" type="sibTrans" cxnId="{B583BC01-6D3F-435B-8245-003B0611ED5E}">
      <dgm:prSet/>
      <dgm:spPr/>
      <dgm:t>
        <a:bodyPr/>
        <a:lstStyle/>
        <a:p>
          <a:endParaRPr lang="zh-CN" altLang="en-US"/>
        </a:p>
      </dgm:t>
    </dgm:pt>
    <dgm:pt modelId="{7BE83A3A-A8F5-4604-B36C-C5AE9FA42F64}" type="pres">
      <dgm:prSet presAssocID="{CDF6E8A8-76D8-4F90-9464-22998AB8E61C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45779B0D-43B5-407C-9716-06C46B63F83A}" type="pres">
      <dgm:prSet presAssocID="{ACD45B43-2F63-493F-9C6B-9C915B65BFE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B516CF-F10A-4D6E-AADB-542A0EDD68E3}" type="pres">
      <dgm:prSet presAssocID="{ACD45B43-2F63-493F-9C6B-9C915B65BFE2}" presName="gear1srcNode" presStyleLbl="node1" presStyleIdx="0" presStyleCnt="3"/>
      <dgm:spPr/>
      <dgm:t>
        <a:bodyPr/>
        <a:lstStyle/>
        <a:p>
          <a:endParaRPr lang="zh-CN" altLang="en-US"/>
        </a:p>
      </dgm:t>
    </dgm:pt>
    <dgm:pt modelId="{06DDB966-A612-4C6E-98E3-DB155537F9F5}" type="pres">
      <dgm:prSet presAssocID="{ACD45B43-2F63-493F-9C6B-9C915B65BFE2}" presName="gear1dstNode" presStyleLbl="node1" presStyleIdx="0" presStyleCnt="3"/>
      <dgm:spPr/>
      <dgm:t>
        <a:bodyPr/>
        <a:lstStyle/>
        <a:p>
          <a:endParaRPr lang="zh-CN" altLang="en-US"/>
        </a:p>
      </dgm:t>
    </dgm:pt>
    <dgm:pt modelId="{68261DDF-448F-45E2-A5A8-D75C7D0D9D5D}" type="pres">
      <dgm:prSet presAssocID="{DA476EFF-750C-4953-A5D6-D20FD8FB690A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60241A-98F8-45E3-8D69-8BB88EB93925}" type="pres">
      <dgm:prSet presAssocID="{DA476EFF-750C-4953-A5D6-D20FD8FB690A}" presName="gear2srcNode" presStyleLbl="node1" presStyleIdx="1" presStyleCnt="3"/>
      <dgm:spPr/>
      <dgm:t>
        <a:bodyPr/>
        <a:lstStyle/>
        <a:p>
          <a:endParaRPr lang="zh-CN" altLang="en-US"/>
        </a:p>
      </dgm:t>
    </dgm:pt>
    <dgm:pt modelId="{916BCFA9-9B07-48AE-93EA-444E0FB291CF}" type="pres">
      <dgm:prSet presAssocID="{DA476EFF-750C-4953-A5D6-D20FD8FB690A}" presName="gear2dstNode" presStyleLbl="node1" presStyleIdx="1" presStyleCnt="3"/>
      <dgm:spPr/>
      <dgm:t>
        <a:bodyPr/>
        <a:lstStyle/>
        <a:p>
          <a:endParaRPr lang="zh-CN" altLang="en-US"/>
        </a:p>
      </dgm:t>
    </dgm:pt>
    <dgm:pt modelId="{C501FBDE-7AF1-4AE6-9375-5D3B3494063D}" type="pres">
      <dgm:prSet presAssocID="{9EFCA224-B4C5-4090-983F-67405B4CEE4A}" presName="gear3" presStyleLbl="node1" presStyleIdx="2" presStyleCnt="3"/>
      <dgm:spPr/>
      <dgm:t>
        <a:bodyPr/>
        <a:lstStyle/>
        <a:p>
          <a:endParaRPr lang="zh-CN" altLang="en-US"/>
        </a:p>
      </dgm:t>
    </dgm:pt>
    <dgm:pt modelId="{9F49CEBE-A6AA-4B23-ABF1-F5AE3E744A7B}" type="pres">
      <dgm:prSet presAssocID="{9EFCA224-B4C5-4090-983F-67405B4CEE4A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4B68FF-7355-47A8-9631-F0FC755BD24E}" type="pres">
      <dgm:prSet presAssocID="{9EFCA224-B4C5-4090-983F-67405B4CEE4A}" presName="gear3srcNode" presStyleLbl="node1" presStyleIdx="2" presStyleCnt="3"/>
      <dgm:spPr/>
      <dgm:t>
        <a:bodyPr/>
        <a:lstStyle/>
        <a:p>
          <a:endParaRPr lang="zh-CN" altLang="en-US"/>
        </a:p>
      </dgm:t>
    </dgm:pt>
    <dgm:pt modelId="{F5C8B69F-0B0C-4296-89F9-64273C5BD337}" type="pres">
      <dgm:prSet presAssocID="{9EFCA224-B4C5-4090-983F-67405B4CEE4A}" presName="gear3dstNode" presStyleLbl="node1" presStyleIdx="2" presStyleCnt="3"/>
      <dgm:spPr/>
      <dgm:t>
        <a:bodyPr/>
        <a:lstStyle/>
        <a:p>
          <a:endParaRPr lang="zh-CN" altLang="en-US"/>
        </a:p>
      </dgm:t>
    </dgm:pt>
    <dgm:pt modelId="{9EEDF808-CF69-4D03-B352-3CA688D8CED6}" type="pres">
      <dgm:prSet presAssocID="{856377F8-DED2-45AF-80F7-5C3B233EE299}" presName="connector1" presStyleLbl="sibTrans2D1" presStyleIdx="0" presStyleCnt="3"/>
      <dgm:spPr/>
      <dgm:t>
        <a:bodyPr/>
        <a:lstStyle/>
        <a:p>
          <a:endParaRPr lang="zh-CN" altLang="en-US"/>
        </a:p>
      </dgm:t>
    </dgm:pt>
    <dgm:pt modelId="{029A66B0-617E-46CF-A035-04EF5803E2EB}" type="pres">
      <dgm:prSet presAssocID="{E4D14538-C681-4ED9-9732-76BF1C733E62}" presName="connector2" presStyleLbl="sibTrans2D1" presStyleIdx="1" presStyleCnt="3"/>
      <dgm:spPr/>
      <dgm:t>
        <a:bodyPr/>
        <a:lstStyle/>
        <a:p>
          <a:endParaRPr lang="zh-CN" altLang="en-US"/>
        </a:p>
      </dgm:t>
    </dgm:pt>
    <dgm:pt modelId="{ACB1B8DC-A041-4947-94DA-EB50DC801C53}" type="pres">
      <dgm:prSet presAssocID="{8838E70C-8F7E-4BE5-9DDD-BF75284BF5A8}" presName="connector3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B583BC01-6D3F-435B-8245-003B0611ED5E}" srcId="{CDF6E8A8-76D8-4F90-9464-22998AB8E61C}" destId="{9EFCA224-B4C5-4090-983F-67405B4CEE4A}" srcOrd="2" destOrd="0" parTransId="{B498FF76-753B-4800-9EEA-0AAF1ADF02EA}" sibTransId="{8838E70C-8F7E-4BE5-9DDD-BF75284BF5A8}"/>
    <dgm:cxn modelId="{F8CF1510-07A5-4468-AC24-69A0BD317182}" srcId="{CDF6E8A8-76D8-4F90-9464-22998AB8E61C}" destId="{ACD45B43-2F63-493F-9C6B-9C915B65BFE2}" srcOrd="0" destOrd="0" parTransId="{B03926E2-3456-4AF7-9F02-F5BDCB673272}" sibTransId="{856377F8-DED2-45AF-80F7-5C3B233EE299}"/>
    <dgm:cxn modelId="{4A8DCAAB-4BAC-46DD-B89E-6970DE4DDC1E}" type="presOf" srcId="{ACD45B43-2F63-493F-9C6B-9C915B65BFE2}" destId="{45779B0D-43B5-407C-9716-06C46B63F83A}" srcOrd="0" destOrd="0" presId="urn:microsoft.com/office/officeart/2005/8/layout/gear1"/>
    <dgm:cxn modelId="{2AD3C1D3-1BA7-4057-A3D4-816B388B3C49}" type="presOf" srcId="{DA476EFF-750C-4953-A5D6-D20FD8FB690A}" destId="{68261DDF-448F-45E2-A5A8-D75C7D0D9D5D}" srcOrd="0" destOrd="0" presId="urn:microsoft.com/office/officeart/2005/8/layout/gear1"/>
    <dgm:cxn modelId="{CE022699-6CE7-4994-B646-AC54F66DC532}" srcId="{CDF6E8A8-76D8-4F90-9464-22998AB8E61C}" destId="{DA476EFF-750C-4953-A5D6-D20FD8FB690A}" srcOrd="1" destOrd="0" parTransId="{1B78DEFE-6826-475E-8490-D27DB98A0803}" sibTransId="{E4D14538-C681-4ED9-9732-76BF1C733E62}"/>
    <dgm:cxn modelId="{C1C26864-88DA-442E-951B-B9D600F42F35}" type="presOf" srcId="{ACD45B43-2F63-493F-9C6B-9C915B65BFE2}" destId="{06DDB966-A612-4C6E-98E3-DB155537F9F5}" srcOrd="2" destOrd="0" presId="urn:microsoft.com/office/officeart/2005/8/layout/gear1"/>
    <dgm:cxn modelId="{F3FF2540-7717-4241-81E6-BFE6DEFFEA4B}" type="presOf" srcId="{9EFCA224-B4C5-4090-983F-67405B4CEE4A}" destId="{8C4B68FF-7355-47A8-9631-F0FC755BD24E}" srcOrd="2" destOrd="0" presId="urn:microsoft.com/office/officeart/2005/8/layout/gear1"/>
    <dgm:cxn modelId="{EE6C0033-AB58-483E-BED4-2F7C5753F216}" type="presOf" srcId="{DA476EFF-750C-4953-A5D6-D20FD8FB690A}" destId="{D860241A-98F8-45E3-8D69-8BB88EB93925}" srcOrd="1" destOrd="0" presId="urn:microsoft.com/office/officeart/2005/8/layout/gear1"/>
    <dgm:cxn modelId="{873ABB9E-6A98-43F9-A32A-302C696AD4FC}" type="presOf" srcId="{E4D14538-C681-4ED9-9732-76BF1C733E62}" destId="{029A66B0-617E-46CF-A035-04EF5803E2EB}" srcOrd="0" destOrd="0" presId="urn:microsoft.com/office/officeart/2005/8/layout/gear1"/>
    <dgm:cxn modelId="{6A00164D-314D-4F15-9A30-D7ADBB9936AF}" type="presOf" srcId="{9EFCA224-B4C5-4090-983F-67405B4CEE4A}" destId="{9F49CEBE-A6AA-4B23-ABF1-F5AE3E744A7B}" srcOrd="1" destOrd="0" presId="urn:microsoft.com/office/officeart/2005/8/layout/gear1"/>
    <dgm:cxn modelId="{96FD7168-FFE5-4FF0-9E92-95388A5640CE}" type="presOf" srcId="{9EFCA224-B4C5-4090-983F-67405B4CEE4A}" destId="{F5C8B69F-0B0C-4296-89F9-64273C5BD337}" srcOrd="3" destOrd="0" presId="urn:microsoft.com/office/officeart/2005/8/layout/gear1"/>
    <dgm:cxn modelId="{292F176A-81A5-44C9-8A85-B498F50E4DF9}" type="presOf" srcId="{DA476EFF-750C-4953-A5D6-D20FD8FB690A}" destId="{916BCFA9-9B07-48AE-93EA-444E0FB291CF}" srcOrd="2" destOrd="0" presId="urn:microsoft.com/office/officeart/2005/8/layout/gear1"/>
    <dgm:cxn modelId="{59550C23-5B96-4285-A85A-9F49683F1545}" type="presOf" srcId="{8838E70C-8F7E-4BE5-9DDD-BF75284BF5A8}" destId="{ACB1B8DC-A041-4947-94DA-EB50DC801C53}" srcOrd="0" destOrd="0" presId="urn:microsoft.com/office/officeart/2005/8/layout/gear1"/>
    <dgm:cxn modelId="{76E6AD43-3CBF-4F1D-BFE2-A0564F7DB2FB}" type="presOf" srcId="{9EFCA224-B4C5-4090-983F-67405B4CEE4A}" destId="{C501FBDE-7AF1-4AE6-9375-5D3B3494063D}" srcOrd="0" destOrd="0" presId="urn:microsoft.com/office/officeart/2005/8/layout/gear1"/>
    <dgm:cxn modelId="{0F5ECE91-C8A9-4CC8-964E-B92C5DCB8AA2}" type="presOf" srcId="{ACD45B43-2F63-493F-9C6B-9C915B65BFE2}" destId="{56B516CF-F10A-4D6E-AADB-542A0EDD68E3}" srcOrd="1" destOrd="0" presId="urn:microsoft.com/office/officeart/2005/8/layout/gear1"/>
    <dgm:cxn modelId="{0B0184CE-4A88-408B-98C8-811B86897A2C}" type="presOf" srcId="{CDF6E8A8-76D8-4F90-9464-22998AB8E61C}" destId="{7BE83A3A-A8F5-4604-B36C-C5AE9FA42F64}" srcOrd="0" destOrd="0" presId="urn:microsoft.com/office/officeart/2005/8/layout/gear1"/>
    <dgm:cxn modelId="{DD180670-01F1-400F-8DD5-7E1A4E0979F4}" type="presOf" srcId="{856377F8-DED2-45AF-80F7-5C3B233EE299}" destId="{9EEDF808-CF69-4D03-B352-3CA688D8CED6}" srcOrd="0" destOrd="0" presId="urn:microsoft.com/office/officeart/2005/8/layout/gear1"/>
    <dgm:cxn modelId="{66063D1D-84B5-4A91-A6E1-A02F6D1929EA}" type="presParOf" srcId="{7BE83A3A-A8F5-4604-B36C-C5AE9FA42F64}" destId="{45779B0D-43B5-407C-9716-06C46B63F83A}" srcOrd="0" destOrd="0" presId="urn:microsoft.com/office/officeart/2005/8/layout/gear1"/>
    <dgm:cxn modelId="{8A24F2DE-FE4A-49ED-A9D2-EE2C0A038440}" type="presParOf" srcId="{7BE83A3A-A8F5-4604-B36C-C5AE9FA42F64}" destId="{56B516CF-F10A-4D6E-AADB-542A0EDD68E3}" srcOrd="1" destOrd="0" presId="urn:microsoft.com/office/officeart/2005/8/layout/gear1"/>
    <dgm:cxn modelId="{D8AB6CC8-EDC9-453B-B3D2-AAB3226DCF5C}" type="presParOf" srcId="{7BE83A3A-A8F5-4604-B36C-C5AE9FA42F64}" destId="{06DDB966-A612-4C6E-98E3-DB155537F9F5}" srcOrd="2" destOrd="0" presId="urn:microsoft.com/office/officeart/2005/8/layout/gear1"/>
    <dgm:cxn modelId="{567525DF-FE46-4C66-B8C6-3154638AB30E}" type="presParOf" srcId="{7BE83A3A-A8F5-4604-B36C-C5AE9FA42F64}" destId="{68261DDF-448F-45E2-A5A8-D75C7D0D9D5D}" srcOrd="3" destOrd="0" presId="urn:microsoft.com/office/officeart/2005/8/layout/gear1"/>
    <dgm:cxn modelId="{F1F2B9F4-D6DA-4FFC-944A-60E9E35DE551}" type="presParOf" srcId="{7BE83A3A-A8F5-4604-B36C-C5AE9FA42F64}" destId="{D860241A-98F8-45E3-8D69-8BB88EB93925}" srcOrd="4" destOrd="0" presId="urn:microsoft.com/office/officeart/2005/8/layout/gear1"/>
    <dgm:cxn modelId="{1B46D8E4-DD1F-45BB-B633-BBEC33BCCEB2}" type="presParOf" srcId="{7BE83A3A-A8F5-4604-B36C-C5AE9FA42F64}" destId="{916BCFA9-9B07-48AE-93EA-444E0FB291CF}" srcOrd="5" destOrd="0" presId="urn:microsoft.com/office/officeart/2005/8/layout/gear1"/>
    <dgm:cxn modelId="{5EF9D412-D348-4ECE-81EB-69100F0E5EE7}" type="presParOf" srcId="{7BE83A3A-A8F5-4604-B36C-C5AE9FA42F64}" destId="{C501FBDE-7AF1-4AE6-9375-5D3B3494063D}" srcOrd="6" destOrd="0" presId="urn:microsoft.com/office/officeart/2005/8/layout/gear1"/>
    <dgm:cxn modelId="{349B8F53-DEAD-499E-954A-3C0C6CD1912D}" type="presParOf" srcId="{7BE83A3A-A8F5-4604-B36C-C5AE9FA42F64}" destId="{9F49CEBE-A6AA-4B23-ABF1-F5AE3E744A7B}" srcOrd="7" destOrd="0" presId="urn:microsoft.com/office/officeart/2005/8/layout/gear1"/>
    <dgm:cxn modelId="{0F74EF8A-5D3C-4B5F-9C95-3E1003B82435}" type="presParOf" srcId="{7BE83A3A-A8F5-4604-B36C-C5AE9FA42F64}" destId="{8C4B68FF-7355-47A8-9631-F0FC755BD24E}" srcOrd="8" destOrd="0" presId="urn:microsoft.com/office/officeart/2005/8/layout/gear1"/>
    <dgm:cxn modelId="{63CFEEFF-8E97-4C4F-A261-3F88CA32B52B}" type="presParOf" srcId="{7BE83A3A-A8F5-4604-B36C-C5AE9FA42F64}" destId="{F5C8B69F-0B0C-4296-89F9-64273C5BD337}" srcOrd="9" destOrd="0" presId="urn:microsoft.com/office/officeart/2005/8/layout/gear1"/>
    <dgm:cxn modelId="{C8C66503-2B97-4DF6-9E5C-0B97F680EFFA}" type="presParOf" srcId="{7BE83A3A-A8F5-4604-B36C-C5AE9FA42F64}" destId="{9EEDF808-CF69-4D03-B352-3CA688D8CED6}" srcOrd="10" destOrd="0" presId="urn:microsoft.com/office/officeart/2005/8/layout/gear1"/>
    <dgm:cxn modelId="{237797A4-26F3-4B86-B5DE-91268D141C47}" type="presParOf" srcId="{7BE83A3A-A8F5-4604-B36C-C5AE9FA42F64}" destId="{029A66B0-617E-46CF-A035-04EF5803E2EB}" srcOrd="11" destOrd="0" presId="urn:microsoft.com/office/officeart/2005/8/layout/gear1"/>
    <dgm:cxn modelId="{9716026B-36CE-4492-9E6F-4E676EA083F6}" type="presParOf" srcId="{7BE83A3A-A8F5-4604-B36C-C5AE9FA42F64}" destId="{ACB1B8DC-A041-4947-94DA-EB50DC801C53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D9F3FF-279A-4A75-9EC5-BDFDDD83ABD4}" type="doc">
      <dgm:prSet loTypeId="urn:microsoft.com/office/officeart/2005/8/layout/arrow2" loCatId="process" qsTypeId="urn:microsoft.com/office/officeart/2005/8/quickstyle/simple1" qsCatId="simple" csTypeId="urn:microsoft.com/office/officeart/2005/8/colors/accent2_4" csCatId="accent2" phldr="1"/>
      <dgm:spPr/>
    </dgm:pt>
    <dgm:pt modelId="{9A94509E-153A-4A78-A803-72ADB99CA9D0}">
      <dgm:prSet phldrT="[文本]" custT="1"/>
      <dgm:spPr/>
      <dgm:t>
        <a:bodyPr/>
        <a:lstStyle/>
        <a:p>
          <a:r>
            <a:rPr lang="zh-CN" altLang="en-US" sz="2000" dirty="0" smtClean="0"/>
            <a:t>注入式框架</a:t>
          </a:r>
          <a:endParaRPr lang="zh-CN" altLang="en-US" sz="2000" dirty="0"/>
        </a:p>
      </dgm:t>
    </dgm:pt>
    <dgm:pt modelId="{6595C24B-6614-478D-82A2-BFDBFB6EF9D0}" type="parTrans" cxnId="{399418E6-9E0C-486A-B6EE-AE8AD2F2C705}">
      <dgm:prSet/>
      <dgm:spPr/>
      <dgm:t>
        <a:bodyPr/>
        <a:lstStyle/>
        <a:p>
          <a:endParaRPr lang="zh-CN" altLang="en-US"/>
        </a:p>
      </dgm:t>
    </dgm:pt>
    <dgm:pt modelId="{5429B7E1-FD5B-4A59-9E8E-3CF273747534}" type="sibTrans" cxnId="{399418E6-9E0C-486A-B6EE-AE8AD2F2C705}">
      <dgm:prSet/>
      <dgm:spPr/>
      <dgm:t>
        <a:bodyPr/>
        <a:lstStyle/>
        <a:p>
          <a:endParaRPr lang="zh-CN" altLang="en-US"/>
        </a:p>
      </dgm:t>
    </dgm:pt>
    <dgm:pt modelId="{525C5829-0DB0-4F66-B23D-F9E02EF622DC}">
      <dgm:prSet phldrT="[文本]" custT="1"/>
      <dgm:spPr/>
      <dgm:t>
        <a:bodyPr/>
        <a:lstStyle/>
        <a:p>
          <a:r>
            <a:rPr lang="en-US" altLang="zh-CN" sz="2400" dirty="0" smtClean="0"/>
            <a:t>instrument </a:t>
          </a:r>
          <a:r>
            <a:rPr lang="en-US" altLang="zh-CN" sz="2400" dirty="0" err="1" smtClean="0"/>
            <a:t>js</a:t>
          </a:r>
          <a:r>
            <a:rPr lang="en-US" altLang="zh-CN" sz="2400" dirty="0" smtClean="0"/>
            <a:t> </a:t>
          </a:r>
          <a:r>
            <a:rPr lang="zh-CN" altLang="en-US" sz="2400" dirty="0" smtClean="0"/>
            <a:t>扩展</a:t>
          </a:r>
          <a:endParaRPr lang="zh-CN" altLang="en-US" sz="2400" dirty="0"/>
        </a:p>
      </dgm:t>
    </dgm:pt>
    <dgm:pt modelId="{7C003820-A61F-4F27-9606-6F221EC3CAEF}" type="parTrans" cxnId="{5A755DAC-D9C4-47C0-A96E-E881C94D71E0}">
      <dgm:prSet/>
      <dgm:spPr/>
      <dgm:t>
        <a:bodyPr/>
        <a:lstStyle/>
        <a:p>
          <a:endParaRPr lang="zh-CN" altLang="en-US"/>
        </a:p>
      </dgm:t>
    </dgm:pt>
    <dgm:pt modelId="{7EEA49C9-C5CD-4912-894A-B103E4A18205}" type="sibTrans" cxnId="{5A755DAC-D9C4-47C0-A96E-E881C94D71E0}">
      <dgm:prSet/>
      <dgm:spPr/>
      <dgm:t>
        <a:bodyPr/>
        <a:lstStyle/>
        <a:p>
          <a:endParaRPr lang="zh-CN" altLang="en-US"/>
        </a:p>
      </dgm:t>
    </dgm:pt>
    <dgm:pt modelId="{37CDD4A4-6153-4D3E-A640-3F16790F5618}">
      <dgm:prSet phldrT="[文本]" custT="1"/>
      <dgm:spPr/>
      <dgm:t>
        <a:bodyPr/>
        <a:lstStyle/>
        <a:p>
          <a:r>
            <a:rPr lang="en-US" altLang="zh-CN" sz="2400" dirty="0" err="1" smtClean="0"/>
            <a:t>InstrumentDriver</a:t>
          </a:r>
          <a:endParaRPr lang="zh-CN" altLang="en-US" sz="2400" dirty="0"/>
        </a:p>
      </dgm:t>
    </dgm:pt>
    <dgm:pt modelId="{01DC2866-AC00-41E4-9043-DC3F216980BA}" type="parTrans" cxnId="{153FC88C-AFE8-46A4-B8C9-F315D8912F19}">
      <dgm:prSet/>
      <dgm:spPr/>
      <dgm:t>
        <a:bodyPr/>
        <a:lstStyle/>
        <a:p>
          <a:endParaRPr lang="zh-CN" altLang="en-US"/>
        </a:p>
      </dgm:t>
    </dgm:pt>
    <dgm:pt modelId="{8E712CDD-1865-4E2B-AE86-35E3159D6D1F}" type="sibTrans" cxnId="{153FC88C-AFE8-46A4-B8C9-F315D8912F19}">
      <dgm:prSet/>
      <dgm:spPr/>
      <dgm:t>
        <a:bodyPr/>
        <a:lstStyle/>
        <a:p>
          <a:endParaRPr lang="zh-CN" altLang="en-US"/>
        </a:p>
      </dgm:t>
    </dgm:pt>
    <dgm:pt modelId="{7195EE1B-B5D7-48C8-9380-5228528FC657}" type="pres">
      <dgm:prSet presAssocID="{81D9F3FF-279A-4A75-9EC5-BDFDDD83ABD4}" presName="arrowDiagram" presStyleCnt="0">
        <dgm:presLayoutVars>
          <dgm:chMax val="5"/>
          <dgm:dir/>
          <dgm:resizeHandles val="exact"/>
        </dgm:presLayoutVars>
      </dgm:prSet>
      <dgm:spPr/>
    </dgm:pt>
    <dgm:pt modelId="{D31081D5-0745-4412-98AF-2393B4B69517}" type="pres">
      <dgm:prSet presAssocID="{81D9F3FF-279A-4A75-9EC5-BDFDDD83ABD4}" presName="arrow" presStyleLbl="bgShp" presStyleIdx="0" presStyleCnt="1"/>
      <dgm:spPr/>
    </dgm:pt>
    <dgm:pt modelId="{145F861B-2215-4FCA-8E88-485587C72A0C}" type="pres">
      <dgm:prSet presAssocID="{81D9F3FF-279A-4A75-9EC5-BDFDDD83ABD4}" presName="arrowDiagram3" presStyleCnt="0"/>
      <dgm:spPr/>
    </dgm:pt>
    <dgm:pt modelId="{B950D5F0-399F-4DB5-BC62-1FC5685A6599}" type="pres">
      <dgm:prSet presAssocID="{9A94509E-153A-4A78-A803-72ADB99CA9D0}" presName="bullet3a" presStyleLbl="node1" presStyleIdx="0" presStyleCnt="3"/>
      <dgm:spPr/>
    </dgm:pt>
    <dgm:pt modelId="{2CBC1D07-079E-4B1F-868B-5DDC685755EA}" type="pres">
      <dgm:prSet presAssocID="{9A94509E-153A-4A78-A803-72ADB99CA9D0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3EE323-6F6B-4BCA-A07F-DFB38887EDB5}" type="pres">
      <dgm:prSet presAssocID="{525C5829-0DB0-4F66-B23D-F9E02EF622DC}" presName="bullet3b" presStyleLbl="node1" presStyleIdx="1" presStyleCnt="3"/>
      <dgm:spPr/>
    </dgm:pt>
    <dgm:pt modelId="{D0C9895E-57B5-49A8-8FA5-EDFC93013BF2}" type="pres">
      <dgm:prSet presAssocID="{525C5829-0DB0-4F66-B23D-F9E02EF622DC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1396A2-5B67-4CAC-A168-3A1C0B52155B}" type="pres">
      <dgm:prSet presAssocID="{37CDD4A4-6153-4D3E-A640-3F16790F5618}" presName="bullet3c" presStyleLbl="node1" presStyleIdx="2" presStyleCnt="3"/>
      <dgm:spPr/>
    </dgm:pt>
    <dgm:pt modelId="{7FAC52EA-2E95-4047-8A66-0CBE3D6127CC}" type="pres">
      <dgm:prSet presAssocID="{37CDD4A4-6153-4D3E-A640-3F16790F5618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A755DAC-D9C4-47C0-A96E-E881C94D71E0}" srcId="{81D9F3FF-279A-4A75-9EC5-BDFDDD83ABD4}" destId="{525C5829-0DB0-4F66-B23D-F9E02EF622DC}" srcOrd="1" destOrd="0" parTransId="{7C003820-A61F-4F27-9606-6F221EC3CAEF}" sibTransId="{7EEA49C9-C5CD-4912-894A-B103E4A18205}"/>
    <dgm:cxn modelId="{CB6FC45C-DA76-481D-9DBA-606DB0624B02}" type="presOf" srcId="{37CDD4A4-6153-4D3E-A640-3F16790F5618}" destId="{7FAC52EA-2E95-4047-8A66-0CBE3D6127CC}" srcOrd="0" destOrd="0" presId="urn:microsoft.com/office/officeart/2005/8/layout/arrow2"/>
    <dgm:cxn modelId="{153FC88C-AFE8-46A4-B8C9-F315D8912F19}" srcId="{81D9F3FF-279A-4A75-9EC5-BDFDDD83ABD4}" destId="{37CDD4A4-6153-4D3E-A640-3F16790F5618}" srcOrd="2" destOrd="0" parTransId="{01DC2866-AC00-41E4-9043-DC3F216980BA}" sibTransId="{8E712CDD-1865-4E2B-AE86-35E3159D6D1F}"/>
    <dgm:cxn modelId="{E374C546-54DD-4817-AD21-67AEF71F79EE}" type="presOf" srcId="{9A94509E-153A-4A78-A803-72ADB99CA9D0}" destId="{2CBC1D07-079E-4B1F-868B-5DDC685755EA}" srcOrd="0" destOrd="0" presId="urn:microsoft.com/office/officeart/2005/8/layout/arrow2"/>
    <dgm:cxn modelId="{753F3D6D-5DB4-439E-B1C0-5CE919BE5CFA}" type="presOf" srcId="{525C5829-0DB0-4F66-B23D-F9E02EF622DC}" destId="{D0C9895E-57B5-49A8-8FA5-EDFC93013BF2}" srcOrd="0" destOrd="0" presId="urn:microsoft.com/office/officeart/2005/8/layout/arrow2"/>
    <dgm:cxn modelId="{D62C5382-96FF-4835-9FCE-0C4CE4A624C6}" type="presOf" srcId="{81D9F3FF-279A-4A75-9EC5-BDFDDD83ABD4}" destId="{7195EE1B-B5D7-48C8-9380-5228528FC657}" srcOrd="0" destOrd="0" presId="urn:microsoft.com/office/officeart/2005/8/layout/arrow2"/>
    <dgm:cxn modelId="{399418E6-9E0C-486A-B6EE-AE8AD2F2C705}" srcId="{81D9F3FF-279A-4A75-9EC5-BDFDDD83ABD4}" destId="{9A94509E-153A-4A78-A803-72ADB99CA9D0}" srcOrd="0" destOrd="0" parTransId="{6595C24B-6614-478D-82A2-BFDBFB6EF9D0}" sibTransId="{5429B7E1-FD5B-4A59-9E8E-3CF273747534}"/>
    <dgm:cxn modelId="{9F785743-3D2C-4911-878B-D3E536C1E857}" type="presParOf" srcId="{7195EE1B-B5D7-48C8-9380-5228528FC657}" destId="{D31081D5-0745-4412-98AF-2393B4B69517}" srcOrd="0" destOrd="0" presId="urn:microsoft.com/office/officeart/2005/8/layout/arrow2"/>
    <dgm:cxn modelId="{71A07FBF-54DC-46BB-8B90-4D0AC933AE41}" type="presParOf" srcId="{7195EE1B-B5D7-48C8-9380-5228528FC657}" destId="{145F861B-2215-4FCA-8E88-485587C72A0C}" srcOrd="1" destOrd="0" presId="urn:microsoft.com/office/officeart/2005/8/layout/arrow2"/>
    <dgm:cxn modelId="{D01B94EC-D64D-4F8C-8708-C07FD6C55F23}" type="presParOf" srcId="{145F861B-2215-4FCA-8E88-485587C72A0C}" destId="{B950D5F0-399F-4DB5-BC62-1FC5685A6599}" srcOrd="0" destOrd="0" presId="urn:microsoft.com/office/officeart/2005/8/layout/arrow2"/>
    <dgm:cxn modelId="{A51EE245-BE68-453E-86D4-2C491DAF7B84}" type="presParOf" srcId="{145F861B-2215-4FCA-8E88-485587C72A0C}" destId="{2CBC1D07-079E-4B1F-868B-5DDC685755EA}" srcOrd="1" destOrd="0" presId="urn:microsoft.com/office/officeart/2005/8/layout/arrow2"/>
    <dgm:cxn modelId="{15DBC7C5-FE00-4E04-9955-5F972394B144}" type="presParOf" srcId="{145F861B-2215-4FCA-8E88-485587C72A0C}" destId="{013EE323-6F6B-4BCA-A07F-DFB38887EDB5}" srcOrd="2" destOrd="0" presId="urn:microsoft.com/office/officeart/2005/8/layout/arrow2"/>
    <dgm:cxn modelId="{31F9DBF3-2ECF-4C51-BB6A-158CBD573A1A}" type="presParOf" srcId="{145F861B-2215-4FCA-8E88-485587C72A0C}" destId="{D0C9895E-57B5-49A8-8FA5-EDFC93013BF2}" srcOrd="3" destOrd="0" presId="urn:microsoft.com/office/officeart/2005/8/layout/arrow2"/>
    <dgm:cxn modelId="{35665136-10D9-40F8-BF74-BB9B2CAE43CB}" type="presParOf" srcId="{145F861B-2215-4FCA-8E88-485587C72A0C}" destId="{191396A2-5B67-4CAC-A168-3A1C0B52155B}" srcOrd="4" destOrd="0" presId="urn:microsoft.com/office/officeart/2005/8/layout/arrow2"/>
    <dgm:cxn modelId="{C416B9F4-E069-4D82-A22F-8D02910AFD17}" type="presParOf" srcId="{145F861B-2215-4FCA-8E88-485587C72A0C}" destId="{7FAC52EA-2E95-4047-8A66-0CBE3D6127CC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5779B0D-43B5-407C-9716-06C46B63F83A}">
      <dsp:nvSpPr>
        <dsp:cNvPr id="0" name=""/>
        <dsp:cNvSpPr/>
      </dsp:nvSpPr>
      <dsp:spPr>
        <a:xfrm>
          <a:off x="3872150" y="2183844"/>
          <a:ext cx="2669143" cy="2669143"/>
        </a:xfrm>
        <a:prstGeom prst="gear9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自动化框架</a:t>
          </a:r>
          <a:endParaRPr lang="zh-CN" altLang="en-US" sz="3200" kern="1200" dirty="0"/>
        </a:p>
      </dsp:txBody>
      <dsp:txXfrm>
        <a:off x="3872150" y="2183844"/>
        <a:ext cx="2669143" cy="2669143"/>
      </dsp:txXfrm>
    </dsp:sp>
    <dsp:sp modelId="{68261DDF-448F-45E2-A5A8-D75C7D0D9D5D}">
      <dsp:nvSpPr>
        <dsp:cNvPr id="0" name=""/>
        <dsp:cNvSpPr/>
      </dsp:nvSpPr>
      <dsp:spPr>
        <a:xfrm>
          <a:off x="2319194" y="1552956"/>
          <a:ext cx="1941195" cy="1941195"/>
        </a:xfrm>
        <a:prstGeom prst="gear6">
          <a:avLst/>
        </a:prstGeom>
        <a:gradFill rotWithShape="0">
          <a:gsLst>
            <a:gs pos="0">
              <a:schemeClr val="accent5">
                <a:hueOff val="1628512"/>
                <a:satOff val="5598"/>
                <a:lumOff val="-26863"/>
                <a:alphaOff val="0"/>
                <a:shade val="51000"/>
                <a:satMod val="130000"/>
              </a:schemeClr>
            </a:gs>
            <a:gs pos="80000">
              <a:schemeClr val="accent5">
                <a:hueOff val="1628512"/>
                <a:satOff val="5598"/>
                <a:lumOff val="-26863"/>
                <a:alphaOff val="0"/>
                <a:shade val="93000"/>
                <a:satMod val="130000"/>
              </a:schemeClr>
            </a:gs>
            <a:gs pos="100000">
              <a:schemeClr val="accent5">
                <a:hueOff val="1628512"/>
                <a:satOff val="5598"/>
                <a:lumOff val="-2686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流程构建</a:t>
          </a:r>
          <a:endParaRPr lang="zh-CN" altLang="en-US" sz="3200" kern="1200" dirty="0"/>
        </a:p>
      </dsp:txBody>
      <dsp:txXfrm>
        <a:off x="2319194" y="1552956"/>
        <a:ext cx="1941195" cy="1941195"/>
      </dsp:txXfrm>
    </dsp:sp>
    <dsp:sp modelId="{C501FBDE-7AF1-4AE6-9375-5D3B3494063D}">
      <dsp:nvSpPr>
        <dsp:cNvPr id="0" name=""/>
        <dsp:cNvSpPr/>
      </dsp:nvSpPr>
      <dsp:spPr>
        <a:xfrm rot="20700000">
          <a:off x="3406461" y="213729"/>
          <a:ext cx="1901975" cy="1901975"/>
        </a:xfrm>
        <a:prstGeom prst="gear6">
          <a:avLst/>
        </a:prstGeom>
        <a:gradFill rotWithShape="0">
          <a:gsLst>
            <a:gs pos="0">
              <a:schemeClr val="accent5">
                <a:hueOff val="3257024"/>
                <a:satOff val="11196"/>
                <a:lumOff val="-53726"/>
                <a:alphaOff val="0"/>
                <a:shade val="51000"/>
                <a:satMod val="130000"/>
              </a:schemeClr>
            </a:gs>
            <a:gs pos="80000">
              <a:schemeClr val="accent5">
                <a:hueOff val="3257024"/>
                <a:satOff val="11196"/>
                <a:lumOff val="-53726"/>
                <a:alphaOff val="0"/>
                <a:shade val="93000"/>
                <a:satMod val="130000"/>
              </a:schemeClr>
            </a:gs>
            <a:gs pos="100000">
              <a:schemeClr val="accent5">
                <a:hueOff val="3257024"/>
                <a:satOff val="11196"/>
                <a:lumOff val="-5372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录制</a:t>
          </a:r>
          <a:endParaRPr lang="zh-CN" altLang="en-US" sz="3600" kern="1200" dirty="0"/>
        </a:p>
      </dsp:txBody>
      <dsp:txXfrm>
        <a:off x="3823620" y="630888"/>
        <a:ext cx="1067657" cy="1067657"/>
      </dsp:txXfrm>
    </dsp:sp>
    <dsp:sp modelId="{9EEDF808-CF69-4D03-B352-3CA688D8CED6}">
      <dsp:nvSpPr>
        <dsp:cNvPr id="0" name=""/>
        <dsp:cNvSpPr/>
      </dsp:nvSpPr>
      <dsp:spPr>
        <a:xfrm>
          <a:off x="3674208" y="1776913"/>
          <a:ext cx="3416503" cy="3416503"/>
        </a:xfrm>
        <a:prstGeom prst="circularArrow">
          <a:avLst>
            <a:gd name="adj1" fmla="val 4687"/>
            <a:gd name="adj2" fmla="val 299029"/>
            <a:gd name="adj3" fmla="val 2529928"/>
            <a:gd name="adj4" fmla="val 15831943"/>
            <a:gd name="adj5" fmla="val 5469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9A66B0-617E-46CF-A035-04EF5803E2EB}">
      <dsp:nvSpPr>
        <dsp:cNvPr id="0" name=""/>
        <dsp:cNvSpPr/>
      </dsp:nvSpPr>
      <dsp:spPr>
        <a:xfrm>
          <a:off x="1975412" y="1120616"/>
          <a:ext cx="2482303" cy="248230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5">
                <a:hueOff val="1628512"/>
                <a:satOff val="5598"/>
                <a:lumOff val="-26863"/>
                <a:alphaOff val="0"/>
                <a:shade val="51000"/>
                <a:satMod val="130000"/>
              </a:schemeClr>
            </a:gs>
            <a:gs pos="80000">
              <a:schemeClr val="accent5">
                <a:hueOff val="1628512"/>
                <a:satOff val="5598"/>
                <a:lumOff val="-26863"/>
                <a:alphaOff val="0"/>
                <a:shade val="93000"/>
                <a:satMod val="130000"/>
              </a:schemeClr>
            </a:gs>
            <a:gs pos="100000">
              <a:schemeClr val="accent5">
                <a:hueOff val="1628512"/>
                <a:satOff val="5598"/>
                <a:lumOff val="-2686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B1B8DC-A041-4947-94DA-EB50DC801C53}">
      <dsp:nvSpPr>
        <dsp:cNvPr id="0" name=""/>
        <dsp:cNvSpPr/>
      </dsp:nvSpPr>
      <dsp:spPr>
        <a:xfrm>
          <a:off x="2966515" y="-205701"/>
          <a:ext cx="2676422" cy="267642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5">
                <a:hueOff val="3257024"/>
                <a:satOff val="11196"/>
                <a:lumOff val="-53726"/>
                <a:alphaOff val="0"/>
                <a:shade val="51000"/>
                <a:satMod val="130000"/>
              </a:schemeClr>
            </a:gs>
            <a:gs pos="80000">
              <a:schemeClr val="accent5">
                <a:hueOff val="3257024"/>
                <a:satOff val="11196"/>
                <a:lumOff val="-53726"/>
                <a:alphaOff val="0"/>
                <a:shade val="93000"/>
                <a:satMod val="130000"/>
              </a:schemeClr>
            </a:gs>
            <a:gs pos="100000">
              <a:schemeClr val="accent5">
                <a:hueOff val="3257024"/>
                <a:satOff val="11196"/>
                <a:lumOff val="-5372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31081D5-0745-4412-98AF-2393B4B69517}">
      <dsp:nvSpPr>
        <dsp:cNvPr id="0" name=""/>
        <dsp:cNvSpPr/>
      </dsp:nvSpPr>
      <dsp:spPr>
        <a:xfrm>
          <a:off x="494029" y="0"/>
          <a:ext cx="7241540" cy="4525962"/>
        </a:xfrm>
        <a:prstGeom prst="swooshArrow">
          <a:avLst>
            <a:gd name="adj1" fmla="val 25000"/>
            <a:gd name="adj2" fmla="val 25000"/>
          </a:avLst>
        </a:prstGeom>
        <a:solidFill>
          <a:schemeClr val="accent2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50D5F0-399F-4DB5-BC62-1FC5685A6599}">
      <dsp:nvSpPr>
        <dsp:cNvPr id="0" name=""/>
        <dsp:cNvSpPr/>
      </dsp:nvSpPr>
      <dsp:spPr>
        <a:xfrm>
          <a:off x="1413705" y="3123819"/>
          <a:ext cx="188280" cy="188280"/>
        </a:xfrm>
        <a:prstGeom prst="ellips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BC1D07-079E-4B1F-868B-5DDC685755EA}">
      <dsp:nvSpPr>
        <dsp:cNvPr id="0" name=""/>
        <dsp:cNvSpPr/>
      </dsp:nvSpPr>
      <dsp:spPr>
        <a:xfrm>
          <a:off x="1507845" y="3217959"/>
          <a:ext cx="1687279" cy="130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766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注入式框架</a:t>
          </a:r>
          <a:endParaRPr lang="zh-CN" altLang="en-US" sz="2000" kern="1200" dirty="0"/>
        </a:p>
      </dsp:txBody>
      <dsp:txXfrm>
        <a:off x="1507845" y="3217959"/>
        <a:ext cx="1687279" cy="1308003"/>
      </dsp:txXfrm>
    </dsp:sp>
    <dsp:sp modelId="{013EE323-6F6B-4BCA-A07F-DFB38887EDB5}">
      <dsp:nvSpPr>
        <dsp:cNvPr id="0" name=""/>
        <dsp:cNvSpPr/>
      </dsp:nvSpPr>
      <dsp:spPr>
        <a:xfrm>
          <a:off x="3075638" y="1893662"/>
          <a:ext cx="340352" cy="340352"/>
        </a:xfrm>
        <a:prstGeom prst="ellipse">
          <a:avLst/>
        </a:prstGeom>
        <a:solidFill>
          <a:schemeClr val="accent2">
            <a:shade val="50000"/>
            <a:hueOff val="0"/>
            <a:satOff val="-21688"/>
            <a:lumOff val="351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C9895E-57B5-49A8-8FA5-EDFC93013BF2}">
      <dsp:nvSpPr>
        <dsp:cNvPr id="0" name=""/>
        <dsp:cNvSpPr/>
      </dsp:nvSpPr>
      <dsp:spPr>
        <a:xfrm>
          <a:off x="3245815" y="2063839"/>
          <a:ext cx="1737969" cy="2462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346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instrument </a:t>
          </a:r>
          <a:r>
            <a:rPr lang="en-US" altLang="zh-CN" sz="2400" kern="1200" dirty="0" err="1" smtClean="0"/>
            <a:t>js</a:t>
          </a:r>
          <a:r>
            <a:rPr lang="en-US" altLang="zh-CN" sz="2400" kern="1200" dirty="0" smtClean="0"/>
            <a:t> </a:t>
          </a:r>
          <a:r>
            <a:rPr lang="zh-CN" altLang="en-US" sz="2400" kern="1200" dirty="0" smtClean="0"/>
            <a:t>扩展</a:t>
          </a:r>
          <a:endParaRPr lang="zh-CN" altLang="en-US" sz="2400" kern="1200" dirty="0"/>
        </a:p>
      </dsp:txBody>
      <dsp:txXfrm>
        <a:off x="3245815" y="2063839"/>
        <a:ext cx="1737969" cy="2462123"/>
      </dsp:txXfrm>
    </dsp:sp>
    <dsp:sp modelId="{191396A2-5B67-4CAC-A168-3A1C0B52155B}">
      <dsp:nvSpPr>
        <dsp:cNvPr id="0" name=""/>
        <dsp:cNvSpPr/>
      </dsp:nvSpPr>
      <dsp:spPr>
        <a:xfrm>
          <a:off x="5074304" y="1145068"/>
          <a:ext cx="470700" cy="470700"/>
        </a:xfrm>
        <a:prstGeom prst="ellipse">
          <a:avLst/>
        </a:prstGeom>
        <a:solidFill>
          <a:schemeClr val="accent2">
            <a:shade val="50000"/>
            <a:hueOff val="0"/>
            <a:satOff val="-21688"/>
            <a:lumOff val="351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AC52EA-2E95-4047-8A66-0CBE3D6127CC}">
      <dsp:nvSpPr>
        <dsp:cNvPr id="0" name=""/>
        <dsp:cNvSpPr/>
      </dsp:nvSpPr>
      <dsp:spPr>
        <a:xfrm>
          <a:off x="5309654" y="1380418"/>
          <a:ext cx="1737969" cy="3145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9414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/>
            <a:t>InstrumentDriver</a:t>
          </a:r>
          <a:endParaRPr lang="zh-CN" altLang="en-US" sz="2400" kern="1200" dirty="0"/>
        </a:p>
      </dsp:txBody>
      <dsp:txXfrm>
        <a:off x="5309654" y="1380418"/>
        <a:ext cx="1737969" cy="31455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92B02-11D6-4345-AD2D-9DDEA0810118}" type="datetimeFigureOut">
              <a:rPr lang="zh-CN" altLang="en-US" smtClean="0"/>
              <a:pPr/>
              <a:t>2012/7/4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92B38-6AFD-4F10-9D30-8799F1E66E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从无到有，精益求精（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STEP1</a:t>
            </a:r>
            <a:r>
              <a:rPr lang="zh-CN" altLang="en-US" dirty="0" smtClean="0"/>
              <a:t>：自动化框架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原来发布阶段</a:t>
            </a:r>
            <a:r>
              <a:rPr lang="en-US" altLang="zh-CN" dirty="0" smtClean="0"/>
              <a:t>2</a:t>
            </a:r>
            <a:r>
              <a:rPr lang="zh-CN" altLang="en-US" dirty="0" smtClean="0"/>
              <a:t>周，每天手工回归</a:t>
            </a:r>
            <a:r>
              <a:rPr lang="en-US" altLang="zh-CN" dirty="0" smtClean="0"/>
              <a:t>4h</a:t>
            </a:r>
            <a:r>
              <a:rPr lang="zh-CN" altLang="en-US" dirty="0" smtClean="0"/>
              <a:t>，到现在自动化执行查看结果。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效率提升，</a:t>
            </a:r>
            <a:r>
              <a:rPr lang="en-US" altLang="zh-CN" dirty="0" smtClean="0"/>
              <a:t>10*4h/</a:t>
            </a:r>
            <a:r>
              <a:rPr lang="zh-CN" altLang="en-US" dirty="0" smtClean="0"/>
              <a:t>每客户端每迭代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缩短开发测试周期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STEP2</a:t>
            </a:r>
            <a:r>
              <a:rPr lang="zh-CN" altLang="en-US" dirty="0" smtClean="0"/>
              <a:t>：规范流程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原来开发手工打包，旺旺发给测试发给运营，到现在平台自助打包，每日构建。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效率提升，手工打包每个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分钟，沟通成本更高。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杜绝可能出错的风险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STEP3</a:t>
            </a:r>
            <a:r>
              <a:rPr lang="zh-CN" altLang="en-US" dirty="0" smtClean="0"/>
              <a:t>：录制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录制自动生成脚本，执行稳定。能解决</a:t>
            </a:r>
            <a:r>
              <a:rPr lang="en-US" altLang="zh-CN" dirty="0" smtClean="0"/>
              <a:t>30%-40%</a:t>
            </a:r>
            <a:r>
              <a:rPr lang="zh-CN" altLang="en-US" dirty="0" smtClean="0"/>
              <a:t>的用例。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效率提升，以每个客户端</a:t>
            </a:r>
            <a:r>
              <a:rPr lang="en-US" altLang="zh-CN" dirty="0" smtClean="0"/>
              <a:t>300</a:t>
            </a:r>
            <a:r>
              <a:rPr lang="zh-CN" altLang="en-US" dirty="0" smtClean="0"/>
              <a:t>个脚本计，节约时间</a:t>
            </a:r>
            <a:r>
              <a:rPr lang="en-US" altLang="zh-CN" dirty="0" smtClean="0"/>
              <a:t>300*35%*10=1050</a:t>
            </a:r>
            <a:r>
              <a:rPr lang="zh-CN" altLang="en-US" dirty="0" smtClean="0"/>
              <a:t>分钟</a:t>
            </a:r>
            <a:r>
              <a:rPr lang="en-US" altLang="zh-CN" dirty="0" smtClean="0"/>
              <a:t>/</a:t>
            </a:r>
            <a:r>
              <a:rPr lang="zh-CN" altLang="en-US" dirty="0" smtClean="0"/>
              <a:t>每客户端。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缩短测试用例开发周期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92B38-6AFD-4F10-9D30-8799F1E66E2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专注技术，为用户服务（</a:t>
            </a:r>
            <a:r>
              <a:rPr lang="en-US" altLang="zh-CN" dirty="0" err="1" smtClean="0"/>
              <a:t>iOS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STEP1</a:t>
            </a:r>
            <a:r>
              <a:rPr lang="zh-CN" altLang="en-US" dirty="0" smtClean="0"/>
              <a:t>：注入式框架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从无到有，首开先河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通过直接修改开发代码，让测试运行起来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升级日志系统，方便查看运行结果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STEP2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instrument 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</a:t>
            </a:r>
            <a:r>
              <a:rPr lang="zh-CN" altLang="en-US" dirty="0" smtClean="0"/>
              <a:t>工具包</a:t>
            </a:r>
            <a:r>
              <a:rPr lang="en-US" altLang="zh-CN" dirty="0" smtClean="0"/>
              <a:t> </a:t>
            </a:r>
          </a:p>
          <a:p>
            <a:pPr lvl="2"/>
            <a:r>
              <a:rPr lang="zh-CN" altLang="en-US" dirty="0" smtClean="0"/>
              <a:t>增加稳定性，增加校验功能。增加批量执行。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效率提升，从需要注入改代码，到可以直接运行</a:t>
            </a:r>
            <a:r>
              <a:rPr lang="en-US" altLang="zh-CN" dirty="0" smtClean="0"/>
              <a:t>app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运行稳定性提升，增加易用性。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STEP3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InstrumentDriver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纯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环境编写用例，更好的接入现有测试系统。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效率提升，语法出错排查时间从原来的平均</a:t>
            </a:r>
            <a:r>
              <a:rPr lang="en-US" altLang="zh-CN" dirty="0" smtClean="0"/>
              <a:t>30</a:t>
            </a:r>
            <a:r>
              <a:rPr lang="zh-CN" altLang="en-US" dirty="0" smtClean="0"/>
              <a:t>分钟，减为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效率提升，智能感应让编写用例时间缩短</a:t>
            </a:r>
            <a:r>
              <a:rPr lang="en-US" altLang="zh-CN" dirty="0" smtClean="0"/>
              <a:t>30%</a:t>
            </a:r>
            <a:r>
              <a:rPr lang="zh-CN" altLang="en-US" dirty="0" smtClean="0"/>
              <a:t>，学习成本大幅降低。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效率提升，调试功能让出错排查时间缩短</a:t>
            </a:r>
            <a:r>
              <a:rPr lang="en-US" altLang="zh-CN" dirty="0" smtClean="0"/>
              <a:t>50%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92B38-6AFD-4F10-9D30-8799F1E66E2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didFinishLaunchingWithOptions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顾名思义。在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开始运行时会调用里面的方法。官方文档的定义是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"Tells the delegate when the application has launched and may have additional launch options to handle." 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92B38-6AFD-4F10-9D30-8799F1E66E2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Instrument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uiautomation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是苹果官方提供的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iPhone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手机应用的自动化测试工具。控件元素的识别准确，属性获取，元素操作的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丰富。可以很方便的录制测试脚本、回放和查看运行结果。基于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instrument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，我们扩展了该框架，对其元素操作的稳定性进行了增强，统一了错误异常的处理及详细的运行日志，提供了方便的校验机制。结合具体项目，还实现了脚本的运行调度、日志的处理以及与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Hudson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集成的日常回归。</a:t>
            </a:r>
          </a:p>
          <a:p>
            <a:endParaRPr lang="en-US" altLang="zh-CN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操作扩展</a:t>
            </a:r>
            <a:endParaRPr lang="en-US" altLang="zh-CN" dirty="0" smtClean="0"/>
          </a:p>
          <a:p>
            <a:r>
              <a:rPr lang="zh-CN" altLang="en-US" dirty="0" smtClean="0"/>
              <a:t>主要是稳定性上面的，如</a:t>
            </a:r>
            <a:r>
              <a:rPr lang="en-US" altLang="zh-CN" dirty="0" smtClean="0"/>
              <a:t>tap</a:t>
            </a:r>
            <a:r>
              <a:rPr lang="zh-CN" altLang="en-US" dirty="0" smtClean="0"/>
              <a:t>操作增加轮询元素查找。还包括便利性的扩展，如</a:t>
            </a:r>
            <a:r>
              <a:rPr lang="en-US" altLang="zh-CN" dirty="0" err="1" smtClean="0"/>
              <a:t>UIAPicker</a:t>
            </a:r>
            <a:r>
              <a:rPr lang="zh-CN" altLang="en-US" dirty="0" smtClean="0"/>
              <a:t>的选取与展示。</a:t>
            </a:r>
            <a:endParaRPr lang="en-US" altLang="zh-CN" dirty="0" smtClean="0"/>
          </a:p>
          <a:p>
            <a:r>
              <a:rPr lang="zh-CN" altLang="en-US" dirty="0" smtClean="0"/>
              <a:t>校验扩展</a:t>
            </a:r>
            <a:endParaRPr lang="en-US" altLang="zh-CN" dirty="0" smtClean="0"/>
          </a:p>
          <a:p>
            <a:r>
              <a:rPr lang="zh-CN" altLang="en-US" dirty="0" smtClean="0"/>
              <a:t>提供更加丰富的校验功能，及校验出错提示</a:t>
            </a:r>
            <a:endParaRPr lang="en-US" altLang="zh-CN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Log</a:t>
            </a:r>
            <a:r>
              <a:rPr lang="zh-CN" altLang="en-US" dirty="0" smtClean="0"/>
              <a:t>转</a:t>
            </a:r>
            <a:r>
              <a:rPr lang="en-US" altLang="zh-CN" dirty="0" smtClean="0"/>
              <a:t>Hudson</a:t>
            </a:r>
          </a:p>
          <a:p>
            <a:r>
              <a:rPr lang="zh-CN" altLang="en-US" dirty="0" smtClean="0"/>
              <a:t>将</a:t>
            </a:r>
            <a:r>
              <a:rPr lang="en-US" altLang="zh-CN" dirty="0" err="1" smtClean="0"/>
              <a:t>UIAutomation</a:t>
            </a:r>
            <a:r>
              <a:rPr lang="zh-CN" altLang="en-US" dirty="0" smtClean="0"/>
              <a:t>执行后的</a:t>
            </a:r>
            <a:r>
              <a:rPr lang="en-US" altLang="zh-CN" dirty="0" err="1" smtClean="0"/>
              <a:t>plist</a:t>
            </a:r>
            <a:r>
              <a:rPr lang="zh-CN" altLang="en-US" dirty="0" smtClean="0"/>
              <a:t>结果文件，转换为</a:t>
            </a:r>
            <a:r>
              <a:rPr lang="en-US" altLang="zh-CN" dirty="0" err="1" smtClean="0"/>
              <a:t>hudson</a:t>
            </a:r>
            <a:r>
              <a:rPr lang="zh-CN" altLang="en-US" dirty="0" smtClean="0"/>
              <a:t>认识的格式。方便持续集成里展现。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92B38-6AFD-4F10-9D30-8799F1E66E2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92B38-6AFD-4F10-9D30-8799F1E66E2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For your protection, the instrument does not allow you to process any application that is not code-signed with your provisioning profile. This includes any copy that has been downloaded from the iTunes App Store.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92B38-6AFD-4F10-9D30-8799F1E66E2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469D92-D4DE-4D0C-BAE5-2FB31772578C}" type="datetimeFigureOut">
              <a:rPr lang="zh-CN" altLang="en-US" smtClean="0"/>
              <a:pPr/>
              <a:t>2012/7/4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213AF0-23B4-44C5-BFDA-F9EAB11D0B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469D92-D4DE-4D0C-BAE5-2FB31772578C}" type="datetimeFigureOut">
              <a:rPr lang="zh-CN" altLang="en-US" smtClean="0"/>
              <a:pPr/>
              <a:t>2012/7/4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213AF0-23B4-44C5-BFDA-F9EAB11D0B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469D92-D4DE-4D0C-BAE5-2FB31772578C}" type="datetimeFigureOut">
              <a:rPr lang="zh-CN" altLang="en-US" smtClean="0"/>
              <a:pPr/>
              <a:t>2012/7/4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213AF0-23B4-44C5-BFDA-F9EAB11D0B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469D92-D4DE-4D0C-BAE5-2FB31772578C}" type="datetimeFigureOut">
              <a:rPr lang="zh-CN" altLang="en-US" smtClean="0"/>
              <a:pPr/>
              <a:t>2012/7/4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213AF0-23B4-44C5-BFDA-F9EAB11D0B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469D92-D4DE-4D0C-BAE5-2FB31772578C}" type="datetimeFigureOut">
              <a:rPr lang="zh-CN" altLang="en-US" smtClean="0"/>
              <a:pPr/>
              <a:t>2012/7/4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213AF0-23B4-44C5-BFDA-F9EAB11D0B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469D92-D4DE-4D0C-BAE5-2FB31772578C}" type="datetimeFigureOut">
              <a:rPr lang="zh-CN" altLang="en-US" smtClean="0"/>
              <a:pPr/>
              <a:t>2012/7/4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213AF0-23B4-44C5-BFDA-F9EAB11D0B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469D92-D4DE-4D0C-BAE5-2FB31772578C}" type="datetimeFigureOut">
              <a:rPr lang="zh-CN" altLang="en-US" smtClean="0"/>
              <a:pPr/>
              <a:t>2012/7/4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213AF0-23B4-44C5-BFDA-F9EAB11D0B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469D92-D4DE-4D0C-BAE5-2FB31772578C}" type="datetimeFigureOut">
              <a:rPr lang="zh-CN" altLang="en-US" smtClean="0"/>
              <a:pPr/>
              <a:t>2012/7/4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213AF0-23B4-44C5-BFDA-F9EAB11D0B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469D92-D4DE-4D0C-BAE5-2FB31772578C}" type="datetimeFigureOut">
              <a:rPr lang="zh-CN" altLang="en-US" smtClean="0"/>
              <a:pPr/>
              <a:t>2012/7/4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213AF0-23B4-44C5-BFDA-F9EAB11D0B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469D92-D4DE-4D0C-BAE5-2FB31772578C}" type="datetimeFigureOut">
              <a:rPr lang="zh-CN" altLang="en-US" smtClean="0"/>
              <a:pPr/>
              <a:t>2012/7/4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213AF0-23B4-44C5-BFDA-F9EAB11D0B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469D92-D4DE-4D0C-BAE5-2FB31772578C}" type="datetimeFigureOut">
              <a:rPr lang="zh-CN" altLang="en-US" smtClean="0"/>
              <a:pPr/>
              <a:t>2012/7/4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213AF0-23B4-44C5-BFDA-F9EAB11D0B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EB469D92-D4DE-4D0C-BAE5-2FB31772578C}" type="datetimeFigureOut">
              <a:rPr lang="zh-CN" altLang="en-US" smtClean="0"/>
              <a:pPr/>
              <a:t>2012/7/4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F213AF0-23B4-44C5-BFDA-F9EAB11D0B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taobao.org/svn/athrun/trunk/iOS/InstrumentDriver/Demo-InstrumentDriver.mov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taobao.org/p/athrun/wiki/index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taobao.org/p/TMTS/wiki/index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2060848"/>
            <a:ext cx="8101408" cy="1470025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Athrun</a:t>
            </a:r>
            <a:r>
              <a:rPr lang="en-US" altLang="zh-CN" dirty="0" smtClean="0">
                <a:solidFill>
                  <a:schemeClr val="bg1"/>
                </a:solidFill>
              </a:rPr>
              <a:t> Instrument Driver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5364088" y="3861048"/>
            <a:ext cx="2771800" cy="605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太禅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40768"/>
            <a:ext cx="4186808" cy="4785395"/>
          </a:xfrm>
        </p:spPr>
        <p:txBody>
          <a:bodyPr/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风格：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面向</a:t>
            </a:r>
            <a:r>
              <a:rPr lang="en-US" altLang="zh-CN" dirty="0" smtClean="0"/>
              <a:t>UI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支持数组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err="1" smtClean="0"/>
              <a:t>UIAutomation</a:t>
            </a:r>
            <a:r>
              <a:rPr lang="zh-CN" altLang="en-US" dirty="0" smtClean="0"/>
              <a:t>兼容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录制的脚本可以运行</a:t>
            </a:r>
            <a:endParaRPr lang="en-US" altLang="zh-CN" dirty="0" smtClean="0"/>
          </a:p>
          <a:p>
            <a:r>
              <a:rPr lang="zh-CN" altLang="en-US" dirty="0" smtClean="0"/>
              <a:t>根节点：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UIATarget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static </a:t>
            </a:r>
            <a:r>
              <a:rPr lang="en-US" altLang="zh-CN" dirty="0" err="1" smtClean="0"/>
              <a:t>localTarget</a:t>
            </a:r>
            <a:r>
              <a:rPr lang="en-US" altLang="zh-CN" dirty="0" smtClean="0"/>
              <a:t>()</a:t>
            </a:r>
          </a:p>
          <a:p>
            <a:pPr lvl="2"/>
            <a:r>
              <a:rPr lang="en-US" altLang="zh-CN" dirty="0" err="1" smtClean="0"/>
              <a:t>printElementTree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scrollUp</a:t>
            </a:r>
            <a:r>
              <a:rPr lang="en-US" altLang="zh-CN" dirty="0" smtClean="0"/>
              <a:t>/Down/Left/Right</a:t>
            </a:r>
          </a:p>
          <a:p>
            <a:pPr lvl="2"/>
            <a:r>
              <a:rPr lang="en-US" altLang="zh-CN" dirty="0" err="1" smtClean="0"/>
              <a:t>frontMostApp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UIAApplication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83968" y="1340768"/>
            <a:ext cx="4680520" cy="4785395"/>
          </a:xfrm>
        </p:spPr>
        <p:txBody>
          <a:bodyPr/>
          <a:lstStyle/>
          <a:p>
            <a:pPr lvl="2"/>
            <a:r>
              <a:rPr lang="en-US" altLang="zh-CN" dirty="0" smtClean="0"/>
              <a:t>alert</a:t>
            </a:r>
          </a:p>
          <a:p>
            <a:pPr lvl="2"/>
            <a:r>
              <a:rPr lang="en-US" altLang="zh-CN" dirty="0" smtClean="0"/>
              <a:t>keyboard</a:t>
            </a:r>
          </a:p>
          <a:p>
            <a:pPr lvl="2"/>
            <a:r>
              <a:rPr lang="en-US" altLang="zh-CN" dirty="0" err="1" smtClean="0"/>
              <a:t>UIANavigationBar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mainWindow</a:t>
            </a:r>
            <a:endParaRPr lang="en-US" altLang="zh-CN" dirty="0" smtClean="0"/>
          </a:p>
          <a:p>
            <a:pPr lvl="2"/>
            <a:r>
              <a:rPr lang="en-US" altLang="zh-CN" i="1" dirty="0" smtClean="0"/>
              <a:t>win=</a:t>
            </a:r>
            <a:r>
              <a:rPr lang="en-US" altLang="zh-CN" i="1" dirty="0" err="1" smtClean="0"/>
              <a:t>UIATarget.localTarget</a:t>
            </a:r>
            <a:r>
              <a:rPr lang="en-US" altLang="zh-CN" i="1" dirty="0" smtClean="0"/>
              <a:t>().</a:t>
            </a:r>
            <a:r>
              <a:rPr lang="en-US" altLang="zh-CN" i="1" dirty="0" err="1" smtClean="0"/>
              <a:t>frontMostApp</a:t>
            </a:r>
            <a:r>
              <a:rPr lang="en-US" altLang="zh-CN" i="1" dirty="0" smtClean="0"/>
              <a:t>().</a:t>
            </a:r>
            <a:r>
              <a:rPr lang="en-US" altLang="zh-CN" i="1" dirty="0" err="1" smtClean="0"/>
              <a:t>mainWindow</a:t>
            </a:r>
            <a:r>
              <a:rPr lang="en-US" altLang="zh-CN" i="1" dirty="0" smtClean="0"/>
              <a:t>()</a:t>
            </a:r>
          </a:p>
          <a:p>
            <a:pPr lvl="1"/>
            <a:r>
              <a:rPr lang="en-US" altLang="zh-CN" dirty="0" err="1" smtClean="0"/>
              <a:t>UIAWindow</a:t>
            </a:r>
            <a:r>
              <a:rPr lang="en-US" altLang="zh-CN" dirty="0" smtClean="0"/>
              <a:t>(win)</a:t>
            </a:r>
          </a:p>
          <a:p>
            <a:pPr lvl="2"/>
            <a:r>
              <a:rPr lang="zh-CN" altLang="en-US" dirty="0" smtClean="0"/>
              <a:t>继承自</a:t>
            </a:r>
            <a:r>
              <a:rPr lang="en-US" altLang="zh-CN" dirty="0" err="1" smtClean="0"/>
              <a:t>UIAElement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UIAElement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elements</a:t>
            </a:r>
          </a:p>
          <a:p>
            <a:pPr lvl="2"/>
            <a:r>
              <a:rPr lang="en-US" altLang="zh-CN" dirty="0" smtClean="0"/>
              <a:t>T </a:t>
            </a:r>
            <a:r>
              <a:rPr lang="en-US" altLang="zh-CN" dirty="0" err="1" smtClean="0"/>
              <a:t>findElementByText</a:t>
            </a:r>
            <a:r>
              <a:rPr lang="en-US" altLang="zh-CN" dirty="0" smtClean="0"/>
              <a:t>(String text, Class&lt;T&gt; </a:t>
            </a:r>
            <a:r>
              <a:rPr lang="en-US" altLang="zh-CN" dirty="0" err="1" smtClean="0"/>
              <a:t>elmentType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tap</a:t>
            </a:r>
          </a:p>
          <a:p>
            <a:pPr lvl="2"/>
            <a:r>
              <a:rPr lang="en-US" altLang="zh-CN" dirty="0" err="1" smtClean="0"/>
              <a:t>touchAndHold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52596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@Test</a:t>
            </a:r>
            <a:endParaRPr lang="zh-CN" altLang="zh-CN" sz="4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4400" b="1" dirty="0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b="1" dirty="0" smtClean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Demo1() </a:t>
            </a:r>
            <a:r>
              <a:rPr lang="en-US" altLang="zh-CN" sz="4400" b="1" dirty="0" smtClean="0">
                <a:latin typeface="Times New Roman" pitchFamily="18" charset="0"/>
                <a:cs typeface="Times New Roman" pitchFamily="18" charset="0"/>
              </a:rPr>
              <a:t>throws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Exception {</a:t>
            </a:r>
            <a:endParaRPr lang="zh-CN" altLang="zh-CN" sz="4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4400" dirty="0" err="1" smtClean="0">
                <a:latin typeface="Times New Roman" pitchFamily="18" charset="0"/>
                <a:cs typeface="Times New Roman" pitchFamily="18" charset="0"/>
              </a:rPr>
              <a:t>win.printElementTree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();</a:t>
            </a:r>
            <a:endParaRPr lang="zh-CN" altLang="zh-CN" sz="4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4400" dirty="0" err="1" smtClean="0">
                <a:latin typeface="Times New Roman" pitchFamily="18" charset="0"/>
                <a:cs typeface="Times New Roman" pitchFamily="18" charset="0"/>
              </a:rPr>
              <a:t>win.findElementByText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("Demo 1").</a:t>
            </a:r>
            <a:r>
              <a:rPr lang="en-US" altLang="zh-CN" sz="4400" dirty="0" err="1" smtClean="0">
                <a:latin typeface="Times New Roman" pitchFamily="18" charset="0"/>
                <a:cs typeface="Times New Roman" pitchFamily="18" charset="0"/>
              </a:rPr>
              <a:t>touchAndHold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();</a:t>
            </a:r>
            <a:endParaRPr lang="zh-CN" altLang="zh-CN" sz="4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4400" dirty="0" err="1" smtClean="0">
                <a:latin typeface="Times New Roman" pitchFamily="18" charset="0"/>
                <a:cs typeface="Times New Roman" pitchFamily="18" charset="0"/>
              </a:rPr>
              <a:t>UIAElement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[] </a:t>
            </a:r>
            <a:r>
              <a:rPr lang="en-US" altLang="zh-CN" sz="4400" dirty="0" err="1" smtClean="0">
                <a:latin typeface="Times New Roman" pitchFamily="18" charset="0"/>
                <a:cs typeface="Times New Roman" pitchFamily="18" charset="0"/>
              </a:rPr>
              <a:t>eles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4400" dirty="0" err="1" smtClean="0">
                <a:latin typeface="Times New Roman" pitchFamily="18" charset="0"/>
                <a:cs typeface="Times New Roman" pitchFamily="18" charset="0"/>
              </a:rPr>
              <a:t>win.elements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();</a:t>
            </a:r>
            <a:endParaRPr lang="zh-CN" altLang="zh-CN" sz="4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4400" dirty="0" err="1" smtClean="0">
                <a:latin typeface="Times New Roman" pitchFamily="18" charset="0"/>
                <a:cs typeface="Times New Roman" pitchFamily="18" charset="0"/>
              </a:rPr>
              <a:t>System.</a:t>
            </a:r>
            <a:r>
              <a:rPr lang="en-US" altLang="zh-CN" sz="4400" i="1" dirty="0" err="1" smtClean="0"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en-US" altLang="zh-CN" sz="4400" dirty="0" err="1" smtClean="0">
                <a:latin typeface="Times New Roman" pitchFamily="18" charset="0"/>
                <a:cs typeface="Times New Roman" pitchFamily="18" charset="0"/>
              </a:rPr>
              <a:t>.println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4400" dirty="0" err="1" smtClean="0">
                <a:latin typeface="Times New Roman" pitchFamily="18" charset="0"/>
                <a:cs typeface="Times New Roman" pitchFamily="18" charset="0"/>
              </a:rPr>
              <a:t>eles.length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);		</a:t>
            </a:r>
            <a:endParaRPr lang="zh-CN" altLang="zh-CN" sz="4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4400" dirty="0" err="1" smtClean="0">
                <a:latin typeface="Times New Roman" pitchFamily="18" charset="0"/>
                <a:cs typeface="Times New Roman" pitchFamily="18" charset="0"/>
              </a:rPr>
              <a:t>win.findElementByText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("name", </a:t>
            </a:r>
            <a:r>
              <a:rPr lang="en-US" altLang="zh-CN" sz="4400" dirty="0" err="1" smtClean="0">
                <a:latin typeface="Times New Roman" pitchFamily="18" charset="0"/>
                <a:cs typeface="Times New Roman" pitchFamily="18" charset="0"/>
              </a:rPr>
              <a:t>UIATextField.</a:t>
            </a:r>
            <a:r>
              <a:rPr lang="en-US" altLang="zh-CN" sz="4400" b="1" dirty="0" err="1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).</a:t>
            </a:r>
            <a:r>
              <a:rPr lang="en-US" altLang="zh-CN" sz="4400" dirty="0" err="1" smtClean="0">
                <a:latin typeface="Times New Roman" pitchFamily="18" charset="0"/>
                <a:cs typeface="Times New Roman" pitchFamily="18" charset="0"/>
              </a:rPr>
              <a:t>setValue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altLang="zh-CN" sz="4400" dirty="0" err="1" smtClean="0">
                <a:latin typeface="Times New Roman" pitchFamily="18" charset="0"/>
                <a:cs typeface="Times New Roman" pitchFamily="18" charset="0"/>
              </a:rPr>
              <a:t>athrun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");</a:t>
            </a:r>
            <a:endParaRPr lang="zh-CN" altLang="zh-CN" sz="4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4400" dirty="0" err="1" smtClean="0">
                <a:latin typeface="Times New Roman" pitchFamily="18" charset="0"/>
                <a:cs typeface="Times New Roman" pitchFamily="18" charset="0"/>
              </a:rPr>
              <a:t>win.secureTextFields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()[0].tap();</a:t>
            </a:r>
            <a:endParaRPr lang="zh-CN" altLang="zh-CN" sz="4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4400" dirty="0" err="1" smtClean="0">
                <a:latin typeface="Times New Roman" pitchFamily="18" charset="0"/>
                <a:cs typeface="Times New Roman" pitchFamily="18" charset="0"/>
              </a:rPr>
              <a:t>app.keyboard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().</a:t>
            </a:r>
            <a:r>
              <a:rPr lang="en-US" altLang="zh-CN" sz="4400" dirty="0" err="1" smtClean="0">
                <a:latin typeface="Times New Roman" pitchFamily="18" charset="0"/>
                <a:cs typeface="Times New Roman" pitchFamily="18" charset="0"/>
              </a:rPr>
              <a:t>typeString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altLang="zh-CN" sz="4400" dirty="0" err="1" smtClean="0">
                <a:latin typeface="Times New Roman" pitchFamily="18" charset="0"/>
                <a:cs typeface="Times New Roman" pitchFamily="18" charset="0"/>
              </a:rPr>
              <a:t>abcdefg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\\n");</a:t>
            </a:r>
            <a:endParaRPr lang="zh-CN" altLang="zh-CN" sz="4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4400" dirty="0" err="1" smtClean="0">
                <a:latin typeface="Times New Roman" pitchFamily="18" charset="0"/>
                <a:cs typeface="Times New Roman" pitchFamily="18" charset="0"/>
              </a:rPr>
              <a:t>win.findElementByText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("Hello Tao").tap();</a:t>
            </a:r>
            <a:endParaRPr lang="zh-CN" altLang="zh-CN" sz="4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4400" i="1" dirty="0" err="1" smtClean="0">
                <a:latin typeface="Times New Roman" pitchFamily="18" charset="0"/>
                <a:cs typeface="Times New Roman" pitchFamily="18" charset="0"/>
              </a:rPr>
              <a:t>assertEquals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altLang="zh-CN" sz="4400" dirty="0" err="1" smtClean="0">
                <a:latin typeface="Times New Roman" pitchFamily="18" charset="0"/>
                <a:cs typeface="Times New Roman" pitchFamily="18" charset="0"/>
              </a:rPr>
              <a:t>Hello,athrun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!", </a:t>
            </a:r>
            <a:r>
              <a:rPr lang="en-US" altLang="zh-CN" sz="4400" dirty="0" err="1" smtClean="0">
                <a:latin typeface="Times New Roman" pitchFamily="18" charset="0"/>
                <a:cs typeface="Times New Roman" pitchFamily="18" charset="0"/>
              </a:rPr>
              <a:t>win.staticTexts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()[3].name());</a:t>
            </a:r>
            <a:endParaRPr lang="zh-CN" altLang="zh-CN" sz="4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zh-CN" sz="4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</a:p>
          <a:p>
            <a:endParaRPr lang="zh-CN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332656"/>
            <a:ext cx="1568101" cy="312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304" y="3817103"/>
            <a:ext cx="1512168" cy="3040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椭圆 5"/>
          <p:cNvSpPr/>
          <p:nvPr/>
        </p:nvSpPr>
        <p:spPr>
          <a:xfrm>
            <a:off x="1187624" y="2492896"/>
            <a:ext cx="2160240" cy="36004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419872" y="2852936"/>
            <a:ext cx="1224136" cy="36004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187624" y="3429000"/>
            <a:ext cx="2160240" cy="36004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187624" y="4437112"/>
            <a:ext cx="2160240" cy="36004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283968" y="4797152"/>
            <a:ext cx="1872208" cy="36004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115616" y="4149080"/>
            <a:ext cx="1224136" cy="28803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187624" y="3789040"/>
            <a:ext cx="1872208" cy="36004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427984" y="2564904"/>
            <a:ext cx="2160240" cy="28803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404120" y="4191000"/>
            <a:ext cx="2160240" cy="28803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372200" y="3501008"/>
            <a:ext cx="2160240" cy="28803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644008" y="4509120"/>
            <a:ext cx="864096" cy="28803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347864" y="3861048"/>
            <a:ext cx="864096" cy="28803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4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4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4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5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5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152129"/>
            <a:ext cx="9173924" cy="5733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查看</a:t>
            </a:r>
            <a:r>
              <a:rPr lang="en-US" altLang="zh-CN" dirty="0" smtClean="0"/>
              <a:t>Demo</a:t>
            </a:r>
          </a:p>
          <a:p>
            <a:pPr lvl="1"/>
            <a:r>
              <a:rPr lang="en-US" altLang="zh-CN" dirty="0" smtClean="0">
                <a:hlinkClick r:id="rId2"/>
              </a:rPr>
              <a:t>Demo-InstrumentDriver.mov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框架对比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/>
        </p:nvGraphicFramePr>
        <p:xfrm>
          <a:off x="143003" y="1628800"/>
          <a:ext cx="8821485" cy="4396292"/>
        </p:xfrm>
        <a:graphic>
          <a:graphicData uri="http://schemas.openxmlformats.org/drawingml/2006/table">
            <a:tbl>
              <a:tblPr/>
              <a:tblGrid>
                <a:gridCol w="2403330"/>
                <a:gridCol w="1579968"/>
                <a:gridCol w="1645800"/>
                <a:gridCol w="1517857"/>
                <a:gridCol w="1674530"/>
              </a:tblGrid>
              <a:tr h="4996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Feature List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Instrument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Driver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UI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Automation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Fone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Monkey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iOS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NativeDriver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5F1"/>
                    </a:solidFill>
                  </a:tcPr>
                </a:tc>
              </a:tr>
              <a:tr h="29128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Open Source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charset="0"/>
                        </a:rPr>
                        <a:t>●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charset="0"/>
                        </a:rPr>
                        <a:t>●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charset="0"/>
                        </a:rPr>
                        <a:t>●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28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Depends On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Instrument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Instrument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Inject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inject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28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OS Version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&gt; iOS4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&gt; iOS4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All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All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28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Test Script Language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Java/Any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js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UI/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js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Any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28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OO style API Design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charset="0"/>
                        </a:rPr>
                        <a:t>●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charset="0"/>
                        </a:rPr>
                        <a:t>●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charset="0"/>
                        </a:rPr>
                        <a:t>●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charset="0"/>
                        </a:rPr>
                        <a:t>●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28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Test Release APP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charset="0"/>
                        </a:rPr>
                        <a:t>●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charset="0"/>
                        </a:rPr>
                        <a:t>●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28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WebView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 Automation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charset="0"/>
                        </a:rPr>
                        <a:t>●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charset="0"/>
                        </a:rPr>
                        <a:t>●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charset="0"/>
                        </a:rPr>
                        <a:t>●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charset="0"/>
                        </a:rPr>
                        <a:t>●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28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Continuous Integration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charset="0"/>
                        </a:rPr>
                        <a:t>●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charset="0"/>
                        </a:rPr>
                        <a:t>●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charset="0"/>
                        </a:rPr>
                        <a:t>●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charset="0"/>
                        </a:rPr>
                        <a:t>●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28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Remote Control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charset="0"/>
                        </a:rPr>
                        <a:t>●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charset="0"/>
                        </a:rPr>
                        <a:t>●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28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Record And Playback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charset="0"/>
                        </a:rPr>
                        <a:t>○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charset="0"/>
                        </a:rPr>
                        <a:t>●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charset="0"/>
                        </a:rPr>
                        <a:t>●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28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Server Data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Preparation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charset="0"/>
                        </a:rPr>
                        <a:t>●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charset="0"/>
                        </a:rPr>
                        <a:t>●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28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Debug while running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charset="0"/>
                        </a:rPr>
                        <a:t>●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charset="0"/>
                        </a:rPr>
                        <a:t>●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28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Embedded Data-Driven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charset="0"/>
                        </a:rPr>
                        <a:t>●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后续发展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 smtClean="0"/>
              <a:t>Todo</a:t>
            </a:r>
            <a:r>
              <a:rPr lang="en-US" altLang="zh-CN" dirty="0" smtClean="0"/>
              <a:t> List</a:t>
            </a:r>
          </a:p>
          <a:p>
            <a:pPr lvl="1"/>
            <a:r>
              <a:rPr lang="zh-CN" altLang="en-US" dirty="0" smtClean="0"/>
              <a:t>通信超时异常处理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Debug</a:t>
            </a:r>
            <a:r>
              <a:rPr lang="zh-CN" altLang="en-US" dirty="0" smtClean="0"/>
              <a:t>开关</a:t>
            </a:r>
            <a:r>
              <a:rPr lang="en-US" altLang="zh-CN" dirty="0" smtClean="0"/>
              <a:t>IDE</a:t>
            </a:r>
            <a:r>
              <a:rPr lang="zh-CN" altLang="en-US" dirty="0" smtClean="0"/>
              <a:t>自动设置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共享</a:t>
            </a:r>
            <a:r>
              <a:rPr lang="zh-CN" altLang="en-US" dirty="0" smtClean="0"/>
              <a:t>机，在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上运行用例</a:t>
            </a:r>
            <a:endParaRPr lang="en-US" altLang="zh-CN" dirty="0" smtClean="0"/>
          </a:p>
          <a:p>
            <a:r>
              <a:rPr lang="zh-CN" altLang="en-US" dirty="0" smtClean="0"/>
              <a:t>开源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http://code.taobao.org/p/athrun/wiki/index/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Welcome To</a:t>
            </a:r>
          </a:p>
          <a:p>
            <a:pPr lvl="2"/>
            <a:r>
              <a:rPr lang="en-US" altLang="zh-CN" dirty="0" smtClean="0"/>
              <a:t>Notify bug</a:t>
            </a:r>
          </a:p>
          <a:p>
            <a:pPr lvl="2"/>
            <a:r>
              <a:rPr lang="en-US" altLang="zh-CN" dirty="0" smtClean="0"/>
              <a:t>Make suggestion</a:t>
            </a:r>
          </a:p>
          <a:p>
            <a:pPr lvl="2"/>
            <a:r>
              <a:rPr lang="en-US" altLang="zh-CN" b="1" dirty="0" smtClean="0"/>
              <a:t>Send patch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thrun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077072"/>
            <a:ext cx="3456384" cy="1116678"/>
          </a:xfrm>
          <a:prstGeom prst="rect">
            <a:avLst/>
          </a:prstGeom>
          <a:noFill/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Athrun </a:t>
            </a:r>
          </a:p>
          <a:p>
            <a:pPr lvl="1"/>
            <a:r>
              <a:rPr lang="zh-CN" altLang="en-US" dirty="0" smtClean="0"/>
              <a:t>目标：自动化手段解决无线测试的问题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定位：无线自动化测试框架</a:t>
            </a:r>
            <a:r>
              <a:rPr lang="en-US" altLang="zh-CN" dirty="0" smtClean="0"/>
              <a:t>/</a:t>
            </a:r>
            <a:r>
              <a:rPr lang="zh-CN" altLang="en-US" dirty="0" smtClean="0"/>
              <a:t>平台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支持：</a:t>
            </a:r>
            <a:r>
              <a:rPr lang="en-US" altLang="zh-CN" dirty="0" smtClean="0"/>
              <a:t>Android / </a:t>
            </a:r>
            <a:r>
              <a:rPr lang="en-US" altLang="zh-CN" dirty="0" err="1" smtClean="0"/>
              <a:t>iOS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口号：让手机</a:t>
            </a:r>
            <a:r>
              <a:rPr lang="en-US" altLang="zh-CN" dirty="0" smtClean="0"/>
              <a:t>run</a:t>
            </a:r>
            <a:r>
              <a:rPr lang="zh-CN" altLang="en-US" dirty="0" smtClean="0"/>
              <a:t>起来！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Open source at</a:t>
            </a:r>
          </a:p>
          <a:p>
            <a:pPr lvl="1"/>
            <a:r>
              <a:rPr lang="en-US" altLang="zh-CN" dirty="0" smtClean="0"/>
              <a:t>  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Athrun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pic>
        <p:nvPicPr>
          <p:cNvPr id="5" name="Picture 3" descr="C:\Users\taichan\Desktop\Logo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8888" y="5996706"/>
            <a:ext cx="1584325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框架发展历程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852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iOS</a:t>
            </a:r>
            <a:r>
              <a:rPr lang="zh-CN" altLang="en-US" dirty="0" smtClean="0"/>
              <a:t>框架发展历程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67544" y="1772816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Athrun</a:t>
            </a:r>
            <a:r>
              <a:rPr lang="zh-CN" altLang="en-US" dirty="0" smtClean="0"/>
              <a:t>远程平台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04810"/>
            <a:ext cx="6867872" cy="5753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IOS</a:t>
            </a:r>
            <a:r>
              <a:rPr lang="zh-CN" altLang="en-US" dirty="0" smtClean="0"/>
              <a:t>框架发展（一）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注入式框架</a:t>
            </a:r>
            <a:r>
              <a:rPr lang="en-US" altLang="zh-CN" dirty="0" err="1" smtClean="0"/>
              <a:t>AppFramework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思路：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利用</a:t>
            </a:r>
            <a:r>
              <a:rPr lang="en-US" altLang="zh-CN" dirty="0" err="1" smtClean="0"/>
              <a:t>didFinishLaunchingWithOptions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构造控件树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模拟</a:t>
            </a:r>
            <a:r>
              <a:rPr lang="en-US" altLang="zh-CN" dirty="0" smtClean="0"/>
              <a:t>touch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iOS</a:t>
            </a:r>
            <a:r>
              <a:rPr lang="zh-CN" altLang="en-US" dirty="0" smtClean="0"/>
              <a:t>各版本适用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Objective-C</a:t>
            </a:r>
            <a:r>
              <a:rPr lang="zh-CN" altLang="en-US" dirty="0" smtClean="0"/>
              <a:t>贴近开发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困难：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需要修改开发代码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运行下个用例前，需要主动返回首页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Objective-C</a:t>
            </a:r>
            <a:r>
              <a:rPr lang="zh-CN" altLang="en-US" dirty="0" smtClean="0"/>
              <a:t>对测试的学习成本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IOS</a:t>
            </a:r>
            <a:r>
              <a:rPr lang="zh-CN" altLang="en-US" dirty="0" smtClean="0"/>
              <a:t>框架发展（二）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altLang="zh-CN" dirty="0" smtClean="0"/>
              <a:t>instrument 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</a:t>
            </a:r>
            <a:r>
              <a:rPr lang="zh-CN" altLang="en-US" dirty="0" smtClean="0"/>
              <a:t>扩展</a:t>
            </a:r>
          </a:p>
          <a:p>
            <a:pPr lvl="1"/>
            <a:r>
              <a:rPr lang="en-US" altLang="zh-CN" dirty="0" err="1" smtClean="0"/>
              <a:t>UIAutomation</a:t>
            </a:r>
            <a:r>
              <a:rPr lang="zh-CN" altLang="en-US" dirty="0" smtClean="0"/>
              <a:t>的调研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优点：录制、非注入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缺点：</a:t>
            </a:r>
            <a:r>
              <a:rPr lang="en-US" altLang="zh-CN" dirty="0" err="1" smtClean="0"/>
              <a:t>iOS</a:t>
            </a:r>
            <a:r>
              <a:rPr lang="en-US" altLang="zh-CN" dirty="0" smtClean="0"/>
              <a:t> 4.0</a:t>
            </a:r>
            <a:r>
              <a:rPr lang="zh-CN" altLang="en-US" dirty="0" smtClean="0"/>
              <a:t>以上支持，操作不稳定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我们对</a:t>
            </a:r>
            <a:r>
              <a:rPr lang="en-US" altLang="zh-CN" dirty="0" err="1" smtClean="0"/>
              <a:t>UIAutomation</a:t>
            </a:r>
            <a:r>
              <a:rPr lang="zh-CN" altLang="en-US" dirty="0" smtClean="0"/>
              <a:t>的扩展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操作扩展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校验扩展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Log</a:t>
            </a:r>
            <a:r>
              <a:rPr lang="zh-CN" altLang="en-US" dirty="0" smtClean="0"/>
              <a:t>转</a:t>
            </a:r>
            <a:r>
              <a:rPr lang="en-US" altLang="zh-CN" dirty="0" smtClean="0"/>
              <a:t>Hudson</a:t>
            </a:r>
          </a:p>
          <a:p>
            <a:pPr lvl="1"/>
            <a:r>
              <a:rPr lang="en-US" altLang="zh-CN" dirty="0" err="1" smtClean="0"/>
              <a:t>UIAutomation</a:t>
            </a:r>
            <a:r>
              <a:rPr lang="zh-CN" altLang="en-US" dirty="0" smtClean="0"/>
              <a:t>方案的困扰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录制难维护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低级错误，排错成本高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无法单步调试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服务端数据准备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IOS</a:t>
            </a:r>
            <a:r>
              <a:rPr lang="zh-CN" altLang="en-US" dirty="0" smtClean="0"/>
              <a:t>框架发展（三）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/>
          </a:bodyPr>
          <a:lstStyle/>
          <a:p>
            <a:pPr lvl="0"/>
            <a:r>
              <a:rPr lang="en-US" altLang="zh-CN" dirty="0" err="1" smtClean="0"/>
              <a:t>InstrumentDriver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特点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编写用例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junit</a:t>
            </a:r>
            <a:r>
              <a:rPr lang="zh-CN" altLang="en-US" dirty="0" smtClean="0"/>
              <a:t>方式运行用例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优势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自动的语法检查，智能感知</a:t>
            </a:r>
          </a:p>
          <a:p>
            <a:pPr lvl="2"/>
            <a:r>
              <a:rPr lang="zh-CN" altLang="en-US" dirty="0" smtClean="0"/>
              <a:t>支持断点单步调试、变量查看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更方便的持续集成和数据准备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InstrumentDriver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框架图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052736"/>
            <a:ext cx="56197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utoMan1 0发布会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AutoMan1 0发布会</Template>
  <TotalTime>5227</TotalTime>
  <Words>910</Words>
  <Application>Microsoft Office PowerPoint</Application>
  <PresentationFormat>全屏显示(4:3)</PresentationFormat>
  <Paragraphs>235</Paragraphs>
  <Slides>16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AutoMan1 0发布会</vt:lpstr>
      <vt:lpstr>Athrun Instrument Driver</vt:lpstr>
      <vt:lpstr>Athrun简介</vt:lpstr>
      <vt:lpstr>Android框架发展历程</vt:lpstr>
      <vt:lpstr>iOS框架发展历程</vt:lpstr>
      <vt:lpstr>Athrun远程平台</vt:lpstr>
      <vt:lpstr>IOS框架发展（一）</vt:lpstr>
      <vt:lpstr>IOS框架发展（二）</vt:lpstr>
      <vt:lpstr>IOS框架发展（三）</vt:lpstr>
      <vt:lpstr>InstrumentDriver 框架图 </vt:lpstr>
      <vt:lpstr>API介绍</vt:lpstr>
      <vt:lpstr>示例代码</vt:lpstr>
      <vt:lpstr>示例代码</vt:lpstr>
      <vt:lpstr>Demo演示</vt:lpstr>
      <vt:lpstr>框架对比</vt:lpstr>
      <vt:lpstr>后续发展</vt:lpstr>
      <vt:lpstr>幻灯片 16</vt:lpstr>
    </vt:vector>
  </TitlesOfParts>
  <Company>Alibaba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taichan</dc:creator>
  <cp:lastModifiedBy>taichan</cp:lastModifiedBy>
  <cp:revision>1112</cp:revision>
  <dcterms:created xsi:type="dcterms:W3CDTF">2010-06-28T02:13:00Z</dcterms:created>
  <dcterms:modified xsi:type="dcterms:W3CDTF">2012-07-04T16:36:42Z</dcterms:modified>
</cp:coreProperties>
</file>