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79" r:id="rId4"/>
    <p:sldId id="281" r:id="rId5"/>
    <p:sldId id="280" r:id="rId6"/>
    <p:sldId id="282" r:id="rId7"/>
    <p:sldId id="284" r:id="rId8"/>
    <p:sldId id="285" r:id="rId9"/>
    <p:sldId id="283" r:id="rId10"/>
    <p:sldId id="286" r:id="rId11"/>
    <p:sldId id="288" r:id="rId12"/>
    <p:sldId id="289" r:id="rId13"/>
    <p:sldId id="287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75517" autoAdjust="0"/>
  </p:normalViewPr>
  <p:slideViewPr>
    <p:cSldViewPr>
      <p:cViewPr varScale="1"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E8A8-76D8-4F90-9464-22998AB8E61C}" type="doc">
      <dgm:prSet loTypeId="urn:microsoft.com/office/officeart/2005/8/layout/gear1" loCatId="cycle" qsTypeId="urn:microsoft.com/office/officeart/2005/8/quickstyle/simple4" qsCatId="simple" csTypeId="urn:microsoft.com/office/officeart/2005/8/colors/colorful5" csCatId="colorful" phldr="1"/>
      <dgm:spPr/>
    </dgm:pt>
    <dgm:pt modelId="{ACD45B43-2F63-493F-9C6B-9C915B65BFE2}">
      <dgm:prSet phldrT="[文本]" custT="1"/>
      <dgm:spPr/>
      <dgm:t>
        <a:bodyPr/>
        <a:lstStyle/>
        <a:p>
          <a:r>
            <a:rPr lang="zh-CN" altLang="en-US" sz="3200" dirty="0" smtClean="0"/>
            <a:t>自动化框架</a:t>
          </a:r>
          <a:endParaRPr lang="zh-CN" altLang="en-US" sz="3200" dirty="0"/>
        </a:p>
      </dgm:t>
    </dgm:pt>
    <dgm:pt modelId="{B03926E2-3456-4AF7-9F02-F5BDCB673272}" type="par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856377F8-DED2-45AF-80F7-5C3B233EE299}" type="sib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DA476EFF-750C-4953-A5D6-D20FD8FB690A}">
      <dgm:prSet phldrT="[文本]" custT="1"/>
      <dgm:spPr/>
      <dgm:t>
        <a:bodyPr/>
        <a:lstStyle/>
        <a:p>
          <a:r>
            <a:rPr lang="zh-CN" altLang="en-US" sz="3200" dirty="0" smtClean="0"/>
            <a:t>流程构建</a:t>
          </a:r>
          <a:endParaRPr lang="zh-CN" altLang="en-US" sz="3200" dirty="0"/>
        </a:p>
      </dgm:t>
    </dgm:pt>
    <dgm:pt modelId="{1B78DEFE-6826-475E-8490-D27DB98A0803}" type="par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E4D14538-C681-4ED9-9732-76BF1C733E62}" type="sib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9EFCA224-B4C5-4090-983F-67405B4CEE4A}">
      <dgm:prSet phldrT="[文本]" custT="1"/>
      <dgm:spPr/>
      <dgm:t>
        <a:bodyPr/>
        <a:lstStyle/>
        <a:p>
          <a:r>
            <a:rPr lang="zh-CN" altLang="en-US" sz="3600" dirty="0" smtClean="0"/>
            <a:t>录制</a:t>
          </a:r>
          <a:endParaRPr lang="zh-CN" altLang="en-US" sz="3600" dirty="0"/>
        </a:p>
      </dgm:t>
    </dgm:pt>
    <dgm:pt modelId="{B498FF76-753B-4800-9EEA-0AAF1ADF02EA}" type="par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8838E70C-8F7E-4BE5-9DDD-BF75284BF5A8}" type="sib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7BE83A3A-A8F5-4604-B36C-C5AE9FA42F64}" type="pres">
      <dgm:prSet presAssocID="{CDF6E8A8-76D8-4F90-9464-22998AB8E61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779B0D-43B5-407C-9716-06C46B63F83A}" type="pres">
      <dgm:prSet presAssocID="{ACD45B43-2F63-493F-9C6B-9C915B65BF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516CF-F10A-4D6E-AADB-542A0EDD68E3}" type="pres">
      <dgm:prSet presAssocID="{ACD45B43-2F63-493F-9C6B-9C915B65BFE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06DDB966-A612-4C6E-98E3-DB155537F9F5}" type="pres">
      <dgm:prSet presAssocID="{ACD45B43-2F63-493F-9C6B-9C915B65BFE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68261DDF-448F-45E2-A5A8-D75C7D0D9D5D}" type="pres">
      <dgm:prSet presAssocID="{DA476EFF-750C-4953-A5D6-D20FD8FB69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0241A-98F8-45E3-8D69-8BB88EB93925}" type="pres">
      <dgm:prSet presAssocID="{DA476EFF-750C-4953-A5D6-D20FD8FB690A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16BCFA9-9B07-48AE-93EA-444E0FB291CF}" type="pres">
      <dgm:prSet presAssocID="{DA476EFF-750C-4953-A5D6-D20FD8FB690A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501FBDE-7AF1-4AE6-9375-5D3B3494063D}" type="pres">
      <dgm:prSet presAssocID="{9EFCA224-B4C5-4090-983F-67405B4CEE4A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9F49CEBE-A6AA-4B23-ABF1-F5AE3E744A7B}" type="pres">
      <dgm:prSet presAssocID="{9EFCA224-B4C5-4090-983F-67405B4CEE4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B68FF-7355-47A8-9631-F0FC755BD24E}" type="pres">
      <dgm:prSet presAssocID="{9EFCA224-B4C5-4090-983F-67405B4CEE4A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5C8B69F-0B0C-4296-89F9-64273C5BD337}" type="pres">
      <dgm:prSet presAssocID="{9EFCA224-B4C5-4090-983F-67405B4CEE4A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9EEDF808-CF69-4D03-B352-3CA688D8CED6}" type="pres">
      <dgm:prSet presAssocID="{856377F8-DED2-45AF-80F7-5C3B233EE29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29A66B0-617E-46CF-A035-04EF5803E2EB}" type="pres">
      <dgm:prSet presAssocID="{E4D14538-C681-4ED9-9732-76BF1C733E62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ACB1B8DC-A041-4947-94DA-EB50DC801C53}" type="pres">
      <dgm:prSet presAssocID="{8838E70C-8F7E-4BE5-9DDD-BF75284BF5A8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583BC01-6D3F-435B-8245-003B0611ED5E}" srcId="{CDF6E8A8-76D8-4F90-9464-22998AB8E61C}" destId="{9EFCA224-B4C5-4090-983F-67405B4CEE4A}" srcOrd="2" destOrd="0" parTransId="{B498FF76-753B-4800-9EEA-0AAF1ADF02EA}" sibTransId="{8838E70C-8F7E-4BE5-9DDD-BF75284BF5A8}"/>
    <dgm:cxn modelId="{F8CF1510-07A5-4468-AC24-69A0BD317182}" srcId="{CDF6E8A8-76D8-4F90-9464-22998AB8E61C}" destId="{ACD45B43-2F63-493F-9C6B-9C915B65BFE2}" srcOrd="0" destOrd="0" parTransId="{B03926E2-3456-4AF7-9F02-F5BDCB673272}" sibTransId="{856377F8-DED2-45AF-80F7-5C3B233EE299}"/>
    <dgm:cxn modelId="{4A8DCAAB-4BAC-46DD-B89E-6970DE4DDC1E}" type="presOf" srcId="{ACD45B43-2F63-493F-9C6B-9C915B65BFE2}" destId="{45779B0D-43B5-407C-9716-06C46B63F83A}" srcOrd="0" destOrd="0" presId="urn:microsoft.com/office/officeart/2005/8/layout/gear1"/>
    <dgm:cxn modelId="{2AD3C1D3-1BA7-4057-A3D4-816B388B3C49}" type="presOf" srcId="{DA476EFF-750C-4953-A5D6-D20FD8FB690A}" destId="{68261DDF-448F-45E2-A5A8-D75C7D0D9D5D}" srcOrd="0" destOrd="0" presId="urn:microsoft.com/office/officeart/2005/8/layout/gear1"/>
    <dgm:cxn modelId="{CE022699-6CE7-4994-B646-AC54F66DC532}" srcId="{CDF6E8A8-76D8-4F90-9464-22998AB8E61C}" destId="{DA476EFF-750C-4953-A5D6-D20FD8FB690A}" srcOrd="1" destOrd="0" parTransId="{1B78DEFE-6826-475E-8490-D27DB98A0803}" sibTransId="{E4D14538-C681-4ED9-9732-76BF1C733E62}"/>
    <dgm:cxn modelId="{C1C26864-88DA-442E-951B-B9D600F42F35}" type="presOf" srcId="{ACD45B43-2F63-493F-9C6B-9C915B65BFE2}" destId="{06DDB966-A612-4C6E-98E3-DB155537F9F5}" srcOrd="2" destOrd="0" presId="urn:microsoft.com/office/officeart/2005/8/layout/gear1"/>
    <dgm:cxn modelId="{F3FF2540-7717-4241-81E6-BFE6DEFFEA4B}" type="presOf" srcId="{9EFCA224-B4C5-4090-983F-67405B4CEE4A}" destId="{8C4B68FF-7355-47A8-9631-F0FC755BD24E}" srcOrd="2" destOrd="0" presId="urn:microsoft.com/office/officeart/2005/8/layout/gear1"/>
    <dgm:cxn modelId="{EE6C0033-AB58-483E-BED4-2F7C5753F216}" type="presOf" srcId="{DA476EFF-750C-4953-A5D6-D20FD8FB690A}" destId="{D860241A-98F8-45E3-8D69-8BB88EB93925}" srcOrd="1" destOrd="0" presId="urn:microsoft.com/office/officeart/2005/8/layout/gear1"/>
    <dgm:cxn modelId="{873ABB9E-6A98-43F9-A32A-302C696AD4FC}" type="presOf" srcId="{E4D14538-C681-4ED9-9732-76BF1C733E62}" destId="{029A66B0-617E-46CF-A035-04EF5803E2EB}" srcOrd="0" destOrd="0" presId="urn:microsoft.com/office/officeart/2005/8/layout/gear1"/>
    <dgm:cxn modelId="{6A00164D-314D-4F15-9A30-D7ADBB9936AF}" type="presOf" srcId="{9EFCA224-B4C5-4090-983F-67405B4CEE4A}" destId="{9F49CEBE-A6AA-4B23-ABF1-F5AE3E744A7B}" srcOrd="1" destOrd="0" presId="urn:microsoft.com/office/officeart/2005/8/layout/gear1"/>
    <dgm:cxn modelId="{96FD7168-FFE5-4FF0-9E92-95388A5640CE}" type="presOf" srcId="{9EFCA224-B4C5-4090-983F-67405B4CEE4A}" destId="{F5C8B69F-0B0C-4296-89F9-64273C5BD337}" srcOrd="3" destOrd="0" presId="urn:microsoft.com/office/officeart/2005/8/layout/gear1"/>
    <dgm:cxn modelId="{292F176A-81A5-44C9-8A85-B498F50E4DF9}" type="presOf" srcId="{DA476EFF-750C-4953-A5D6-D20FD8FB690A}" destId="{916BCFA9-9B07-48AE-93EA-444E0FB291CF}" srcOrd="2" destOrd="0" presId="urn:microsoft.com/office/officeart/2005/8/layout/gear1"/>
    <dgm:cxn modelId="{59550C23-5B96-4285-A85A-9F49683F1545}" type="presOf" srcId="{8838E70C-8F7E-4BE5-9DDD-BF75284BF5A8}" destId="{ACB1B8DC-A041-4947-94DA-EB50DC801C53}" srcOrd="0" destOrd="0" presId="urn:microsoft.com/office/officeart/2005/8/layout/gear1"/>
    <dgm:cxn modelId="{76E6AD43-3CBF-4F1D-BFE2-A0564F7DB2FB}" type="presOf" srcId="{9EFCA224-B4C5-4090-983F-67405B4CEE4A}" destId="{C501FBDE-7AF1-4AE6-9375-5D3B3494063D}" srcOrd="0" destOrd="0" presId="urn:microsoft.com/office/officeart/2005/8/layout/gear1"/>
    <dgm:cxn modelId="{0F5ECE91-C8A9-4CC8-964E-B92C5DCB8AA2}" type="presOf" srcId="{ACD45B43-2F63-493F-9C6B-9C915B65BFE2}" destId="{56B516CF-F10A-4D6E-AADB-542A0EDD68E3}" srcOrd="1" destOrd="0" presId="urn:microsoft.com/office/officeart/2005/8/layout/gear1"/>
    <dgm:cxn modelId="{0B0184CE-4A88-408B-98C8-811B86897A2C}" type="presOf" srcId="{CDF6E8A8-76D8-4F90-9464-22998AB8E61C}" destId="{7BE83A3A-A8F5-4604-B36C-C5AE9FA42F64}" srcOrd="0" destOrd="0" presId="urn:microsoft.com/office/officeart/2005/8/layout/gear1"/>
    <dgm:cxn modelId="{DD180670-01F1-400F-8DD5-7E1A4E0979F4}" type="presOf" srcId="{856377F8-DED2-45AF-80F7-5C3B233EE299}" destId="{9EEDF808-CF69-4D03-B352-3CA688D8CED6}" srcOrd="0" destOrd="0" presId="urn:microsoft.com/office/officeart/2005/8/layout/gear1"/>
    <dgm:cxn modelId="{66063D1D-84B5-4A91-A6E1-A02F6D1929EA}" type="presParOf" srcId="{7BE83A3A-A8F5-4604-B36C-C5AE9FA42F64}" destId="{45779B0D-43B5-407C-9716-06C46B63F83A}" srcOrd="0" destOrd="0" presId="urn:microsoft.com/office/officeart/2005/8/layout/gear1"/>
    <dgm:cxn modelId="{8A24F2DE-FE4A-49ED-A9D2-EE2C0A038440}" type="presParOf" srcId="{7BE83A3A-A8F5-4604-B36C-C5AE9FA42F64}" destId="{56B516CF-F10A-4D6E-AADB-542A0EDD68E3}" srcOrd="1" destOrd="0" presId="urn:microsoft.com/office/officeart/2005/8/layout/gear1"/>
    <dgm:cxn modelId="{D8AB6CC8-EDC9-453B-B3D2-AAB3226DCF5C}" type="presParOf" srcId="{7BE83A3A-A8F5-4604-B36C-C5AE9FA42F64}" destId="{06DDB966-A612-4C6E-98E3-DB155537F9F5}" srcOrd="2" destOrd="0" presId="urn:microsoft.com/office/officeart/2005/8/layout/gear1"/>
    <dgm:cxn modelId="{567525DF-FE46-4C66-B8C6-3154638AB30E}" type="presParOf" srcId="{7BE83A3A-A8F5-4604-B36C-C5AE9FA42F64}" destId="{68261DDF-448F-45E2-A5A8-D75C7D0D9D5D}" srcOrd="3" destOrd="0" presId="urn:microsoft.com/office/officeart/2005/8/layout/gear1"/>
    <dgm:cxn modelId="{F1F2B9F4-D6DA-4FFC-944A-60E9E35DE551}" type="presParOf" srcId="{7BE83A3A-A8F5-4604-B36C-C5AE9FA42F64}" destId="{D860241A-98F8-45E3-8D69-8BB88EB93925}" srcOrd="4" destOrd="0" presId="urn:microsoft.com/office/officeart/2005/8/layout/gear1"/>
    <dgm:cxn modelId="{1B46D8E4-DD1F-45BB-B633-BBEC33BCCEB2}" type="presParOf" srcId="{7BE83A3A-A8F5-4604-B36C-C5AE9FA42F64}" destId="{916BCFA9-9B07-48AE-93EA-444E0FB291CF}" srcOrd="5" destOrd="0" presId="urn:microsoft.com/office/officeart/2005/8/layout/gear1"/>
    <dgm:cxn modelId="{5EF9D412-D348-4ECE-81EB-69100F0E5EE7}" type="presParOf" srcId="{7BE83A3A-A8F5-4604-B36C-C5AE9FA42F64}" destId="{C501FBDE-7AF1-4AE6-9375-5D3B3494063D}" srcOrd="6" destOrd="0" presId="urn:microsoft.com/office/officeart/2005/8/layout/gear1"/>
    <dgm:cxn modelId="{349B8F53-DEAD-499E-954A-3C0C6CD1912D}" type="presParOf" srcId="{7BE83A3A-A8F5-4604-B36C-C5AE9FA42F64}" destId="{9F49CEBE-A6AA-4B23-ABF1-F5AE3E744A7B}" srcOrd="7" destOrd="0" presId="urn:microsoft.com/office/officeart/2005/8/layout/gear1"/>
    <dgm:cxn modelId="{0F74EF8A-5D3C-4B5F-9C95-3E1003B82435}" type="presParOf" srcId="{7BE83A3A-A8F5-4604-B36C-C5AE9FA42F64}" destId="{8C4B68FF-7355-47A8-9631-F0FC755BD24E}" srcOrd="8" destOrd="0" presId="urn:microsoft.com/office/officeart/2005/8/layout/gear1"/>
    <dgm:cxn modelId="{63CFEEFF-8E97-4C4F-A261-3F88CA32B52B}" type="presParOf" srcId="{7BE83A3A-A8F5-4604-B36C-C5AE9FA42F64}" destId="{F5C8B69F-0B0C-4296-89F9-64273C5BD337}" srcOrd="9" destOrd="0" presId="urn:microsoft.com/office/officeart/2005/8/layout/gear1"/>
    <dgm:cxn modelId="{C8C66503-2B97-4DF6-9E5C-0B97F680EFFA}" type="presParOf" srcId="{7BE83A3A-A8F5-4604-B36C-C5AE9FA42F64}" destId="{9EEDF808-CF69-4D03-B352-3CA688D8CED6}" srcOrd="10" destOrd="0" presId="urn:microsoft.com/office/officeart/2005/8/layout/gear1"/>
    <dgm:cxn modelId="{237797A4-26F3-4B86-B5DE-91268D141C47}" type="presParOf" srcId="{7BE83A3A-A8F5-4604-B36C-C5AE9FA42F64}" destId="{029A66B0-617E-46CF-A035-04EF5803E2EB}" srcOrd="11" destOrd="0" presId="urn:microsoft.com/office/officeart/2005/8/layout/gear1"/>
    <dgm:cxn modelId="{9716026B-36CE-4492-9E6F-4E676EA083F6}" type="presParOf" srcId="{7BE83A3A-A8F5-4604-B36C-C5AE9FA42F64}" destId="{ACB1B8DC-A041-4947-94DA-EB50DC801C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9F3FF-279A-4A75-9EC5-BDFDDD83ABD4}" type="doc">
      <dgm:prSet loTypeId="urn:microsoft.com/office/officeart/2005/8/layout/arrow2" loCatId="process" qsTypeId="urn:microsoft.com/office/officeart/2005/8/quickstyle/simple1" qsCatId="simple" csTypeId="urn:microsoft.com/office/officeart/2005/8/colors/accent2_4" csCatId="accent2" phldr="1"/>
      <dgm:spPr/>
    </dgm:pt>
    <dgm:pt modelId="{9A94509E-153A-4A78-A803-72ADB99CA9D0}">
      <dgm:prSet phldrT="[文本]" custT="1"/>
      <dgm:spPr/>
      <dgm:t>
        <a:bodyPr/>
        <a:lstStyle/>
        <a:p>
          <a:r>
            <a:rPr lang="zh-CN" altLang="en-US" sz="2000" dirty="0" smtClean="0"/>
            <a:t>注入式框架</a:t>
          </a:r>
          <a:endParaRPr lang="zh-CN" altLang="en-US" sz="2000" dirty="0"/>
        </a:p>
      </dgm:t>
    </dgm:pt>
    <dgm:pt modelId="{6595C24B-6614-478D-82A2-BFDBFB6EF9D0}" type="par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429B7E1-FD5B-4A59-9E8E-3CF273747534}" type="sib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25C5829-0DB0-4F66-B23D-F9E02EF622DC}">
      <dgm:prSet phldrT="[文本]" custT="1"/>
      <dgm:spPr/>
      <dgm:t>
        <a:bodyPr/>
        <a:lstStyle/>
        <a:p>
          <a:r>
            <a:rPr lang="en-US" altLang="zh-CN" sz="2400" dirty="0" smtClean="0"/>
            <a:t>instrument </a:t>
          </a:r>
          <a:r>
            <a:rPr lang="en-US" altLang="zh-CN" sz="2400" dirty="0" err="1" smtClean="0"/>
            <a:t>js</a:t>
          </a:r>
          <a:r>
            <a:rPr lang="en-US" altLang="zh-CN" sz="2400" dirty="0" smtClean="0"/>
            <a:t> </a:t>
          </a:r>
          <a:r>
            <a:rPr lang="zh-CN" altLang="en-US" sz="2400" dirty="0" smtClean="0"/>
            <a:t>扩展</a:t>
          </a:r>
          <a:endParaRPr lang="zh-CN" altLang="en-US" sz="2400" dirty="0"/>
        </a:p>
      </dgm:t>
    </dgm:pt>
    <dgm:pt modelId="{7C003820-A61F-4F27-9606-6F221EC3CAEF}" type="par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7EEA49C9-C5CD-4912-894A-B103E4A18205}" type="sib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37CDD4A4-6153-4D3E-A640-3F16790F5618}">
      <dgm:prSet phldrT="[文本]" custT="1"/>
      <dgm:spPr/>
      <dgm:t>
        <a:bodyPr/>
        <a:lstStyle/>
        <a:p>
          <a:r>
            <a:rPr lang="en-US" altLang="zh-CN" sz="2400" dirty="0" err="1" smtClean="0"/>
            <a:t>InstrumentDriver</a:t>
          </a:r>
          <a:endParaRPr lang="zh-CN" altLang="en-US" sz="2400" dirty="0"/>
        </a:p>
      </dgm:t>
    </dgm:pt>
    <dgm:pt modelId="{01DC2866-AC00-41E4-9043-DC3F216980BA}" type="par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8E712CDD-1865-4E2B-AE86-35E3159D6D1F}" type="sib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7195EE1B-B5D7-48C8-9380-5228528FC657}" type="pres">
      <dgm:prSet presAssocID="{81D9F3FF-279A-4A75-9EC5-BDFDDD83ABD4}" presName="arrowDiagram" presStyleCnt="0">
        <dgm:presLayoutVars>
          <dgm:chMax val="5"/>
          <dgm:dir/>
          <dgm:resizeHandles val="exact"/>
        </dgm:presLayoutVars>
      </dgm:prSet>
      <dgm:spPr/>
    </dgm:pt>
    <dgm:pt modelId="{D31081D5-0745-4412-98AF-2393B4B69517}" type="pres">
      <dgm:prSet presAssocID="{81D9F3FF-279A-4A75-9EC5-BDFDDD83ABD4}" presName="arrow" presStyleLbl="bgShp" presStyleIdx="0" presStyleCnt="1"/>
      <dgm:spPr/>
    </dgm:pt>
    <dgm:pt modelId="{145F861B-2215-4FCA-8E88-485587C72A0C}" type="pres">
      <dgm:prSet presAssocID="{81D9F3FF-279A-4A75-9EC5-BDFDDD83ABD4}" presName="arrowDiagram3" presStyleCnt="0"/>
      <dgm:spPr/>
    </dgm:pt>
    <dgm:pt modelId="{B950D5F0-399F-4DB5-BC62-1FC5685A6599}" type="pres">
      <dgm:prSet presAssocID="{9A94509E-153A-4A78-A803-72ADB99CA9D0}" presName="bullet3a" presStyleLbl="node1" presStyleIdx="0" presStyleCnt="3"/>
      <dgm:spPr/>
    </dgm:pt>
    <dgm:pt modelId="{2CBC1D07-079E-4B1F-868B-5DDC685755EA}" type="pres">
      <dgm:prSet presAssocID="{9A94509E-153A-4A78-A803-72ADB99CA9D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EE323-6F6B-4BCA-A07F-DFB38887EDB5}" type="pres">
      <dgm:prSet presAssocID="{525C5829-0DB0-4F66-B23D-F9E02EF622DC}" presName="bullet3b" presStyleLbl="node1" presStyleIdx="1" presStyleCnt="3"/>
      <dgm:spPr/>
    </dgm:pt>
    <dgm:pt modelId="{D0C9895E-57B5-49A8-8FA5-EDFC93013BF2}" type="pres">
      <dgm:prSet presAssocID="{525C5829-0DB0-4F66-B23D-F9E02EF622D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1396A2-5B67-4CAC-A168-3A1C0B52155B}" type="pres">
      <dgm:prSet presAssocID="{37CDD4A4-6153-4D3E-A640-3F16790F5618}" presName="bullet3c" presStyleLbl="node1" presStyleIdx="2" presStyleCnt="3"/>
      <dgm:spPr/>
    </dgm:pt>
    <dgm:pt modelId="{7FAC52EA-2E95-4047-8A66-0CBE3D6127CC}" type="pres">
      <dgm:prSet presAssocID="{37CDD4A4-6153-4D3E-A640-3F16790F5618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55DAC-D9C4-47C0-A96E-E881C94D71E0}" srcId="{81D9F3FF-279A-4A75-9EC5-BDFDDD83ABD4}" destId="{525C5829-0DB0-4F66-B23D-F9E02EF622DC}" srcOrd="1" destOrd="0" parTransId="{7C003820-A61F-4F27-9606-6F221EC3CAEF}" sibTransId="{7EEA49C9-C5CD-4912-894A-B103E4A18205}"/>
    <dgm:cxn modelId="{CB6FC45C-DA76-481D-9DBA-606DB0624B02}" type="presOf" srcId="{37CDD4A4-6153-4D3E-A640-3F16790F5618}" destId="{7FAC52EA-2E95-4047-8A66-0CBE3D6127CC}" srcOrd="0" destOrd="0" presId="urn:microsoft.com/office/officeart/2005/8/layout/arrow2"/>
    <dgm:cxn modelId="{153FC88C-AFE8-46A4-B8C9-F315D8912F19}" srcId="{81D9F3FF-279A-4A75-9EC5-BDFDDD83ABD4}" destId="{37CDD4A4-6153-4D3E-A640-3F16790F5618}" srcOrd="2" destOrd="0" parTransId="{01DC2866-AC00-41E4-9043-DC3F216980BA}" sibTransId="{8E712CDD-1865-4E2B-AE86-35E3159D6D1F}"/>
    <dgm:cxn modelId="{E374C546-54DD-4817-AD21-67AEF71F79EE}" type="presOf" srcId="{9A94509E-153A-4A78-A803-72ADB99CA9D0}" destId="{2CBC1D07-079E-4B1F-868B-5DDC685755EA}" srcOrd="0" destOrd="0" presId="urn:microsoft.com/office/officeart/2005/8/layout/arrow2"/>
    <dgm:cxn modelId="{753F3D6D-5DB4-439E-B1C0-5CE919BE5CFA}" type="presOf" srcId="{525C5829-0DB0-4F66-B23D-F9E02EF622DC}" destId="{D0C9895E-57B5-49A8-8FA5-EDFC93013BF2}" srcOrd="0" destOrd="0" presId="urn:microsoft.com/office/officeart/2005/8/layout/arrow2"/>
    <dgm:cxn modelId="{D62C5382-96FF-4835-9FCE-0C4CE4A624C6}" type="presOf" srcId="{81D9F3FF-279A-4A75-9EC5-BDFDDD83ABD4}" destId="{7195EE1B-B5D7-48C8-9380-5228528FC657}" srcOrd="0" destOrd="0" presId="urn:microsoft.com/office/officeart/2005/8/layout/arrow2"/>
    <dgm:cxn modelId="{399418E6-9E0C-486A-B6EE-AE8AD2F2C705}" srcId="{81D9F3FF-279A-4A75-9EC5-BDFDDD83ABD4}" destId="{9A94509E-153A-4A78-A803-72ADB99CA9D0}" srcOrd="0" destOrd="0" parTransId="{6595C24B-6614-478D-82A2-BFDBFB6EF9D0}" sibTransId="{5429B7E1-FD5B-4A59-9E8E-3CF273747534}"/>
    <dgm:cxn modelId="{9F785743-3D2C-4911-878B-D3E536C1E857}" type="presParOf" srcId="{7195EE1B-B5D7-48C8-9380-5228528FC657}" destId="{D31081D5-0745-4412-98AF-2393B4B69517}" srcOrd="0" destOrd="0" presId="urn:microsoft.com/office/officeart/2005/8/layout/arrow2"/>
    <dgm:cxn modelId="{71A07FBF-54DC-46BB-8B90-4D0AC933AE41}" type="presParOf" srcId="{7195EE1B-B5D7-48C8-9380-5228528FC657}" destId="{145F861B-2215-4FCA-8E88-485587C72A0C}" srcOrd="1" destOrd="0" presId="urn:microsoft.com/office/officeart/2005/8/layout/arrow2"/>
    <dgm:cxn modelId="{D01B94EC-D64D-4F8C-8708-C07FD6C55F23}" type="presParOf" srcId="{145F861B-2215-4FCA-8E88-485587C72A0C}" destId="{B950D5F0-399F-4DB5-BC62-1FC5685A6599}" srcOrd="0" destOrd="0" presId="urn:microsoft.com/office/officeart/2005/8/layout/arrow2"/>
    <dgm:cxn modelId="{A51EE245-BE68-453E-86D4-2C491DAF7B84}" type="presParOf" srcId="{145F861B-2215-4FCA-8E88-485587C72A0C}" destId="{2CBC1D07-079E-4B1F-868B-5DDC685755EA}" srcOrd="1" destOrd="0" presId="urn:microsoft.com/office/officeart/2005/8/layout/arrow2"/>
    <dgm:cxn modelId="{15DBC7C5-FE00-4E04-9955-5F972394B144}" type="presParOf" srcId="{145F861B-2215-4FCA-8E88-485587C72A0C}" destId="{013EE323-6F6B-4BCA-A07F-DFB38887EDB5}" srcOrd="2" destOrd="0" presId="urn:microsoft.com/office/officeart/2005/8/layout/arrow2"/>
    <dgm:cxn modelId="{31F9DBF3-2ECF-4C51-BB6A-158CBD573A1A}" type="presParOf" srcId="{145F861B-2215-4FCA-8E88-485587C72A0C}" destId="{D0C9895E-57B5-49A8-8FA5-EDFC93013BF2}" srcOrd="3" destOrd="0" presId="urn:microsoft.com/office/officeart/2005/8/layout/arrow2"/>
    <dgm:cxn modelId="{35665136-10D9-40F8-BF74-BB9B2CAE43CB}" type="presParOf" srcId="{145F861B-2215-4FCA-8E88-485587C72A0C}" destId="{191396A2-5B67-4CAC-A168-3A1C0B52155B}" srcOrd="4" destOrd="0" presId="urn:microsoft.com/office/officeart/2005/8/layout/arrow2"/>
    <dgm:cxn modelId="{C416B9F4-E069-4D82-A22F-8D02910AFD17}" type="presParOf" srcId="{145F861B-2215-4FCA-8E88-485587C72A0C}" destId="{7FAC52EA-2E95-4047-8A66-0CBE3D6127C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779B0D-43B5-407C-9716-06C46B63F83A}">
      <dsp:nvSpPr>
        <dsp:cNvPr id="0" name=""/>
        <dsp:cNvSpPr/>
      </dsp:nvSpPr>
      <dsp:spPr>
        <a:xfrm>
          <a:off x="3872150" y="2183844"/>
          <a:ext cx="2669143" cy="2669143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自动化框架</a:t>
          </a:r>
          <a:endParaRPr lang="zh-CN" altLang="en-US" sz="3200" kern="1200" dirty="0"/>
        </a:p>
      </dsp:txBody>
      <dsp:txXfrm>
        <a:off x="3872150" y="2183844"/>
        <a:ext cx="2669143" cy="2669143"/>
      </dsp:txXfrm>
    </dsp:sp>
    <dsp:sp modelId="{68261DDF-448F-45E2-A5A8-D75C7D0D9D5D}">
      <dsp:nvSpPr>
        <dsp:cNvPr id="0" name=""/>
        <dsp:cNvSpPr/>
      </dsp:nvSpPr>
      <dsp:spPr>
        <a:xfrm>
          <a:off x="2319194" y="1552956"/>
          <a:ext cx="1941195" cy="1941195"/>
        </a:xfrm>
        <a:prstGeom prst="gear6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流程构建</a:t>
          </a:r>
          <a:endParaRPr lang="zh-CN" altLang="en-US" sz="3200" kern="1200" dirty="0"/>
        </a:p>
      </dsp:txBody>
      <dsp:txXfrm>
        <a:off x="2319194" y="1552956"/>
        <a:ext cx="1941195" cy="1941195"/>
      </dsp:txXfrm>
    </dsp:sp>
    <dsp:sp modelId="{C501FBDE-7AF1-4AE6-9375-5D3B3494063D}">
      <dsp:nvSpPr>
        <dsp:cNvPr id="0" name=""/>
        <dsp:cNvSpPr/>
      </dsp:nvSpPr>
      <dsp:spPr>
        <a:xfrm rot="20700000">
          <a:off x="3406461" y="213729"/>
          <a:ext cx="1901975" cy="1901975"/>
        </a:xfrm>
        <a:prstGeom prst="gear6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录制</a:t>
          </a:r>
          <a:endParaRPr lang="zh-CN" altLang="en-US" sz="3600" kern="1200" dirty="0"/>
        </a:p>
      </dsp:txBody>
      <dsp:txXfrm>
        <a:off x="3823620" y="630888"/>
        <a:ext cx="1067657" cy="1067657"/>
      </dsp:txXfrm>
    </dsp:sp>
    <dsp:sp modelId="{9EEDF808-CF69-4D03-B352-3CA688D8CED6}">
      <dsp:nvSpPr>
        <dsp:cNvPr id="0" name=""/>
        <dsp:cNvSpPr/>
      </dsp:nvSpPr>
      <dsp:spPr>
        <a:xfrm>
          <a:off x="3674208" y="1776913"/>
          <a:ext cx="3416503" cy="3416503"/>
        </a:xfrm>
        <a:prstGeom prst="circularArrow">
          <a:avLst>
            <a:gd name="adj1" fmla="val 4687"/>
            <a:gd name="adj2" fmla="val 299029"/>
            <a:gd name="adj3" fmla="val 2529928"/>
            <a:gd name="adj4" fmla="val 15831943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A66B0-617E-46CF-A035-04EF5803E2EB}">
      <dsp:nvSpPr>
        <dsp:cNvPr id="0" name=""/>
        <dsp:cNvSpPr/>
      </dsp:nvSpPr>
      <dsp:spPr>
        <a:xfrm>
          <a:off x="1975412" y="1120616"/>
          <a:ext cx="2482303" cy="24823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1B8DC-A041-4947-94DA-EB50DC801C53}">
      <dsp:nvSpPr>
        <dsp:cNvPr id="0" name=""/>
        <dsp:cNvSpPr/>
      </dsp:nvSpPr>
      <dsp:spPr>
        <a:xfrm>
          <a:off x="2966515" y="-205701"/>
          <a:ext cx="2676422" cy="26764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1081D5-0745-4412-98AF-2393B4B69517}">
      <dsp:nvSpPr>
        <dsp:cNvPr id="0" name=""/>
        <dsp:cNvSpPr/>
      </dsp:nvSpPr>
      <dsp:spPr>
        <a:xfrm>
          <a:off x="494029" y="0"/>
          <a:ext cx="7241540" cy="45259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0D5F0-399F-4DB5-BC62-1FC5685A6599}">
      <dsp:nvSpPr>
        <dsp:cNvPr id="0" name=""/>
        <dsp:cNvSpPr/>
      </dsp:nvSpPr>
      <dsp:spPr>
        <a:xfrm>
          <a:off x="1413705" y="3123819"/>
          <a:ext cx="188280" cy="188280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C1D07-079E-4B1F-868B-5DDC685755EA}">
      <dsp:nvSpPr>
        <dsp:cNvPr id="0" name=""/>
        <dsp:cNvSpPr/>
      </dsp:nvSpPr>
      <dsp:spPr>
        <a:xfrm>
          <a:off x="1507845" y="3217959"/>
          <a:ext cx="1687279" cy="130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6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注入式框架</a:t>
          </a:r>
          <a:endParaRPr lang="zh-CN" altLang="en-US" sz="2000" kern="1200" dirty="0"/>
        </a:p>
      </dsp:txBody>
      <dsp:txXfrm>
        <a:off x="1507845" y="3217959"/>
        <a:ext cx="1687279" cy="1308003"/>
      </dsp:txXfrm>
    </dsp:sp>
    <dsp:sp modelId="{013EE323-6F6B-4BCA-A07F-DFB38887EDB5}">
      <dsp:nvSpPr>
        <dsp:cNvPr id="0" name=""/>
        <dsp:cNvSpPr/>
      </dsp:nvSpPr>
      <dsp:spPr>
        <a:xfrm>
          <a:off x="3075638" y="1893662"/>
          <a:ext cx="340352" cy="340352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9895E-57B5-49A8-8FA5-EDFC93013BF2}">
      <dsp:nvSpPr>
        <dsp:cNvPr id="0" name=""/>
        <dsp:cNvSpPr/>
      </dsp:nvSpPr>
      <dsp:spPr>
        <a:xfrm>
          <a:off x="3245815" y="2063839"/>
          <a:ext cx="1737969" cy="2462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instrument </a:t>
          </a:r>
          <a:r>
            <a:rPr lang="en-US" altLang="zh-CN" sz="2400" kern="1200" dirty="0" err="1" smtClean="0"/>
            <a:t>js</a:t>
          </a:r>
          <a:r>
            <a:rPr lang="en-US" altLang="zh-CN" sz="2400" kern="1200" dirty="0" smtClean="0"/>
            <a:t> </a:t>
          </a:r>
          <a:r>
            <a:rPr lang="zh-CN" altLang="en-US" sz="2400" kern="1200" dirty="0" smtClean="0"/>
            <a:t>扩展</a:t>
          </a:r>
          <a:endParaRPr lang="zh-CN" altLang="en-US" sz="2400" kern="1200" dirty="0"/>
        </a:p>
      </dsp:txBody>
      <dsp:txXfrm>
        <a:off x="3245815" y="2063839"/>
        <a:ext cx="1737969" cy="2462123"/>
      </dsp:txXfrm>
    </dsp:sp>
    <dsp:sp modelId="{191396A2-5B67-4CAC-A168-3A1C0B52155B}">
      <dsp:nvSpPr>
        <dsp:cNvPr id="0" name=""/>
        <dsp:cNvSpPr/>
      </dsp:nvSpPr>
      <dsp:spPr>
        <a:xfrm>
          <a:off x="5074304" y="1145068"/>
          <a:ext cx="470700" cy="470700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52EA-2E95-4047-8A66-0CBE3D6127CC}">
      <dsp:nvSpPr>
        <dsp:cNvPr id="0" name=""/>
        <dsp:cNvSpPr/>
      </dsp:nvSpPr>
      <dsp:spPr>
        <a:xfrm>
          <a:off x="5309654" y="1380418"/>
          <a:ext cx="1737969" cy="314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InstrumentDriver</a:t>
          </a:r>
          <a:endParaRPr lang="zh-CN" altLang="en-US" sz="2400" kern="1200" dirty="0"/>
        </a:p>
      </dsp:txBody>
      <dsp:txXfrm>
        <a:off x="5309654" y="1380418"/>
        <a:ext cx="1737969" cy="314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92B02-11D6-4345-AD2D-9DDEA0810118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2B38-6AFD-4F10-9D30-8799F1E66E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从无到有，精益求精（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：自动化框架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原来发布阶段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周，每天手工回归</a:t>
            </a:r>
            <a:r>
              <a:rPr lang="en-US" altLang="zh-CN" dirty="0" smtClean="0"/>
              <a:t>4h</a:t>
            </a:r>
            <a:r>
              <a:rPr lang="zh-CN" altLang="en-US" dirty="0" smtClean="0"/>
              <a:t>，到现在自动化执行查看结果。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</a:t>
            </a:r>
            <a:r>
              <a:rPr lang="en-US" altLang="zh-CN" dirty="0" smtClean="0"/>
              <a:t>10*4h/</a:t>
            </a:r>
            <a:r>
              <a:rPr lang="zh-CN" altLang="en-US" dirty="0" smtClean="0"/>
              <a:t>每客户端每迭代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缩短开发测试周期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：规范流程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原来开发手工打包，旺旺发给测试发给运营，到现在平台自助打包，每日构建。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效率提升，手工打包每个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分钟，沟通成本更高。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杜绝可能出错的风险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：录制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录制自动生成脚本，执行稳定。能解决</a:t>
            </a:r>
            <a:r>
              <a:rPr lang="en-US" altLang="zh-CN" dirty="0" smtClean="0"/>
              <a:t>30%-40%</a:t>
            </a:r>
            <a:r>
              <a:rPr lang="zh-CN" altLang="en-US" dirty="0" smtClean="0"/>
              <a:t>的用例。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效率提升，以每个客户端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个脚本计，节约时间</a:t>
            </a:r>
            <a:r>
              <a:rPr lang="en-US" altLang="zh-CN" dirty="0" smtClean="0"/>
              <a:t>300*35%*10=1050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每客户端。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缩短测试用例开发周期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专注技术，为用户服务（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：注入式框架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从无到有，首开先河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通过直接修改开发代码，让测试运行起来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升级日志系统，方便查看运行结果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工具包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增加稳定性，增加校验功能。增加批量执行。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效率提升，从需要注入改代码，到可以直接运行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运行稳定性提升，增加易用性。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InstrumentDriver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环境编写用例，更好的接入现有测试系统。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效率提升，语法出错排查时间从原来的平均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分钟，减为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效率提升，智能感应让编写用例时间缩短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，学习成本大幅降低。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效率提升，调试功能让出错排查时间缩短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顾名思义。在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开始运行时会调用里面的方法。官方文档的定义是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"Tells the delegate when the application has launched and may have additional launch options to handle."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uiautomation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是苹果官方提供的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手机应用的自动化测试工具。控件元素的识别准确，属性获取，元素操作的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丰富。可以很方便的录制测试脚本、回放和查看运行结果。基于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，我们扩展了该框架，对其元素操作的稳定性进行了增强，统一了错误异常的处理及详细的运行日志，提供了方便的校验机制。结合具体项目，还实现了脚本的运行调度、日志的处理以及与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Hudson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集成的日常回归。</a:t>
            </a:r>
          </a:p>
          <a:p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r>
              <a:rPr lang="zh-CN" altLang="en-US" dirty="0" smtClean="0"/>
              <a:t>主要是稳定性上面的，如</a:t>
            </a:r>
            <a:r>
              <a:rPr lang="en-US" altLang="zh-CN" dirty="0" smtClean="0"/>
              <a:t>tap</a:t>
            </a:r>
            <a:r>
              <a:rPr lang="zh-CN" altLang="en-US" dirty="0" smtClean="0"/>
              <a:t>操作增加轮询元素查找。还包括便利性的扩展，如</a:t>
            </a:r>
            <a:r>
              <a:rPr lang="en-US" altLang="zh-CN" dirty="0" err="1" smtClean="0"/>
              <a:t>UIAPicker</a:t>
            </a:r>
            <a:r>
              <a:rPr lang="zh-CN" altLang="en-US" dirty="0" smtClean="0"/>
              <a:t>的选取与展示。</a:t>
            </a:r>
            <a:endParaRPr lang="en-US" altLang="zh-CN" dirty="0" smtClean="0"/>
          </a:p>
          <a:p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r>
              <a:rPr lang="zh-CN" altLang="en-US" dirty="0" smtClean="0"/>
              <a:t>提供更加丰富的校验功能，及校验出错提示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执行后的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结果文件，转换为</a:t>
            </a:r>
            <a:r>
              <a:rPr lang="en-US" altLang="zh-CN" dirty="0" err="1" smtClean="0"/>
              <a:t>hudson</a:t>
            </a:r>
            <a:r>
              <a:rPr lang="zh-CN" altLang="en-US" dirty="0" smtClean="0"/>
              <a:t>认识的格式。方便持续集成里展现。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B469D92-D4DE-4D0C-BAE5-2FB31772578C}" type="datetimeFigureOut">
              <a:rPr lang="zh-CN" altLang="en-US" smtClean="0"/>
              <a:pPr/>
              <a:t>2012-7-4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aobao.org/p/TMTS/wiki/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8101408" cy="147002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Athrun</a:t>
            </a:r>
            <a:r>
              <a:rPr lang="en-US" altLang="zh-CN" dirty="0" smtClean="0">
                <a:solidFill>
                  <a:schemeClr val="bg1"/>
                </a:solidFill>
              </a:rPr>
              <a:t> Instrument Driver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364088" y="3861048"/>
            <a:ext cx="2771800" cy="60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太禅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186808" cy="4785395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风格：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</a:t>
            </a:r>
            <a:r>
              <a:rPr lang="en-US" altLang="zh-CN" dirty="0" smtClean="0"/>
              <a:t>UI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录制的脚本可以运行</a:t>
            </a:r>
            <a:endParaRPr lang="en-US" altLang="zh-CN" dirty="0" smtClean="0"/>
          </a:p>
          <a:p>
            <a:r>
              <a:rPr lang="zh-CN" altLang="en-US" dirty="0" smtClean="0"/>
              <a:t>根节点：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UIATarget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static </a:t>
            </a:r>
            <a:r>
              <a:rPr lang="en-US" altLang="zh-CN" dirty="0" err="1" smtClean="0"/>
              <a:t>localTarget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printElementTree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scrollUp</a:t>
            </a:r>
            <a:r>
              <a:rPr lang="en-US" altLang="zh-CN" dirty="0" smtClean="0"/>
              <a:t>/Down/Left/Right</a:t>
            </a:r>
          </a:p>
          <a:p>
            <a:pPr lvl="2"/>
            <a:r>
              <a:rPr lang="en-US" altLang="zh-CN" dirty="0" err="1" smtClean="0"/>
              <a:t>frontMostApp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UIAApplication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4680520" cy="4785395"/>
          </a:xfrm>
        </p:spPr>
        <p:txBody>
          <a:bodyPr/>
          <a:lstStyle/>
          <a:p>
            <a:pPr lvl="2"/>
            <a:r>
              <a:rPr lang="en-US" altLang="zh-CN" dirty="0" smtClean="0"/>
              <a:t>alert</a:t>
            </a:r>
          </a:p>
          <a:p>
            <a:pPr lvl="2"/>
            <a:r>
              <a:rPr lang="en-US" altLang="zh-CN" dirty="0" smtClean="0"/>
              <a:t>keyboard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UIANavigationBar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mainWindow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win=</a:t>
            </a:r>
            <a:r>
              <a:rPr lang="en-US" altLang="zh-CN" i="1" dirty="0" err="1" smtClean="0"/>
              <a:t>UIATarget.localTarget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frontMostApp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mainWindow</a:t>
            </a:r>
            <a:r>
              <a:rPr lang="en-US" altLang="zh-CN" i="1" dirty="0" smtClean="0"/>
              <a:t>()</a:t>
            </a:r>
            <a:endParaRPr lang="en-US" altLang="zh-CN" i="1" dirty="0" smtClean="0"/>
          </a:p>
          <a:p>
            <a:pPr lvl="1"/>
            <a:r>
              <a:rPr lang="en-US" altLang="zh-CN" dirty="0" err="1" smtClean="0"/>
              <a:t>UIAWindow</a:t>
            </a:r>
            <a:r>
              <a:rPr lang="en-US" altLang="zh-CN" dirty="0" smtClean="0"/>
              <a:t>(win)</a:t>
            </a:r>
          </a:p>
          <a:p>
            <a:pPr lvl="2"/>
            <a:r>
              <a:rPr lang="zh-CN" altLang="en-US" dirty="0" smtClean="0"/>
              <a:t>继承自</a:t>
            </a:r>
            <a:r>
              <a:rPr lang="en-US" altLang="zh-CN" dirty="0" err="1" smtClean="0"/>
              <a:t>UIAElement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UIAElement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elements</a:t>
            </a:r>
          </a:p>
          <a:p>
            <a:pPr lvl="2"/>
            <a:r>
              <a:rPr lang="en-US" altLang="zh-CN" dirty="0" smtClean="0"/>
              <a:t>T </a:t>
            </a:r>
            <a:r>
              <a:rPr lang="en-US" altLang="zh-CN" dirty="0" err="1" smtClean="0"/>
              <a:t>findElementByText</a:t>
            </a:r>
            <a:r>
              <a:rPr lang="en-US" altLang="zh-CN" dirty="0" smtClean="0"/>
              <a:t>(String text, Class&lt;T&gt; </a:t>
            </a:r>
            <a:r>
              <a:rPr lang="en-US" altLang="zh-CN" dirty="0" err="1" smtClean="0"/>
              <a:t>elmentType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 err="1" smtClean="0"/>
              <a:t>touchAndHold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@Test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Demo1()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Exception {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win.printElementTree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("Demo 1").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touchAndHold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UIAElement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eles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win.elements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eles.length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);		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("name",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UIATextField.</a:t>
            </a:r>
            <a:r>
              <a:rPr lang="en-US" altLang="zh-CN" sz="4400" b="1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athrun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win.secureTextFields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()[0].tap();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app.keyboard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typeString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\\n");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("Hello Tao").tap();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assertEquals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Hello,athrun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!",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win.staticTexts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()[3].name());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32656"/>
            <a:ext cx="1568101" cy="312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817103"/>
            <a:ext cx="1512168" cy="304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Demo-InstrumentDriver.mov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52129"/>
            <a:ext cx="9173924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hru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3456384" cy="111667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Athrun </a:t>
            </a:r>
          </a:p>
          <a:p>
            <a:pPr lvl="1"/>
            <a:r>
              <a:rPr lang="zh-CN" altLang="en-US" dirty="0" smtClean="0"/>
              <a:t>目标：自动化手段解决无线测试的问题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定位：无线自动化测试框架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支持：</a:t>
            </a:r>
            <a:r>
              <a:rPr lang="en-US" altLang="zh-CN" dirty="0" smtClean="0"/>
              <a:t>Android /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口号：让手机</a:t>
            </a:r>
            <a:r>
              <a:rPr lang="en-US" altLang="zh-CN" dirty="0" smtClean="0"/>
              <a:t>run</a:t>
            </a:r>
            <a:r>
              <a:rPr lang="zh-CN" altLang="en-US" dirty="0" smtClean="0"/>
              <a:t>起来！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Open source at</a:t>
            </a:r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Athrun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5" name="Picture 3" descr="C:\Users\taichan\Desktop\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5996706"/>
            <a:ext cx="158432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Athrun</a:t>
            </a:r>
            <a:r>
              <a:rPr lang="zh-CN" altLang="en-US" dirty="0" smtClean="0"/>
              <a:t>远程平台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04810"/>
            <a:ext cx="6867872" cy="575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注入式框架</a:t>
            </a:r>
            <a:r>
              <a:rPr lang="en-US" altLang="zh-CN" dirty="0" err="1" smtClean="0"/>
              <a:t>AppFramework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构造控件树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iOS</a:t>
            </a:r>
            <a:r>
              <a:rPr lang="zh-CN" altLang="en-US" dirty="0" smtClean="0"/>
              <a:t>各版本适用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贴近开发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困难：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需要修改开发代码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运行下个用例前，需要主动返回首页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对测试的学习成本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</a:t>
            </a:r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的调研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优点：录制、非注入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以上支持，操作不稳定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我们对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的扩展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方案的困扰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录制难维护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低级错误，排错成本高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无法单步调试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服务端数据准备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InstrumentDriver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编写用例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junit</a:t>
            </a:r>
            <a:r>
              <a:rPr lang="zh-CN" altLang="en-US" dirty="0" smtClean="0"/>
              <a:t>方式运行用例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自动的语法检查，智能感知</a:t>
            </a:r>
          </a:p>
          <a:p>
            <a:pPr lvl="2"/>
            <a:r>
              <a:rPr lang="zh-CN" altLang="en-US" dirty="0" smtClean="0"/>
              <a:t>支持断点单步调试、变量查看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更方便的持续集成和数据准备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InstrumentDriver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r>
              <a:rPr lang="zh-CN" altLang="en-US" dirty="0" smtClean="0"/>
              <a:t>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6"/>
            <a:ext cx="56197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Man1 0发布会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AutoMan1 0发布会</Template>
  <TotalTime>5046</TotalTime>
  <Words>772</Words>
  <Application>Microsoft Office PowerPoint</Application>
  <PresentationFormat>全屏显示(4:3)</PresentationFormat>
  <Paragraphs>147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AutoMan1 0发布会</vt:lpstr>
      <vt:lpstr>Athrun Instrument Driver</vt:lpstr>
      <vt:lpstr>Athrun简介</vt:lpstr>
      <vt:lpstr>Android框架发展历程</vt:lpstr>
      <vt:lpstr>iOS框架发展历程</vt:lpstr>
      <vt:lpstr>Athrun远程平台</vt:lpstr>
      <vt:lpstr>IOS框架发展（一）</vt:lpstr>
      <vt:lpstr>IOS框架发展（二）</vt:lpstr>
      <vt:lpstr>IOS框架发展（三）</vt:lpstr>
      <vt:lpstr>InstrumentDriver 框架图 </vt:lpstr>
      <vt:lpstr>API介绍</vt:lpstr>
      <vt:lpstr>示例代码</vt:lpstr>
      <vt:lpstr>Demo演示</vt:lpstr>
      <vt:lpstr>演示代码</vt:lpstr>
      <vt:lpstr>幻灯片 14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taichan</dc:creator>
  <cp:lastModifiedBy>taichan</cp:lastModifiedBy>
  <cp:revision>1034</cp:revision>
  <dcterms:created xsi:type="dcterms:W3CDTF">2010-06-28T02:13:00Z</dcterms:created>
  <dcterms:modified xsi:type="dcterms:W3CDTF">2012-07-04T11:11:29Z</dcterms:modified>
</cp:coreProperties>
</file>