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1F4AA-86D0-4374-9C88-286F73F86A60}" v="867" dt="2023-11-14T15:18:41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Weber" userId="ba57cdfd-6411-46a3-8206-49c2bc0800f0" providerId="ADAL" clId="{08EE058B-6A4D-40FA-BB6B-71B4EACD48E8}"/>
    <pc:docChg chg="undo redo custSel addSld delSld modSld sldOrd">
      <pc:chgData name="Marco Weber" userId="ba57cdfd-6411-46a3-8206-49c2bc0800f0" providerId="ADAL" clId="{08EE058B-6A4D-40FA-BB6B-71B4EACD48E8}" dt="2023-11-10T09:04:24.766" v="1396" actId="478"/>
      <pc:docMkLst>
        <pc:docMk/>
      </pc:docMkLst>
      <pc:sldChg chg="delSp modSp new mod">
        <pc:chgData name="Marco Weber" userId="ba57cdfd-6411-46a3-8206-49c2bc0800f0" providerId="ADAL" clId="{08EE058B-6A4D-40FA-BB6B-71B4EACD48E8}" dt="2023-11-10T09:04:24.766" v="1396" actId="478"/>
        <pc:sldMkLst>
          <pc:docMk/>
          <pc:sldMk cId="3549862890" sldId="256"/>
        </pc:sldMkLst>
        <pc:spChg chg="mod">
          <ac:chgData name="Marco Weber" userId="ba57cdfd-6411-46a3-8206-49c2bc0800f0" providerId="ADAL" clId="{08EE058B-6A4D-40FA-BB6B-71B4EACD48E8}" dt="2023-11-10T09:00:00.557" v="1395" actId="20577"/>
          <ac:spMkLst>
            <pc:docMk/>
            <pc:sldMk cId="3549862890" sldId="256"/>
            <ac:spMk id="2" creationId="{33605694-422B-8243-16BC-0EE8E9C81654}"/>
          </ac:spMkLst>
        </pc:spChg>
        <pc:spChg chg="del">
          <ac:chgData name="Marco Weber" userId="ba57cdfd-6411-46a3-8206-49c2bc0800f0" providerId="ADAL" clId="{08EE058B-6A4D-40FA-BB6B-71B4EACD48E8}" dt="2023-11-10T09:04:24.766" v="1396" actId="478"/>
          <ac:spMkLst>
            <pc:docMk/>
            <pc:sldMk cId="3549862890" sldId="256"/>
            <ac:spMk id="3" creationId="{6841585E-D18A-64C2-DAA0-9F34AFE97E79}"/>
          </ac:spMkLst>
        </pc:spChg>
      </pc:sldChg>
      <pc:sldChg chg="addSp modSp new del mod">
        <pc:chgData name="Marco Weber" userId="ba57cdfd-6411-46a3-8206-49c2bc0800f0" providerId="ADAL" clId="{08EE058B-6A4D-40FA-BB6B-71B4EACD48E8}" dt="2023-11-10T07:27:58.370" v="120" actId="47"/>
        <pc:sldMkLst>
          <pc:docMk/>
          <pc:sldMk cId="2908614114" sldId="257"/>
        </pc:sldMkLst>
        <pc:spChg chg="add mod">
          <ac:chgData name="Marco Weber" userId="ba57cdfd-6411-46a3-8206-49c2bc0800f0" providerId="ADAL" clId="{08EE058B-6A4D-40FA-BB6B-71B4EACD48E8}" dt="2023-11-10T07:20:54.760" v="19" actId="1076"/>
          <ac:spMkLst>
            <pc:docMk/>
            <pc:sldMk cId="2908614114" sldId="257"/>
            <ac:spMk id="4" creationId="{DB315B09-E966-0717-DA88-83AD2BA03B6B}"/>
          </ac:spMkLst>
        </pc:spChg>
        <pc:picChg chg="add">
          <ac:chgData name="Marco Weber" userId="ba57cdfd-6411-46a3-8206-49c2bc0800f0" providerId="ADAL" clId="{08EE058B-6A4D-40FA-BB6B-71B4EACD48E8}" dt="2023-11-10T07:20:30.568" v="2" actId="22"/>
          <ac:picMkLst>
            <pc:docMk/>
            <pc:sldMk cId="2908614114" sldId="257"/>
            <ac:picMk id="3" creationId="{CE110E39-A80A-12F3-A684-80E53F850892}"/>
          </ac:picMkLst>
        </pc:picChg>
      </pc:sldChg>
      <pc:sldChg chg="addSp modSp add mod">
        <pc:chgData name="Marco Weber" userId="ba57cdfd-6411-46a3-8206-49c2bc0800f0" providerId="ADAL" clId="{08EE058B-6A4D-40FA-BB6B-71B4EACD48E8}" dt="2023-11-10T07:31:16.241" v="145"/>
        <pc:sldMkLst>
          <pc:docMk/>
          <pc:sldMk cId="1386856180" sldId="258"/>
        </pc:sldMkLst>
        <pc:spChg chg="add mod">
          <ac:chgData name="Marco Weber" userId="ba57cdfd-6411-46a3-8206-49c2bc0800f0" providerId="ADAL" clId="{08EE058B-6A4D-40FA-BB6B-71B4EACD48E8}" dt="2023-11-10T07:31:16.241" v="145"/>
          <ac:spMkLst>
            <pc:docMk/>
            <pc:sldMk cId="1386856180" sldId="258"/>
            <ac:spMk id="2" creationId="{639560E3-06DE-EF88-EEE7-644B24F4411E}"/>
          </ac:spMkLst>
        </pc:spChg>
        <pc:spChg chg="mod">
          <ac:chgData name="Marco Weber" userId="ba57cdfd-6411-46a3-8206-49c2bc0800f0" providerId="ADAL" clId="{08EE058B-6A4D-40FA-BB6B-71B4EACD48E8}" dt="2023-11-10T07:27:55.548" v="119" actId="1076"/>
          <ac:spMkLst>
            <pc:docMk/>
            <pc:sldMk cId="1386856180" sldId="258"/>
            <ac:spMk id="4" creationId="{DB315B09-E966-0717-DA88-83AD2BA03B6B}"/>
          </ac:spMkLst>
        </pc:spChg>
        <pc:picChg chg="mod">
          <ac:chgData name="Marco Weber" userId="ba57cdfd-6411-46a3-8206-49c2bc0800f0" providerId="ADAL" clId="{08EE058B-6A4D-40FA-BB6B-71B4EACD48E8}" dt="2023-11-10T07:27:24.322" v="106" actId="1035"/>
          <ac:picMkLst>
            <pc:docMk/>
            <pc:sldMk cId="1386856180" sldId="258"/>
            <ac:picMk id="3" creationId="{CE110E39-A80A-12F3-A684-80E53F850892}"/>
          </ac:picMkLst>
        </pc:picChg>
      </pc:sldChg>
      <pc:sldChg chg="addSp delSp modSp add mod">
        <pc:chgData name="Marco Weber" userId="ba57cdfd-6411-46a3-8206-49c2bc0800f0" providerId="ADAL" clId="{08EE058B-6A4D-40FA-BB6B-71B4EACD48E8}" dt="2023-11-10T08:59:37.277" v="1378" actId="6549"/>
        <pc:sldMkLst>
          <pc:docMk/>
          <pc:sldMk cId="2909429159" sldId="259"/>
        </pc:sldMkLst>
        <pc:spChg chg="del">
          <ac:chgData name="Marco Weber" userId="ba57cdfd-6411-46a3-8206-49c2bc0800f0" providerId="ADAL" clId="{08EE058B-6A4D-40FA-BB6B-71B4EACD48E8}" dt="2023-11-10T08:00:07.234" v="485" actId="478"/>
          <ac:spMkLst>
            <pc:docMk/>
            <pc:sldMk cId="2909429159" sldId="259"/>
            <ac:spMk id="2" creationId="{639560E3-06DE-EF88-EEE7-644B24F4411E}"/>
          </ac:spMkLst>
        </pc:spChg>
        <pc:spChg chg="mod">
          <ac:chgData name="Marco Weber" userId="ba57cdfd-6411-46a3-8206-49c2bc0800f0" providerId="ADAL" clId="{08EE058B-6A4D-40FA-BB6B-71B4EACD48E8}" dt="2023-11-10T07:48:38.584" v="483" actId="20577"/>
          <ac:spMkLst>
            <pc:docMk/>
            <pc:sldMk cId="2909429159" sldId="259"/>
            <ac:spMk id="4" creationId="{DB315B09-E966-0717-DA88-83AD2BA03B6B}"/>
          </ac:spMkLst>
        </pc:spChg>
        <pc:spChg chg="add mod">
          <ac:chgData name="Marco Weber" userId="ba57cdfd-6411-46a3-8206-49c2bc0800f0" providerId="ADAL" clId="{08EE058B-6A4D-40FA-BB6B-71B4EACD48E8}" dt="2023-11-10T08:59:37.277" v="1378" actId="6549"/>
          <ac:spMkLst>
            <pc:docMk/>
            <pc:sldMk cId="2909429159" sldId="259"/>
            <ac:spMk id="6" creationId="{C41EE66D-3267-6DB2-1FD3-9ED5A613CEB2}"/>
          </ac:spMkLst>
        </pc:spChg>
        <pc:picChg chg="del">
          <ac:chgData name="Marco Weber" userId="ba57cdfd-6411-46a3-8206-49c2bc0800f0" providerId="ADAL" clId="{08EE058B-6A4D-40FA-BB6B-71B4EACD48E8}" dt="2023-11-10T08:00:02.933" v="484" actId="478"/>
          <ac:picMkLst>
            <pc:docMk/>
            <pc:sldMk cId="2909429159" sldId="259"/>
            <ac:picMk id="3" creationId="{CE110E39-A80A-12F3-A684-80E53F850892}"/>
          </ac:picMkLst>
        </pc:picChg>
        <pc:picChg chg="add mod modCrop">
          <ac:chgData name="Marco Weber" userId="ba57cdfd-6411-46a3-8206-49c2bc0800f0" providerId="ADAL" clId="{08EE058B-6A4D-40FA-BB6B-71B4EACD48E8}" dt="2023-11-10T08:57:58.534" v="1223" actId="1076"/>
          <ac:picMkLst>
            <pc:docMk/>
            <pc:sldMk cId="2909429159" sldId="259"/>
            <ac:picMk id="8" creationId="{A0A8FBA0-7F90-7928-9577-433FACC526C9}"/>
          </ac:picMkLst>
        </pc:picChg>
        <pc:picChg chg="add mod modCrop">
          <ac:chgData name="Marco Weber" userId="ba57cdfd-6411-46a3-8206-49c2bc0800f0" providerId="ADAL" clId="{08EE058B-6A4D-40FA-BB6B-71B4EACD48E8}" dt="2023-11-10T08:58:01.842" v="1224" actId="1076"/>
          <ac:picMkLst>
            <pc:docMk/>
            <pc:sldMk cId="2909429159" sldId="259"/>
            <ac:picMk id="10" creationId="{EB016F90-088D-2EDE-8D6F-CDE495ACCBFC}"/>
          </ac:picMkLst>
        </pc:picChg>
      </pc:sldChg>
      <pc:sldChg chg="addSp delSp modSp add mod ord">
        <pc:chgData name="Marco Weber" userId="ba57cdfd-6411-46a3-8206-49c2bc0800f0" providerId="ADAL" clId="{08EE058B-6A4D-40FA-BB6B-71B4EACD48E8}" dt="2023-11-10T07:47:33.005" v="471" actId="5793"/>
        <pc:sldMkLst>
          <pc:docMk/>
          <pc:sldMk cId="1800092631" sldId="260"/>
        </pc:sldMkLst>
        <pc:spChg chg="del">
          <ac:chgData name="Marco Weber" userId="ba57cdfd-6411-46a3-8206-49c2bc0800f0" providerId="ADAL" clId="{08EE058B-6A4D-40FA-BB6B-71B4EACD48E8}" dt="2023-11-10T07:31:38.942" v="176" actId="478"/>
          <ac:spMkLst>
            <pc:docMk/>
            <pc:sldMk cId="1800092631" sldId="260"/>
            <ac:spMk id="2" creationId="{639560E3-06DE-EF88-EEE7-644B24F4411E}"/>
          </ac:spMkLst>
        </pc:spChg>
        <pc:spChg chg="mod">
          <ac:chgData name="Marco Weber" userId="ba57cdfd-6411-46a3-8206-49c2bc0800f0" providerId="ADAL" clId="{08EE058B-6A4D-40FA-BB6B-71B4EACD48E8}" dt="2023-11-10T07:31:35.859" v="174" actId="20577"/>
          <ac:spMkLst>
            <pc:docMk/>
            <pc:sldMk cId="1800092631" sldId="260"/>
            <ac:spMk id="4" creationId="{DB315B09-E966-0717-DA88-83AD2BA03B6B}"/>
          </ac:spMkLst>
        </pc:spChg>
        <pc:spChg chg="add mod">
          <ac:chgData name="Marco Weber" userId="ba57cdfd-6411-46a3-8206-49c2bc0800f0" providerId="ADAL" clId="{08EE058B-6A4D-40FA-BB6B-71B4EACD48E8}" dt="2023-11-10T07:47:33.005" v="471" actId="5793"/>
          <ac:spMkLst>
            <pc:docMk/>
            <pc:sldMk cId="1800092631" sldId="260"/>
            <ac:spMk id="6" creationId="{95E96DD5-9800-793F-20EE-24F18B41B4B5}"/>
          </ac:spMkLst>
        </pc:spChg>
        <pc:picChg chg="del">
          <ac:chgData name="Marco Weber" userId="ba57cdfd-6411-46a3-8206-49c2bc0800f0" providerId="ADAL" clId="{08EE058B-6A4D-40FA-BB6B-71B4EACD48E8}" dt="2023-11-10T07:31:37.385" v="175" actId="478"/>
          <ac:picMkLst>
            <pc:docMk/>
            <pc:sldMk cId="1800092631" sldId="260"/>
            <ac:picMk id="3" creationId="{CE110E39-A80A-12F3-A684-80E53F850892}"/>
          </ac:picMkLst>
        </pc:picChg>
      </pc:sldChg>
      <pc:sldChg chg="addSp modSp new mod">
        <pc:chgData name="Marco Weber" userId="ba57cdfd-6411-46a3-8206-49c2bc0800f0" providerId="ADAL" clId="{08EE058B-6A4D-40FA-BB6B-71B4EACD48E8}" dt="2023-11-10T08:10:52.150" v="741" actId="20577"/>
        <pc:sldMkLst>
          <pc:docMk/>
          <pc:sldMk cId="151039115" sldId="261"/>
        </pc:sldMkLst>
        <pc:spChg chg="add mod">
          <ac:chgData name="Marco Weber" userId="ba57cdfd-6411-46a3-8206-49c2bc0800f0" providerId="ADAL" clId="{08EE058B-6A4D-40FA-BB6B-71B4EACD48E8}" dt="2023-11-10T08:10:52.150" v="741" actId="20577"/>
          <ac:spMkLst>
            <pc:docMk/>
            <pc:sldMk cId="151039115" sldId="261"/>
            <ac:spMk id="3" creationId="{96B0F6EC-6D96-76D0-5AF8-7DC878301C92}"/>
          </ac:spMkLst>
        </pc:spChg>
        <pc:spChg chg="add mod">
          <ac:chgData name="Marco Weber" userId="ba57cdfd-6411-46a3-8206-49c2bc0800f0" providerId="ADAL" clId="{08EE058B-6A4D-40FA-BB6B-71B4EACD48E8}" dt="2023-11-10T08:05:15.456" v="734" actId="20577"/>
          <ac:spMkLst>
            <pc:docMk/>
            <pc:sldMk cId="151039115" sldId="261"/>
            <ac:spMk id="5" creationId="{42499BB3-64D0-7B04-C20E-D340CD9DFD8E}"/>
          </ac:spMkLst>
        </pc:spChg>
      </pc:sldChg>
      <pc:sldChg chg="addSp modSp new mod">
        <pc:chgData name="Marco Weber" userId="ba57cdfd-6411-46a3-8206-49c2bc0800f0" providerId="ADAL" clId="{08EE058B-6A4D-40FA-BB6B-71B4EACD48E8}" dt="2023-11-10T08:59:27.131" v="1375" actId="20577"/>
        <pc:sldMkLst>
          <pc:docMk/>
          <pc:sldMk cId="3426909212" sldId="262"/>
        </pc:sldMkLst>
        <pc:spChg chg="add mod">
          <ac:chgData name="Marco Weber" userId="ba57cdfd-6411-46a3-8206-49c2bc0800f0" providerId="ADAL" clId="{08EE058B-6A4D-40FA-BB6B-71B4EACD48E8}" dt="2023-11-10T08:49:20.668" v="1093" actId="1076"/>
          <ac:spMkLst>
            <pc:docMk/>
            <pc:sldMk cId="3426909212" sldId="262"/>
            <ac:spMk id="3" creationId="{FA1ECC87-1262-ED5F-D258-9C1290D6E209}"/>
          </ac:spMkLst>
        </pc:spChg>
        <pc:spChg chg="add mod">
          <ac:chgData name="Marco Weber" userId="ba57cdfd-6411-46a3-8206-49c2bc0800f0" providerId="ADAL" clId="{08EE058B-6A4D-40FA-BB6B-71B4EACD48E8}" dt="2023-11-10T08:59:27.131" v="1375" actId="20577"/>
          <ac:spMkLst>
            <pc:docMk/>
            <pc:sldMk cId="3426909212" sldId="262"/>
            <ac:spMk id="4" creationId="{276CB5DB-D846-BFA2-F8EC-5F3FD00DA44A}"/>
          </ac:spMkLst>
        </pc:spChg>
      </pc:sldChg>
    </pc:docChg>
  </pc:docChgLst>
  <pc:docChgLst>
    <pc:chgData name="Marco Weber" userId="ba57cdfd-6411-46a3-8206-49c2bc0800f0" providerId="ADAL" clId="{1C71F4AA-86D0-4374-9C88-286F73F86A60}"/>
    <pc:docChg chg="undo redo custSel addSld delSld modSld sldOrd">
      <pc:chgData name="Marco Weber" userId="ba57cdfd-6411-46a3-8206-49c2bc0800f0" providerId="ADAL" clId="{1C71F4AA-86D0-4374-9C88-286F73F86A60}" dt="2023-11-14T15:41:27.971" v="1906" actId="14100"/>
      <pc:docMkLst>
        <pc:docMk/>
      </pc:docMkLst>
      <pc:sldChg chg="addSp delSp modSp mod">
        <pc:chgData name="Marco Weber" userId="ba57cdfd-6411-46a3-8206-49c2bc0800f0" providerId="ADAL" clId="{1C71F4AA-86D0-4374-9C88-286F73F86A60}" dt="2023-11-13T13:22:26.777" v="1171" actId="20577"/>
        <pc:sldMkLst>
          <pc:docMk/>
          <pc:sldMk cId="3549862890" sldId="256"/>
        </pc:sldMkLst>
        <pc:spChg chg="mod">
          <ac:chgData name="Marco Weber" userId="ba57cdfd-6411-46a3-8206-49c2bc0800f0" providerId="ADAL" clId="{1C71F4AA-86D0-4374-9C88-286F73F86A60}" dt="2023-11-13T13:22:26.777" v="1171" actId="20577"/>
          <ac:spMkLst>
            <pc:docMk/>
            <pc:sldMk cId="3549862890" sldId="256"/>
            <ac:spMk id="2" creationId="{33605694-422B-8243-16BC-0EE8E9C81654}"/>
          </ac:spMkLst>
        </pc:spChg>
        <pc:picChg chg="add del mod">
          <ac:chgData name="Marco Weber" userId="ba57cdfd-6411-46a3-8206-49c2bc0800f0" providerId="ADAL" clId="{1C71F4AA-86D0-4374-9C88-286F73F86A60}" dt="2023-11-13T12:31:35.322" v="3" actId="21"/>
          <ac:picMkLst>
            <pc:docMk/>
            <pc:sldMk cId="3549862890" sldId="256"/>
            <ac:picMk id="4" creationId="{3435EC31-4BC3-402F-19C3-9AC88C2F9372}"/>
          </ac:picMkLst>
        </pc:picChg>
      </pc:sldChg>
      <pc:sldChg chg="del mod modShow">
        <pc:chgData name="Marco Weber" userId="ba57cdfd-6411-46a3-8206-49c2bc0800f0" providerId="ADAL" clId="{1C71F4AA-86D0-4374-9C88-286F73F86A60}" dt="2023-11-14T15:15:42.688" v="1893" actId="47"/>
        <pc:sldMkLst>
          <pc:docMk/>
          <pc:sldMk cId="1386856180" sldId="258"/>
        </pc:sldMkLst>
      </pc:sldChg>
      <pc:sldChg chg="del mod modShow">
        <pc:chgData name="Marco Weber" userId="ba57cdfd-6411-46a3-8206-49c2bc0800f0" providerId="ADAL" clId="{1C71F4AA-86D0-4374-9C88-286F73F86A60}" dt="2023-11-14T15:15:44.778" v="1894" actId="47"/>
        <pc:sldMkLst>
          <pc:docMk/>
          <pc:sldMk cId="2909429159" sldId="259"/>
        </pc:sldMkLst>
      </pc:sldChg>
      <pc:sldChg chg="del">
        <pc:chgData name="Marco Weber" userId="ba57cdfd-6411-46a3-8206-49c2bc0800f0" providerId="ADAL" clId="{1C71F4AA-86D0-4374-9C88-286F73F86A60}" dt="2023-11-13T12:29:25.790" v="0" actId="47"/>
        <pc:sldMkLst>
          <pc:docMk/>
          <pc:sldMk cId="1800092631" sldId="260"/>
        </pc:sldMkLst>
      </pc:sldChg>
      <pc:sldChg chg="del mod modShow">
        <pc:chgData name="Marco Weber" userId="ba57cdfd-6411-46a3-8206-49c2bc0800f0" providerId="ADAL" clId="{1C71F4AA-86D0-4374-9C88-286F73F86A60}" dt="2023-11-14T15:15:41.493" v="1892" actId="47"/>
        <pc:sldMkLst>
          <pc:docMk/>
          <pc:sldMk cId="151039115" sldId="261"/>
        </pc:sldMkLst>
      </pc:sldChg>
      <pc:sldChg chg="del mod modShow">
        <pc:chgData name="Marco Weber" userId="ba57cdfd-6411-46a3-8206-49c2bc0800f0" providerId="ADAL" clId="{1C71F4AA-86D0-4374-9C88-286F73F86A60}" dt="2023-11-14T15:15:45.842" v="1895" actId="47"/>
        <pc:sldMkLst>
          <pc:docMk/>
          <pc:sldMk cId="3426909212" sldId="262"/>
        </pc:sldMkLst>
      </pc:sldChg>
      <pc:sldChg chg="addSp delSp modSp new mod ord modAnim">
        <pc:chgData name="Marco Weber" userId="ba57cdfd-6411-46a3-8206-49c2bc0800f0" providerId="ADAL" clId="{1C71F4AA-86D0-4374-9C88-286F73F86A60}" dt="2023-11-14T15:41:27.971" v="1906" actId="14100"/>
        <pc:sldMkLst>
          <pc:docMk/>
          <pc:sldMk cId="78036954" sldId="263"/>
        </pc:sldMkLst>
        <pc:spChg chg="add del">
          <ac:chgData name="Marco Weber" userId="ba57cdfd-6411-46a3-8206-49c2bc0800f0" providerId="ADAL" clId="{1C71F4AA-86D0-4374-9C88-286F73F86A60}" dt="2023-11-13T17:38:09.987" v="1225" actId="22"/>
          <ac:spMkLst>
            <pc:docMk/>
            <pc:sldMk cId="78036954" sldId="263"/>
            <ac:spMk id="3" creationId="{BEDB2B53-AE75-B375-9665-FC89AF4A97B2}"/>
          </ac:spMkLst>
        </pc:spChg>
        <pc:spChg chg="add mod">
          <ac:chgData name="Marco Weber" userId="ba57cdfd-6411-46a3-8206-49c2bc0800f0" providerId="ADAL" clId="{1C71F4AA-86D0-4374-9C88-286F73F86A60}" dt="2023-11-13T12:46:31.035" v="320" actId="1036"/>
          <ac:spMkLst>
            <pc:docMk/>
            <pc:sldMk cId="78036954" sldId="263"/>
            <ac:spMk id="33" creationId="{01CB4A52-52D2-AC8D-B77E-59080A94A0CE}"/>
          </ac:spMkLst>
        </pc:spChg>
        <pc:spChg chg="add mod">
          <ac:chgData name="Marco Weber" userId="ba57cdfd-6411-46a3-8206-49c2bc0800f0" providerId="ADAL" clId="{1C71F4AA-86D0-4374-9C88-286F73F86A60}" dt="2023-11-13T12:48:22.333" v="373" actId="1076"/>
          <ac:spMkLst>
            <pc:docMk/>
            <pc:sldMk cId="78036954" sldId="263"/>
            <ac:spMk id="61" creationId="{2250F7A8-766B-0382-850D-DBD5F193FBFD}"/>
          </ac:spMkLst>
        </pc:spChg>
        <pc:spChg chg="add mod">
          <ac:chgData name="Marco Weber" userId="ba57cdfd-6411-46a3-8206-49c2bc0800f0" providerId="ADAL" clId="{1C71F4AA-86D0-4374-9C88-286F73F86A60}" dt="2023-11-13T12:46:31.035" v="320" actId="1036"/>
          <ac:spMkLst>
            <pc:docMk/>
            <pc:sldMk cId="78036954" sldId="263"/>
            <ac:spMk id="62" creationId="{6468F0F2-3A3C-7FE2-0B40-59C76482C7DF}"/>
          </ac:spMkLst>
        </pc:spChg>
        <pc:spChg chg="add mod">
          <ac:chgData name="Marco Weber" userId="ba57cdfd-6411-46a3-8206-49c2bc0800f0" providerId="ADAL" clId="{1C71F4AA-86D0-4374-9C88-286F73F86A60}" dt="2023-11-13T12:49:02.527" v="400" actId="1038"/>
          <ac:spMkLst>
            <pc:docMk/>
            <pc:sldMk cId="78036954" sldId="263"/>
            <ac:spMk id="63" creationId="{47FE1E02-1218-EEBB-FFA8-2822C9F0B884}"/>
          </ac:spMkLst>
        </pc:spChg>
        <pc:spChg chg="add mod">
          <ac:chgData name="Marco Weber" userId="ba57cdfd-6411-46a3-8206-49c2bc0800f0" providerId="ADAL" clId="{1C71F4AA-86D0-4374-9C88-286F73F86A60}" dt="2023-11-13T12:48:49.078" v="392" actId="1076"/>
          <ac:spMkLst>
            <pc:docMk/>
            <pc:sldMk cId="78036954" sldId="263"/>
            <ac:spMk id="64" creationId="{9A1EB6FC-D74F-309E-C2E0-778AA852267A}"/>
          </ac:spMkLst>
        </pc:spChg>
        <pc:spChg chg="add mod">
          <ac:chgData name="Marco Weber" userId="ba57cdfd-6411-46a3-8206-49c2bc0800f0" providerId="ADAL" clId="{1C71F4AA-86D0-4374-9C88-286F73F86A60}" dt="2023-11-13T12:46:31.035" v="320" actId="1036"/>
          <ac:spMkLst>
            <pc:docMk/>
            <pc:sldMk cId="78036954" sldId="263"/>
            <ac:spMk id="65" creationId="{059018E2-5B44-0FEA-402C-5F0C3A9743E4}"/>
          </ac:spMkLst>
        </pc:spChg>
        <pc:spChg chg="add mod">
          <ac:chgData name="Marco Weber" userId="ba57cdfd-6411-46a3-8206-49c2bc0800f0" providerId="ADAL" clId="{1C71F4AA-86D0-4374-9C88-286F73F86A60}" dt="2023-11-13T12:46:31.035" v="320" actId="1036"/>
          <ac:spMkLst>
            <pc:docMk/>
            <pc:sldMk cId="78036954" sldId="263"/>
            <ac:spMk id="66" creationId="{1BCB8E68-9CC7-23A0-7192-E8694D90227C}"/>
          </ac:spMkLst>
        </pc:spChg>
        <pc:spChg chg="add mod">
          <ac:chgData name="Marco Weber" userId="ba57cdfd-6411-46a3-8206-49c2bc0800f0" providerId="ADAL" clId="{1C71F4AA-86D0-4374-9C88-286F73F86A60}" dt="2023-11-13T12:46:31.035" v="320" actId="1036"/>
          <ac:spMkLst>
            <pc:docMk/>
            <pc:sldMk cId="78036954" sldId="263"/>
            <ac:spMk id="76" creationId="{2FA613E7-B4FD-E566-4CE1-9DB6380E09C8}"/>
          </ac:spMkLst>
        </pc:spChg>
        <pc:spChg chg="add mod">
          <ac:chgData name="Marco Weber" userId="ba57cdfd-6411-46a3-8206-49c2bc0800f0" providerId="ADAL" clId="{1C71F4AA-86D0-4374-9C88-286F73F86A60}" dt="2023-11-13T12:46:31.035" v="320" actId="1036"/>
          <ac:spMkLst>
            <pc:docMk/>
            <pc:sldMk cId="78036954" sldId="263"/>
            <ac:spMk id="77" creationId="{1A16F5FD-606B-3598-0448-A243483DEF05}"/>
          </ac:spMkLst>
        </pc:spChg>
        <pc:spChg chg="add mod">
          <ac:chgData name="Marco Weber" userId="ba57cdfd-6411-46a3-8206-49c2bc0800f0" providerId="ADAL" clId="{1C71F4AA-86D0-4374-9C88-286F73F86A60}" dt="2023-11-13T12:46:31.035" v="320" actId="1036"/>
          <ac:spMkLst>
            <pc:docMk/>
            <pc:sldMk cId="78036954" sldId="263"/>
            <ac:spMk id="78" creationId="{2D78D12F-537A-E0D5-BBCF-1931A593598A}"/>
          </ac:spMkLst>
        </pc:spChg>
        <pc:spChg chg="add mod ord">
          <ac:chgData name="Marco Weber" userId="ba57cdfd-6411-46a3-8206-49c2bc0800f0" providerId="ADAL" clId="{1C71F4AA-86D0-4374-9C88-286F73F86A60}" dt="2023-11-13T12:46:18.637" v="293" actId="208"/>
          <ac:spMkLst>
            <pc:docMk/>
            <pc:sldMk cId="78036954" sldId="263"/>
            <ac:spMk id="79" creationId="{7FEF3BF9-1C6D-862D-C4AF-FA80D5C8355B}"/>
          </ac:spMkLst>
        </pc:spChg>
        <pc:spChg chg="add mod">
          <ac:chgData name="Marco Weber" userId="ba57cdfd-6411-46a3-8206-49c2bc0800f0" providerId="ADAL" clId="{1C71F4AA-86D0-4374-9C88-286F73F86A60}" dt="2023-11-13T13:24:50.720" v="1215" actId="122"/>
          <ac:spMkLst>
            <pc:docMk/>
            <pc:sldMk cId="78036954" sldId="263"/>
            <ac:spMk id="80" creationId="{C8CCCE03-8CAD-25B2-090B-3711584BE852}"/>
          </ac:spMkLst>
        </pc:spChg>
        <pc:spChg chg="add mod">
          <ac:chgData name="Marco Weber" userId="ba57cdfd-6411-46a3-8206-49c2bc0800f0" providerId="ADAL" clId="{1C71F4AA-86D0-4374-9C88-286F73F86A60}" dt="2023-11-13T13:25:01.679" v="1218" actId="122"/>
          <ac:spMkLst>
            <pc:docMk/>
            <pc:sldMk cId="78036954" sldId="263"/>
            <ac:spMk id="81" creationId="{77FF732A-58FB-26A6-6B01-CBE49C197033}"/>
          </ac:spMkLst>
        </pc:spChg>
        <pc:spChg chg="add del mod">
          <ac:chgData name="Marco Weber" userId="ba57cdfd-6411-46a3-8206-49c2bc0800f0" providerId="ADAL" clId="{1C71F4AA-86D0-4374-9C88-286F73F86A60}" dt="2023-11-13T12:48:15.980" v="371" actId="478"/>
          <ac:spMkLst>
            <pc:docMk/>
            <pc:sldMk cId="78036954" sldId="263"/>
            <ac:spMk id="82" creationId="{2AA14622-F681-E5AF-2AA5-E5BC35155057}"/>
          </ac:spMkLst>
        </pc:spChg>
        <pc:spChg chg="add mod">
          <ac:chgData name="Marco Weber" userId="ba57cdfd-6411-46a3-8206-49c2bc0800f0" providerId="ADAL" clId="{1C71F4AA-86D0-4374-9C88-286F73F86A60}" dt="2023-11-13T12:48:36.916" v="375" actId="1076"/>
          <ac:spMkLst>
            <pc:docMk/>
            <pc:sldMk cId="78036954" sldId="263"/>
            <ac:spMk id="83" creationId="{1BDD0319-BD0A-FF5F-B09B-BB8494519117}"/>
          </ac:spMkLst>
        </pc:spChg>
        <pc:spChg chg="add mod">
          <ac:chgData name="Marco Weber" userId="ba57cdfd-6411-46a3-8206-49c2bc0800f0" providerId="ADAL" clId="{1C71F4AA-86D0-4374-9C88-286F73F86A60}" dt="2023-11-13T18:51:24.114" v="1853" actId="1036"/>
          <ac:spMkLst>
            <pc:docMk/>
            <pc:sldMk cId="78036954" sldId="263"/>
            <ac:spMk id="84" creationId="{AEAE23C1-6550-B425-3D0F-85E82ECA1FF7}"/>
          </ac:spMkLst>
        </pc:spChg>
        <pc:spChg chg="add mod">
          <ac:chgData name="Marco Weber" userId="ba57cdfd-6411-46a3-8206-49c2bc0800f0" providerId="ADAL" clId="{1C71F4AA-86D0-4374-9C88-286F73F86A60}" dt="2023-11-13T18:51:24.114" v="1853" actId="1036"/>
          <ac:spMkLst>
            <pc:docMk/>
            <pc:sldMk cId="78036954" sldId="263"/>
            <ac:spMk id="89" creationId="{24ECB317-23FB-190E-0B76-CEA76A7EE7CF}"/>
          </ac:spMkLst>
        </pc:spChg>
        <pc:spChg chg="add mod">
          <ac:chgData name="Marco Weber" userId="ba57cdfd-6411-46a3-8206-49c2bc0800f0" providerId="ADAL" clId="{1C71F4AA-86D0-4374-9C88-286F73F86A60}" dt="2023-11-13T12:54:50.585" v="577" actId="14100"/>
          <ac:spMkLst>
            <pc:docMk/>
            <pc:sldMk cId="78036954" sldId="263"/>
            <ac:spMk id="90" creationId="{DEABD165-0C79-86D3-12D9-AB3AB32ACD02}"/>
          </ac:spMkLst>
        </pc:spChg>
        <pc:spChg chg="add mod">
          <ac:chgData name="Marco Weber" userId="ba57cdfd-6411-46a3-8206-49c2bc0800f0" providerId="ADAL" clId="{1C71F4AA-86D0-4374-9C88-286F73F86A60}" dt="2023-11-13T18:51:24.114" v="1853" actId="1036"/>
          <ac:spMkLst>
            <pc:docMk/>
            <pc:sldMk cId="78036954" sldId="263"/>
            <ac:spMk id="99" creationId="{BBD3304E-4DCB-066C-3530-06CD303D61CD}"/>
          </ac:spMkLst>
        </pc:spChg>
        <pc:spChg chg="add mod">
          <ac:chgData name="Marco Weber" userId="ba57cdfd-6411-46a3-8206-49c2bc0800f0" providerId="ADAL" clId="{1C71F4AA-86D0-4374-9C88-286F73F86A60}" dt="2023-11-13T18:51:24.114" v="1853" actId="1036"/>
          <ac:spMkLst>
            <pc:docMk/>
            <pc:sldMk cId="78036954" sldId="263"/>
            <ac:spMk id="101" creationId="{650087B5-FC3E-2C41-D955-E34A89158771}"/>
          </ac:spMkLst>
        </pc:spChg>
        <pc:spChg chg="add mod">
          <ac:chgData name="Marco Weber" userId="ba57cdfd-6411-46a3-8206-49c2bc0800f0" providerId="ADAL" clId="{1C71F4AA-86D0-4374-9C88-286F73F86A60}" dt="2023-11-13T18:51:24.114" v="1853" actId="1036"/>
          <ac:spMkLst>
            <pc:docMk/>
            <pc:sldMk cId="78036954" sldId="263"/>
            <ac:spMk id="113" creationId="{E2796B64-8D1A-842C-2E3B-A1A5058954E5}"/>
          </ac:spMkLst>
        </pc:spChg>
        <pc:spChg chg="add mod">
          <ac:chgData name="Marco Weber" userId="ba57cdfd-6411-46a3-8206-49c2bc0800f0" providerId="ADAL" clId="{1C71F4AA-86D0-4374-9C88-286F73F86A60}" dt="2023-11-13T18:51:24.114" v="1853" actId="1036"/>
          <ac:spMkLst>
            <pc:docMk/>
            <pc:sldMk cId="78036954" sldId="263"/>
            <ac:spMk id="126" creationId="{823A246E-DB40-52A1-42B2-5CC8768CDC82}"/>
          </ac:spMkLst>
        </pc:spChg>
        <pc:spChg chg="add mod">
          <ac:chgData name="Marco Weber" userId="ba57cdfd-6411-46a3-8206-49c2bc0800f0" providerId="ADAL" clId="{1C71F4AA-86D0-4374-9C88-286F73F86A60}" dt="2023-11-13T18:51:24.114" v="1853" actId="1036"/>
          <ac:spMkLst>
            <pc:docMk/>
            <pc:sldMk cId="78036954" sldId="263"/>
            <ac:spMk id="127" creationId="{20FF1779-3587-5029-6229-A1FA04995D5C}"/>
          </ac:spMkLst>
        </pc:spChg>
        <pc:spChg chg="add mod">
          <ac:chgData name="Marco Weber" userId="ba57cdfd-6411-46a3-8206-49c2bc0800f0" providerId="ADAL" clId="{1C71F4AA-86D0-4374-9C88-286F73F86A60}" dt="2023-11-13T18:51:24.114" v="1853" actId="1036"/>
          <ac:spMkLst>
            <pc:docMk/>
            <pc:sldMk cId="78036954" sldId="263"/>
            <ac:spMk id="132" creationId="{0459A361-7344-E07F-1973-465D5FAFAA09}"/>
          </ac:spMkLst>
        </pc:spChg>
        <pc:spChg chg="add mod">
          <ac:chgData name="Marco Weber" userId="ba57cdfd-6411-46a3-8206-49c2bc0800f0" providerId="ADAL" clId="{1C71F4AA-86D0-4374-9C88-286F73F86A60}" dt="2023-11-13T18:51:24.114" v="1853" actId="1036"/>
          <ac:spMkLst>
            <pc:docMk/>
            <pc:sldMk cId="78036954" sldId="263"/>
            <ac:spMk id="135" creationId="{464B28AB-4138-555C-073E-E452A366D41A}"/>
          </ac:spMkLst>
        </pc:spChg>
        <pc:spChg chg="add mod">
          <ac:chgData name="Marco Weber" userId="ba57cdfd-6411-46a3-8206-49c2bc0800f0" providerId="ADAL" clId="{1C71F4AA-86D0-4374-9C88-286F73F86A60}" dt="2023-11-13T18:51:24.114" v="1853" actId="1036"/>
          <ac:spMkLst>
            <pc:docMk/>
            <pc:sldMk cId="78036954" sldId="263"/>
            <ac:spMk id="156" creationId="{7A599413-3840-A806-78A4-EBE649299361}"/>
          </ac:spMkLst>
        </pc:spChg>
        <pc:spChg chg="add mod">
          <ac:chgData name="Marco Weber" userId="ba57cdfd-6411-46a3-8206-49c2bc0800f0" providerId="ADAL" clId="{1C71F4AA-86D0-4374-9C88-286F73F86A60}" dt="2023-11-13T18:51:24.114" v="1853" actId="1036"/>
          <ac:spMkLst>
            <pc:docMk/>
            <pc:sldMk cId="78036954" sldId="263"/>
            <ac:spMk id="157" creationId="{F6B36B77-2EAE-1A37-10E5-2989B5DC5BDC}"/>
          </ac:spMkLst>
        </pc:spChg>
        <pc:spChg chg="add mod ord">
          <ac:chgData name="Marco Weber" userId="ba57cdfd-6411-46a3-8206-49c2bc0800f0" providerId="ADAL" clId="{1C71F4AA-86D0-4374-9C88-286F73F86A60}" dt="2023-11-13T18:51:35.286" v="1854" actId="14100"/>
          <ac:spMkLst>
            <pc:docMk/>
            <pc:sldMk cId="78036954" sldId="263"/>
            <ac:spMk id="158" creationId="{197713F4-8251-1B1F-480F-069207903933}"/>
          </ac:spMkLst>
        </pc:spChg>
        <pc:spChg chg="add mod ord">
          <ac:chgData name="Marco Weber" userId="ba57cdfd-6411-46a3-8206-49c2bc0800f0" providerId="ADAL" clId="{1C71F4AA-86D0-4374-9C88-286F73F86A60}" dt="2023-11-13T18:51:24.114" v="1853" actId="1036"/>
          <ac:spMkLst>
            <pc:docMk/>
            <pc:sldMk cId="78036954" sldId="263"/>
            <ac:spMk id="159" creationId="{B544A5BE-61F7-5460-FF91-E76060BB8628}"/>
          </ac:spMkLst>
        </pc:spChg>
        <pc:picChg chg="add del mod">
          <ac:chgData name="Marco Weber" userId="ba57cdfd-6411-46a3-8206-49c2bc0800f0" providerId="ADAL" clId="{1C71F4AA-86D0-4374-9C88-286F73F86A60}" dt="2023-11-13T12:41:46.865" v="124" actId="478"/>
          <ac:picMkLst>
            <pc:docMk/>
            <pc:sldMk cId="78036954" sldId="263"/>
            <ac:picMk id="2" creationId="{6B99B279-8004-D521-F98D-CB7ECF11F34B}"/>
          </ac:picMkLst>
        </pc:picChg>
        <pc:picChg chg="add del mod">
          <ac:chgData name="Marco Weber" userId="ba57cdfd-6411-46a3-8206-49c2bc0800f0" providerId="ADAL" clId="{1C71F4AA-86D0-4374-9C88-286F73F86A60}" dt="2023-11-13T12:41:48.171" v="125" actId="478"/>
          <ac:picMkLst>
            <pc:docMk/>
            <pc:sldMk cId="78036954" sldId="263"/>
            <ac:picMk id="4" creationId="{3CCF9988-B233-9D64-12B6-6CAC8EEAA2F7}"/>
          </ac:picMkLst>
        </pc:picChg>
        <pc:picChg chg="add mod">
          <ac:chgData name="Marco Weber" userId="ba57cdfd-6411-46a3-8206-49c2bc0800f0" providerId="ADAL" clId="{1C71F4AA-86D0-4374-9C88-286F73F86A60}" dt="2023-11-13T18:51:24.114" v="1853" actId="1036"/>
          <ac:picMkLst>
            <pc:docMk/>
            <pc:sldMk cId="78036954" sldId="263"/>
            <ac:picMk id="6" creationId="{8810695E-AFEE-4D78-3249-9877D6275385}"/>
          </ac:picMkLst>
        </pc:picChg>
        <pc:picChg chg="add mod">
          <ac:chgData name="Marco Weber" userId="ba57cdfd-6411-46a3-8206-49c2bc0800f0" providerId="ADAL" clId="{1C71F4AA-86D0-4374-9C88-286F73F86A60}" dt="2023-11-13T12:46:31.035" v="320" actId="1036"/>
          <ac:picMkLst>
            <pc:docMk/>
            <pc:sldMk cId="78036954" sldId="263"/>
            <ac:picMk id="8" creationId="{15445E7D-69BD-5494-7075-79EC62FF0E7F}"/>
          </ac:picMkLst>
        </pc:picChg>
        <pc:picChg chg="add mod">
          <ac:chgData name="Marco Weber" userId="ba57cdfd-6411-46a3-8206-49c2bc0800f0" providerId="ADAL" clId="{1C71F4AA-86D0-4374-9C88-286F73F86A60}" dt="2023-11-13T12:46:31.035" v="320" actId="1036"/>
          <ac:picMkLst>
            <pc:docMk/>
            <pc:sldMk cId="78036954" sldId="263"/>
            <ac:picMk id="10" creationId="{94663CCF-7CFB-4651-7E6D-EF6176BCCE38}"/>
          </ac:picMkLst>
        </pc:picChg>
        <pc:picChg chg="add mod">
          <ac:chgData name="Marco Weber" userId="ba57cdfd-6411-46a3-8206-49c2bc0800f0" providerId="ADAL" clId="{1C71F4AA-86D0-4374-9C88-286F73F86A60}" dt="2023-11-13T12:46:31.035" v="320" actId="1036"/>
          <ac:picMkLst>
            <pc:docMk/>
            <pc:sldMk cId="78036954" sldId="263"/>
            <ac:picMk id="12" creationId="{4B9B06B1-5B2E-ED10-41C7-C3A4A3D6E137}"/>
          </ac:picMkLst>
        </pc:picChg>
        <pc:picChg chg="add mod">
          <ac:chgData name="Marco Weber" userId="ba57cdfd-6411-46a3-8206-49c2bc0800f0" providerId="ADAL" clId="{1C71F4AA-86D0-4374-9C88-286F73F86A60}" dt="2023-11-13T18:51:24.114" v="1853" actId="1036"/>
          <ac:picMkLst>
            <pc:docMk/>
            <pc:sldMk cId="78036954" sldId="263"/>
            <ac:picMk id="14" creationId="{9658BF04-6DB2-0158-159B-45C6BD0F67EF}"/>
          </ac:picMkLst>
        </pc:picChg>
        <pc:picChg chg="add mod">
          <ac:chgData name="Marco Weber" userId="ba57cdfd-6411-46a3-8206-49c2bc0800f0" providerId="ADAL" clId="{1C71F4AA-86D0-4374-9C88-286F73F86A60}" dt="2023-11-13T12:46:31.035" v="320" actId="1036"/>
          <ac:picMkLst>
            <pc:docMk/>
            <pc:sldMk cId="78036954" sldId="263"/>
            <ac:picMk id="16" creationId="{8F41624C-AA60-8334-452A-48911CE97041}"/>
          </ac:picMkLst>
        </pc:picChg>
        <pc:picChg chg="add mod">
          <ac:chgData name="Marco Weber" userId="ba57cdfd-6411-46a3-8206-49c2bc0800f0" providerId="ADAL" clId="{1C71F4AA-86D0-4374-9C88-286F73F86A60}" dt="2023-11-13T12:46:31.035" v="320" actId="1036"/>
          <ac:picMkLst>
            <pc:docMk/>
            <pc:sldMk cId="78036954" sldId="263"/>
            <ac:picMk id="18" creationId="{6671A8AA-AE2A-7B40-7B39-C910C793F8FF}"/>
          </ac:picMkLst>
        </pc:picChg>
        <pc:picChg chg="add mod">
          <ac:chgData name="Marco Weber" userId="ba57cdfd-6411-46a3-8206-49c2bc0800f0" providerId="ADAL" clId="{1C71F4AA-86D0-4374-9C88-286F73F86A60}" dt="2023-11-13T12:46:31.035" v="320" actId="1036"/>
          <ac:picMkLst>
            <pc:docMk/>
            <pc:sldMk cId="78036954" sldId="263"/>
            <ac:picMk id="20" creationId="{5278A1F1-E414-0CC2-C75B-62E5532442D1}"/>
          </ac:picMkLst>
        </pc:picChg>
        <pc:picChg chg="add mod">
          <ac:chgData name="Marco Weber" userId="ba57cdfd-6411-46a3-8206-49c2bc0800f0" providerId="ADAL" clId="{1C71F4AA-86D0-4374-9C88-286F73F86A60}" dt="2023-11-13T18:51:24.114" v="1853" actId="1036"/>
          <ac:picMkLst>
            <pc:docMk/>
            <pc:sldMk cId="78036954" sldId="263"/>
            <ac:picMk id="22" creationId="{B504B39B-E9CB-F9A9-4B8A-28D840B4A9F7}"/>
          </ac:picMkLst>
        </pc:picChg>
        <pc:picChg chg="add mod">
          <ac:chgData name="Marco Weber" userId="ba57cdfd-6411-46a3-8206-49c2bc0800f0" providerId="ADAL" clId="{1C71F4AA-86D0-4374-9C88-286F73F86A60}" dt="2023-11-13T18:51:24.114" v="1853" actId="1036"/>
          <ac:picMkLst>
            <pc:docMk/>
            <pc:sldMk cId="78036954" sldId="263"/>
            <ac:picMk id="24" creationId="{1A01DCB4-037E-022E-7402-7940EF300B2E}"/>
          </ac:picMkLst>
        </pc:picChg>
        <pc:picChg chg="add del mod">
          <ac:chgData name="Marco Weber" userId="ba57cdfd-6411-46a3-8206-49c2bc0800f0" providerId="ADAL" clId="{1C71F4AA-86D0-4374-9C88-286F73F86A60}" dt="2023-11-13T12:36:26.032" v="32" actId="478"/>
          <ac:picMkLst>
            <pc:docMk/>
            <pc:sldMk cId="78036954" sldId="263"/>
            <ac:picMk id="26" creationId="{C812260F-0A5E-98B0-C5E1-8BE5ED0771BF}"/>
          </ac:picMkLst>
        </pc:picChg>
        <pc:picChg chg="add mod">
          <ac:chgData name="Marco Weber" userId="ba57cdfd-6411-46a3-8206-49c2bc0800f0" providerId="ADAL" clId="{1C71F4AA-86D0-4374-9C88-286F73F86A60}" dt="2023-11-13T18:51:24.114" v="1853" actId="1036"/>
          <ac:picMkLst>
            <pc:docMk/>
            <pc:sldMk cId="78036954" sldId="263"/>
            <ac:picMk id="28" creationId="{EFD36994-DD2B-64EB-6378-3B1546378007}"/>
          </ac:picMkLst>
        </pc:picChg>
        <pc:picChg chg="add mod">
          <ac:chgData name="Marco Weber" userId="ba57cdfd-6411-46a3-8206-49c2bc0800f0" providerId="ADAL" clId="{1C71F4AA-86D0-4374-9C88-286F73F86A60}" dt="2023-11-13T18:51:24.114" v="1853" actId="1036"/>
          <ac:picMkLst>
            <pc:docMk/>
            <pc:sldMk cId="78036954" sldId="263"/>
            <ac:picMk id="30" creationId="{6D88DEF2-5604-D65C-1EAE-579E282C32E6}"/>
          </ac:picMkLst>
        </pc:picChg>
        <pc:picChg chg="add mod">
          <ac:chgData name="Marco Weber" userId="ba57cdfd-6411-46a3-8206-49c2bc0800f0" providerId="ADAL" clId="{1C71F4AA-86D0-4374-9C88-286F73F86A60}" dt="2023-11-13T18:51:24.114" v="1853" actId="1036"/>
          <ac:picMkLst>
            <pc:docMk/>
            <pc:sldMk cId="78036954" sldId="263"/>
            <ac:picMk id="32" creationId="{7E853573-F513-BABA-8A34-A72EB8FF7C03}"/>
          </ac:picMkLst>
        </pc:picChg>
        <pc:picChg chg="add mod">
          <ac:chgData name="Marco Weber" userId="ba57cdfd-6411-46a3-8206-49c2bc0800f0" providerId="ADAL" clId="{1C71F4AA-86D0-4374-9C88-286F73F86A60}" dt="2023-11-13T12:46:31.035" v="320" actId="1036"/>
          <ac:picMkLst>
            <pc:docMk/>
            <pc:sldMk cId="78036954" sldId="263"/>
            <ac:picMk id="34" creationId="{DFABE202-5A8E-A54E-BA03-D0D54525803E}"/>
          </ac:picMkLst>
        </pc:picChg>
        <pc:picChg chg="add mod">
          <ac:chgData name="Marco Weber" userId="ba57cdfd-6411-46a3-8206-49c2bc0800f0" providerId="ADAL" clId="{1C71F4AA-86D0-4374-9C88-286F73F86A60}" dt="2023-11-13T12:46:31.035" v="320" actId="1036"/>
          <ac:picMkLst>
            <pc:docMk/>
            <pc:sldMk cId="78036954" sldId="263"/>
            <ac:picMk id="35" creationId="{FCD8691F-B621-6095-09E5-552E66BD5B59}"/>
          </ac:picMkLst>
        </pc:picChg>
        <pc:picChg chg="add mod">
          <ac:chgData name="Marco Weber" userId="ba57cdfd-6411-46a3-8206-49c2bc0800f0" providerId="ADAL" clId="{1C71F4AA-86D0-4374-9C88-286F73F86A60}" dt="2023-11-13T12:49:02.527" v="400" actId="1038"/>
          <ac:picMkLst>
            <pc:docMk/>
            <pc:sldMk cId="78036954" sldId="263"/>
            <ac:picMk id="36" creationId="{A5291E86-39DF-BE8C-AA61-17284E81DF7B}"/>
          </ac:picMkLst>
        </pc:picChg>
        <pc:picChg chg="add del mod">
          <ac:chgData name="Marco Weber" userId="ba57cdfd-6411-46a3-8206-49c2bc0800f0" providerId="ADAL" clId="{1C71F4AA-86D0-4374-9C88-286F73F86A60}" dt="2023-11-13T12:39:32.047" v="91" actId="21"/>
          <ac:picMkLst>
            <pc:docMk/>
            <pc:sldMk cId="78036954" sldId="263"/>
            <ac:picMk id="38" creationId="{194842F8-36ED-B669-F20D-6CB7AAB2F1CD}"/>
          </ac:picMkLst>
        </pc:picChg>
        <pc:picChg chg="add mod">
          <ac:chgData name="Marco Weber" userId="ba57cdfd-6411-46a3-8206-49c2bc0800f0" providerId="ADAL" clId="{1C71F4AA-86D0-4374-9C88-286F73F86A60}" dt="2023-11-13T12:46:31.035" v="320" actId="1036"/>
          <ac:picMkLst>
            <pc:docMk/>
            <pc:sldMk cId="78036954" sldId="263"/>
            <ac:picMk id="39" creationId="{D6636451-A2B3-2E24-F8BC-06297C661CB5}"/>
          </ac:picMkLst>
        </pc:picChg>
        <pc:picChg chg="add mod">
          <ac:chgData name="Marco Weber" userId="ba57cdfd-6411-46a3-8206-49c2bc0800f0" providerId="ADAL" clId="{1C71F4AA-86D0-4374-9C88-286F73F86A60}" dt="2023-11-13T12:46:31.035" v="320" actId="1036"/>
          <ac:picMkLst>
            <pc:docMk/>
            <pc:sldMk cId="78036954" sldId="263"/>
            <ac:picMk id="54" creationId="{35CCCE90-7472-C9EA-07D8-20E873407782}"/>
          </ac:picMkLst>
        </pc:picChg>
        <pc:picChg chg="add mod">
          <ac:chgData name="Marco Weber" userId="ba57cdfd-6411-46a3-8206-49c2bc0800f0" providerId="ADAL" clId="{1C71F4AA-86D0-4374-9C88-286F73F86A60}" dt="2023-11-13T18:51:24.114" v="1853" actId="1036"/>
          <ac:picMkLst>
            <pc:docMk/>
            <pc:sldMk cId="78036954" sldId="263"/>
            <ac:picMk id="100" creationId="{99AC527E-6415-363E-F4F6-4FA24C7E230A}"/>
          </ac:picMkLst>
        </pc:picChg>
        <pc:picChg chg="add mod">
          <ac:chgData name="Marco Weber" userId="ba57cdfd-6411-46a3-8206-49c2bc0800f0" providerId="ADAL" clId="{1C71F4AA-86D0-4374-9C88-286F73F86A60}" dt="2023-11-13T18:51:24.114" v="1853" actId="1036"/>
          <ac:picMkLst>
            <pc:docMk/>
            <pc:sldMk cId="78036954" sldId="263"/>
            <ac:picMk id="112" creationId="{765FBAA0-6081-66FA-EA02-3783C78415B7}"/>
          </ac:picMkLst>
        </pc:picChg>
        <pc:picChg chg="add mod">
          <ac:chgData name="Marco Weber" userId="ba57cdfd-6411-46a3-8206-49c2bc0800f0" providerId="ADAL" clId="{1C71F4AA-86D0-4374-9C88-286F73F86A60}" dt="2023-11-13T18:51:24.114" v="1853" actId="1036"/>
          <ac:picMkLst>
            <pc:docMk/>
            <pc:sldMk cId="78036954" sldId="263"/>
            <ac:picMk id="134" creationId="{0BF96DC7-8147-EB6C-9F67-6EA4D3CED98E}"/>
          </ac:picMkLst>
        </pc:picChg>
        <pc:picChg chg="add del mod">
          <ac:chgData name="Marco Weber" userId="ba57cdfd-6411-46a3-8206-49c2bc0800f0" providerId="ADAL" clId="{1C71F4AA-86D0-4374-9C88-286F73F86A60}" dt="2023-11-13T13:23:57.330" v="1178" actId="21"/>
          <ac:picMkLst>
            <pc:docMk/>
            <pc:sldMk cId="78036954" sldId="263"/>
            <ac:picMk id="161" creationId="{039177F9-37CD-B867-C381-9A705A7EB946}"/>
          </ac:picMkLst>
        </pc:picChg>
        <pc:cxnChg chg="add mod">
          <ac:chgData name="Marco Weber" userId="ba57cdfd-6411-46a3-8206-49c2bc0800f0" providerId="ADAL" clId="{1C71F4AA-86D0-4374-9C88-286F73F86A60}" dt="2023-11-14T15:41:27.971" v="1906" actId="14100"/>
          <ac:cxnSpMkLst>
            <pc:docMk/>
            <pc:sldMk cId="78036954" sldId="263"/>
            <ac:cxnSpMk id="3" creationId="{9FE3C9D5-9A9C-C028-BED0-84696928EB57}"/>
          </ac:cxnSpMkLst>
        </pc:cxnChg>
        <pc:cxnChg chg="add mod">
          <ac:chgData name="Marco Weber" userId="ba57cdfd-6411-46a3-8206-49c2bc0800f0" providerId="ADAL" clId="{1C71F4AA-86D0-4374-9C88-286F73F86A60}" dt="2023-11-13T12:46:31.035" v="320" actId="1036"/>
          <ac:cxnSpMkLst>
            <pc:docMk/>
            <pc:sldMk cId="78036954" sldId="263"/>
            <ac:cxnSpMk id="41" creationId="{FA77F609-CE48-C615-61D8-2B7C3EA2298D}"/>
          </ac:cxnSpMkLst>
        </pc:cxnChg>
        <pc:cxnChg chg="add mod">
          <ac:chgData name="Marco Weber" userId="ba57cdfd-6411-46a3-8206-49c2bc0800f0" providerId="ADAL" clId="{1C71F4AA-86D0-4374-9C88-286F73F86A60}" dt="2023-11-13T12:46:31.035" v="320" actId="1036"/>
          <ac:cxnSpMkLst>
            <pc:docMk/>
            <pc:sldMk cId="78036954" sldId="263"/>
            <ac:cxnSpMk id="42" creationId="{ADE0F346-6246-4A14-836E-48E851FD1C2E}"/>
          </ac:cxnSpMkLst>
        </pc:cxnChg>
        <pc:cxnChg chg="add mod">
          <ac:chgData name="Marco Weber" userId="ba57cdfd-6411-46a3-8206-49c2bc0800f0" providerId="ADAL" clId="{1C71F4AA-86D0-4374-9C88-286F73F86A60}" dt="2023-11-13T12:46:31.035" v="320" actId="1036"/>
          <ac:cxnSpMkLst>
            <pc:docMk/>
            <pc:sldMk cId="78036954" sldId="263"/>
            <ac:cxnSpMk id="45" creationId="{7D2CD19A-9C3E-8B96-55CF-8041EBC3BA12}"/>
          </ac:cxnSpMkLst>
        </pc:cxnChg>
        <pc:cxnChg chg="add mod">
          <ac:chgData name="Marco Weber" userId="ba57cdfd-6411-46a3-8206-49c2bc0800f0" providerId="ADAL" clId="{1C71F4AA-86D0-4374-9C88-286F73F86A60}" dt="2023-11-13T12:46:31.035" v="320" actId="1036"/>
          <ac:cxnSpMkLst>
            <pc:docMk/>
            <pc:sldMk cId="78036954" sldId="263"/>
            <ac:cxnSpMk id="48" creationId="{A4283A1A-05E0-256B-21E6-EFA12C99E67B}"/>
          </ac:cxnSpMkLst>
        </pc:cxnChg>
        <pc:cxnChg chg="add mod">
          <ac:chgData name="Marco Weber" userId="ba57cdfd-6411-46a3-8206-49c2bc0800f0" providerId="ADAL" clId="{1C71F4AA-86D0-4374-9C88-286F73F86A60}" dt="2023-11-13T12:49:02.527" v="400" actId="1038"/>
          <ac:cxnSpMkLst>
            <pc:docMk/>
            <pc:sldMk cId="78036954" sldId="263"/>
            <ac:cxnSpMk id="51" creationId="{EA3CC972-0A2A-802E-5B94-92767F772F62}"/>
          </ac:cxnSpMkLst>
        </pc:cxnChg>
        <pc:cxnChg chg="add mod">
          <ac:chgData name="Marco Weber" userId="ba57cdfd-6411-46a3-8206-49c2bc0800f0" providerId="ADAL" clId="{1C71F4AA-86D0-4374-9C88-286F73F86A60}" dt="2023-11-13T12:49:02.527" v="400" actId="1038"/>
          <ac:cxnSpMkLst>
            <pc:docMk/>
            <pc:sldMk cId="78036954" sldId="263"/>
            <ac:cxnSpMk id="55" creationId="{93B60D0D-62A6-EB3E-7F4E-6B79B433812E}"/>
          </ac:cxnSpMkLst>
        </pc:cxnChg>
        <pc:cxnChg chg="add mod">
          <ac:chgData name="Marco Weber" userId="ba57cdfd-6411-46a3-8206-49c2bc0800f0" providerId="ADAL" clId="{1C71F4AA-86D0-4374-9C88-286F73F86A60}" dt="2023-11-13T12:49:02.527" v="400" actId="1038"/>
          <ac:cxnSpMkLst>
            <pc:docMk/>
            <pc:sldMk cId="78036954" sldId="263"/>
            <ac:cxnSpMk id="58" creationId="{DC6B3AA5-ED92-6D13-214A-1088D9EF6ED7}"/>
          </ac:cxnSpMkLst>
        </pc:cxnChg>
        <pc:cxnChg chg="add del mod">
          <ac:chgData name="Marco Weber" userId="ba57cdfd-6411-46a3-8206-49c2bc0800f0" providerId="ADAL" clId="{1C71F4AA-86D0-4374-9C88-286F73F86A60}" dt="2023-11-13T12:44:02.322" v="234" actId="21"/>
          <ac:cxnSpMkLst>
            <pc:docMk/>
            <pc:sldMk cId="78036954" sldId="263"/>
            <ac:cxnSpMk id="67" creationId="{4FC562A8-0652-0CED-1413-47A32FE862AF}"/>
          </ac:cxnSpMkLst>
        </pc:cxnChg>
        <pc:cxnChg chg="add mod">
          <ac:chgData name="Marco Weber" userId="ba57cdfd-6411-46a3-8206-49c2bc0800f0" providerId="ADAL" clId="{1C71F4AA-86D0-4374-9C88-286F73F86A60}" dt="2023-11-13T12:46:31.035" v="320" actId="1036"/>
          <ac:cxnSpMkLst>
            <pc:docMk/>
            <pc:sldMk cId="78036954" sldId="263"/>
            <ac:cxnSpMk id="70" creationId="{66891431-9707-CA75-D459-05DFABF680DF}"/>
          </ac:cxnSpMkLst>
        </pc:cxnChg>
        <pc:cxnChg chg="add mod">
          <ac:chgData name="Marco Weber" userId="ba57cdfd-6411-46a3-8206-49c2bc0800f0" providerId="ADAL" clId="{1C71F4AA-86D0-4374-9C88-286F73F86A60}" dt="2023-11-13T12:46:31.035" v="320" actId="1036"/>
          <ac:cxnSpMkLst>
            <pc:docMk/>
            <pc:sldMk cId="78036954" sldId="263"/>
            <ac:cxnSpMk id="73" creationId="{495F1112-6C7B-19DB-D895-43C9024D6D57}"/>
          </ac:cxnSpMkLst>
        </pc:cxnChg>
        <pc:cxnChg chg="add mod">
          <ac:chgData name="Marco Weber" userId="ba57cdfd-6411-46a3-8206-49c2bc0800f0" providerId="ADAL" clId="{1C71F4AA-86D0-4374-9C88-286F73F86A60}" dt="2023-11-13T18:51:24.114" v="1853" actId="1036"/>
          <ac:cxnSpMkLst>
            <pc:docMk/>
            <pc:sldMk cId="78036954" sldId="263"/>
            <ac:cxnSpMk id="86" creationId="{AB063D09-C8AB-BAA9-3651-E0FED1729E43}"/>
          </ac:cxnSpMkLst>
        </pc:cxnChg>
        <pc:cxnChg chg="add mod">
          <ac:chgData name="Marco Weber" userId="ba57cdfd-6411-46a3-8206-49c2bc0800f0" providerId="ADAL" clId="{1C71F4AA-86D0-4374-9C88-286F73F86A60}" dt="2023-11-13T12:52:08.203" v="549" actId="14100"/>
          <ac:cxnSpMkLst>
            <pc:docMk/>
            <pc:sldMk cId="78036954" sldId="263"/>
            <ac:cxnSpMk id="91" creationId="{C659A119-42E9-3B95-47BB-AF0C76A27C3C}"/>
          </ac:cxnSpMkLst>
        </pc:cxnChg>
        <pc:cxnChg chg="add mod">
          <ac:chgData name="Marco Weber" userId="ba57cdfd-6411-46a3-8206-49c2bc0800f0" providerId="ADAL" clId="{1C71F4AA-86D0-4374-9C88-286F73F86A60}" dt="2023-11-13T12:54:29.015" v="559" actId="14100"/>
          <ac:cxnSpMkLst>
            <pc:docMk/>
            <pc:sldMk cId="78036954" sldId="263"/>
            <ac:cxnSpMk id="95" creationId="{6EFE77D4-FF21-E07F-27F5-C3E3CC987250}"/>
          </ac:cxnSpMkLst>
        </pc:cxnChg>
        <pc:cxnChg chg="add mod">
          <ac:chgData name="Marco Weber" userId="ba57cdfd-6411-46a3-8206-49c2bc0800f0" providerId="ADAL" clId="{1C71F4AA-86D0-4374-9C88-286F73F86A60}" dt="2023-11-13T18:51:24.114" v="1853" actId="1036"/>
          <ac:cxnSpMkLst>
            <pc:docMk/>
            <pc:sldMk cId="78036954" sldId="263"/>
            <ac:cxnSpMk id="102" creationId="{0C8EE4F6-9A97-9DBC-BA0B-2EB3CDD1F403}"/>
          </ac:cxnSpMkLst>
        </pc:cxnChg>
        <pc:cxnChg chg="add mod">
          <ac:chgData name="Marco Weber" userId="ba57cdfd-6411-46a3-8206-49c2bc0800f0" providerId="ADAL" clId="{1C71F4AA-86D0-4374-9C88-286F73F86A60}" dt="2023-11-13T18:51:24.114" v="1853" actId="1036"/>
          <ac:cxnSpMkLst>
            <pc:docMk/>
            <pc:sldMk cId="78036954" sldId="263"/>
            <ac:cxnSpMk id="105" creationId="{0ADDD3FA-F636-D46B-87A4-D930E4EF058B}"/>
          </ac:cxnSpMkLst>
        </pc:cxnChg>
        <pc:cxnChg chg="add mod">
          <ac:chgData name="Marco Weber" userId="ba57cdfd-6411-46a3-8206-49c2bc0800f0" providerId="ADAL" clId="{1C71F4AA-86D0-4374-9C88-286F73F86A60}" dt="2023-11-13T13:00:29.465" v="721" actId="14100"/>
          <ac:cxnSpMkLst>
            <pc:docMk/>
            <pc:sldMk cId="78036954" sldId="263"/>
            <ac:cxnSpMk id="108" creationId="{C2DCA4C1-6730-E45F-4255-74812AFFC0B0}"/>
          </ac:cxnSpMkLst>
        </pc:cxnChg>
        <pc:cxnChg chg="add mod">
          <ac:chgData name="Marco Weber" userId="ba57cdfd-6411-46a3-8206-49c2bc0800f0" providerId="ADAL" clId="{1C71F4AA-86D0-4374-9C88-286F73F86A60}" dt="2023-11-13T18:51:24.114" v="1853" actId="1036"/>
          <ac:cxnSpMkLst>
            <pc:docMk/>
            <pc:sldMk cId="78036954" sldId="263"/>
            <ac:cxnSpMk id="114" creationId="{799AFE97-90E2-3378-2F0B-459A6A4956C9}"/>
          </ac:cxnSpMkLst>
        </pc:cxnChg>
        <pc:cxnChg chg="add mod">
          <ac:chgData name="Marco Weber" userId="ba57cdfd-6411-46a3-8206-49c2bc0800f0" providerId="ADAL" clId="{1C71F4AA-86D0-4374-9C88-286F73F86A60}" dt="2023-11-13T18:51:24.114" v="1853" actId="1036"/>
          <ac:cxnSpMkLst>
            <pc:docMk/>
            <pc:sldMk cId="78036954" sldId="263"/>
            <ac:cxnSpMk id="117" creationId="{8B40EA8B-5F7A-2921-0330-F0A5550A5398}"/>
          </ac:cxnSpMkLst>
        </pc:cxnChg>
        <pc:cxnChg chg="add mod">
          <ac:chgData name="Marco Weber" userId="ba57cdfd-6411-46a3-8206-49c2bc0800f0" providerId="ADAL" clId="{1C71F4AA-86D0-4374-9C88-286F73F86A60}" dt="2023-11-13T18:51:24.114" v="1853" actId="1036"/>
          <ac:cxnSpMkLst>
            <pc:docMk/>
            <pc:sldMk cId="78036954" sldId="263"/>
            <ac:cxnSpMk id="122" creationId="{8B65D435-0759-7354-6A8F-8F533B997653}"/>
          </ac:cxnSpMkLst>
        </pc:cxnChg>
        <pc:cxnChg chg="add mod">
          <ac:chgData name="Marco Weber" userId="ba57cdfd-6411-46a3-8206-49c2bc0800f0" providerId="ADAL" clId="{1C71F4AA-86D0-4374-9C88-286F73F86A60}" dt="2023-11-13T18:51:24.114" v="1853" actId="1036"/>
          <ac:cxnSpMkLst>
            <pc:docMk/>
            <pc:sldMk cId="78036954" sldId="263"/>
            <ac:cxnSpMk id="128" creationId="{9AA5D73D-886E-FD20-E3DB-C98CA9631AD8}"/>
          </ac:cxnSpMkLst>
        </pc:cxnChg>
        <pc:cxnChg chg="add mod">
          <ac:chgData name="Marco Weber" userId="ba57cdfd-6411-46a3-8206-49c2bc0800f0" providerId="ADAL" clId="{1C71F4AA-86D0-4374-9C88-286F73F86A60}" dt="2023-11-13T18:51:24.114" v="1853" actId="1036"/>
          <ac:cxnSpMkLst>
            <pc:docMk/>
            <pc:sldMk cId="78036954" sldId="263"/>
            <ac:cxnSpMk id="137" creationId="{C6C8CAC3-4F18-6588-07FE-992895C1BC02}"/>
          </ac:cxnSpMkLst>
        </pc:cxnChg>
        <pc:cxnChg chg="add mod">
          <ac:chgData name="Marco Weber" userId="ba57cdfd-6411-46a3-8206-49c2bc0800f0" providerId="ADAL" clId="{1C71F4AA-86D0-4374-9C88-286F73F86A60}" dt="2023-11-13T18:51:24.114" v="1853" actId="1036"/>
          <ac:cxnSpMkLst>
            <pc:docMk/>
            <pc:sldMk cId="78036954" sldId="263"/>
            <ac:cxnSpMk id="139" creationId="{EA07EA7E-10C8-0CF6-2302-030CD56B2D5B}"/>
          </ac:cxnSpMkLst>
        </pc:cxnChg>
        <pc:cxnChg chg="add mod">
          <ac:chgData name="Marco Weber" userId="ba57cdfd-6411-46a3-8206-49c2bc0800f0" providerId="ADAL" clId="{1C71F4AA-86D0-4374-9C88-286F73F86A60}" dt="2023-11-13T18:51:24.114" v="1853" actId="1036"/>
          <ac:cxnSpMkLst>
            <pc:docMk/>
            <pc:sldMk cId="78036954" sldId="263"/>
            <ac:cxnSpMk id="143" creationId="{8AA086EB-DB79-D059-E9D6-9C22881FC454}"/>
          </ac:cxnSpMkLst>
        </pc:cxnChg>
        <pc:cxnChg chg="add mod">
          <ac:chgData name="Marco Weber" userId="ba57cdfd-6411-46a3-8206-49c2bc0800f0" providerId="ADAL" clId="{1C71F4AA-86D0-4374-9C88-286F73F86A60}" dt="2023-11-13T18:51:24.114" v="1853" actId="1036"/>
          <ac:cxnSpMkLst>
            <pc:docMk/>
            <pc:sldMk cId="78036954" sldId="263"/>
            <ac:cxnSpMk id="148" creationId="{A18F212C-8B52-838A-A7AB-7664D8E475EA}"/>
          </ac:cxnSpMkLst>
        </pc:cxnChg>
        <pc:cxnChg chg="add mod">
          <ac:chgData name="Marco Weber" userId="ba57cdfd-6411-46a3-8206-49c2bc0800f0" providerId="ADAL" clId="{1C71F4AA-86D0-4374-9C88-286F73F86A60}" dt="2023-11-13T18:51:24.114" v="1853" actId="1036"/>
          <ac:cxnSpMkLst>
            <pc:docMk/>
            <pc:sldMk cId="78036954" sldId="263"/>
            <ac:cxnSpMk id="151" creationId="{DDA91962-B9D5-A057-C4E0-E0885867D184}"/>
          </ac:cxnSpMkLst>
        </pc:cxnChg>
      </pc:sldChg>
      <pc:sldChg chg="addSp modSp add del mod">
        <pc:chgData name="Marco Weber" userId="ba57cdfd-6411-46a3-8206-49c2bc0800f0" providerId="ADAL" clId="{1C71F4AA-86D0-4374-9C88-286F73F86A60}" dt="2023-11-13T13:15:01.749" v="1106" actId="47"/>
        <pc:sldMkLst>
          <pc:docMk/>
          <pc:sldMk cId="2640317051" sldId="264"/>
        </pc:sldMkLst>
        <pc:picChg chg="add mod">
          <ac:chgData name="Marco Weber" userId="ba57cdfd-6411-46a3-8206-49c2bc0800f0" providerId="ADAL" clId="{1C71F4AA-86D0-4374-9C88-286F73F86A60}" dt="2023-11-13T12:39:36.715" v="93" actId="1076"/>
          <ac:picMkLst>
            <pc:docMk/>
            <pc:sldMk cId="2640317051" sldId="264"/>
            <ac:picMk id="3" creationId="{97B8404E-81C6-F302-64A0-DAD76312B0A4}"/>
          </ac:picMkLst>
        </pc:picChg>
      </pc:sldChg>
      <pc:sldChg chg="addSp delSp modSp add mod delAnim modAnim">
        <pc:chgData name="Marco Weber" userId="ba57cdfd-6411-46a3-8206-49c2bc0800f0" providerId="ADAL" clId="{1C71F4AA-86D0-4374-9C88-286F73F86A60}" dt="2023-11-13T18:52:36.326" v="1891" actId="5793"/>
        <pc:sldMkLst>
          <pc:docMk/>
          <pc:sldMk cId="4026305859" sldId="264"/>
        </pc:sldMkLst>
        <pc:spChg chg="add mod">
          <ac:chgData name="Marco Weber" userId="ba57cdfd-6411-46a3-8206-49c2bc0800f0" providerId="ADAL" clId="{1C71F4AA-86D0-4374-9C88-286F73F86A60}" dt="2023-11-13T17:42:52.417" v="1470" actId="20577"/>
          <ac:spMkLst>
            <pc:docMk/>
            <pc:sldMk cId="4026305859" sldId="264"/>
            <ac:spMk id="3" creationId="{6C77B763-630A-283A-E3B5-31A5A165FEFE}"/>
          </ac:spMkLst>
        </pc:spChg>
        <pc:spChg chg="add mod">
          <ac:chgData name="Marco Weber" userId="ba57cdfd-6411-46a3-8206-49c2bc0800f0" providerId="ADAL" clId="{1C71F4AA-86D0-4374-9C88-286F73F86A60}" dt="2023-11-13T18:52:26.533" v="1871" actId="1036"/>
          <ac:spMkLst>
            <pc:docMk/>
            <pc:sldMk cId="4026305859" sldId="264"/>
            <ac:spMk id="5" creationId="{2FD1AE1D-5FF2-BBE6-189B-44333062B244}"/>
          </ac:spMkLst>
        </pc:spChg>
        <pc:spChg chg="add mod">
          <ac:chgData name="Marco Weber" userId="ba57cdfd-6411-46a3-8206-49c2bc0800f0" providerId="ADAL" clId="{1C71F4AA-86D0-4374-9C88-286F73F86A60}" dt="2023-11-13T18:52:36.326" v="1891" actId="5793"/>
          <ac:spMkLst>
            <pc:docMk/>
            <pc:sldMk cId="4026305859" sldId="264"/>
            <ac:spMk id="9" creationId="{B2E28EFF-2173-8ACE-E9ED-E0D3915CAEF7}"/>
          </ac:spMkLst>
        </pc:spChg>
        <pc:spChg chg="del">
          <ac:chgData name="Marco Weber" userId="ba57cdfd-6411-46a3-8206-49c2bc0800f0" providerId="ADAL" clId="{1C71F4AA-86D0-4374-9C88-286F73F86A60}" dt="2023-11-13T17:38:21.112" v="1228" actId="478"/>
          <ac:spMkLst>
            <pc:docMk/>
            <pc:sldMk cId="4026305859" sldId="264"/>
            <ac:spMk id="33" creationId="{01CB4A52-52D2-AC8D-B77E-59080A94A0CE}"/>
          </ac:spMkLst>
        </pc:spChg>
        <pc:spChg chg="del">
          <ac:chgData name="Marco Weber" userId="ba57cdfd-6411-46a3-8206-49c2bc0800f0" providerId="ADAL" clId="{1C71F4AA-86D0-4374-9C88-286F73F86A60}" dt="2023-11-13T17:38:21.112" v="1228" actId="478"/>
          <ac:spMkLst>
            <pc:docMk/>
            <pc:sldMk cId="4026305859" sldId="264"/>
            <ac:spMk id="61" creationId="{2250F7A8-766B-0382-850D-DBD5F193FBFD}"/>
          </ac:spMkLst>
        </pc:spChg>
        <pc:spChg chg="del">
          <ac:chgData name="Marco Weber" userId="ba57cdfd-6411-46a3-8206-49c2bc0800f0" providerId="ADAL" clId="{1C71F4AA-86D0-4374-9C88-286F73F86A60}" dt="2023-11-13T17:38:21.112" v="1228" actId="478"/>
          <ac:spMkLst>
            <pc:docMk/>
            <pc:sldMk cId="4026305859" sldId="264"/>
            <ac:spMk id="62" creationId="{6468F0F2-3A3C-7FE2-0B40-59C76482C7DF}"/>
          </ac:spMkLst>
        </pc:spChg>
        <pc:spChg chg="del">
          <ac:chgData name="Marco Weber" userId="ba57cdfd-6411-46a3-8206-49c2bc0800f0" providerId="ADAL" clId="{1C71F4AA-86D0-4374-9C88-286F73F86A60}" dt="2023-11-13T17:38:21.112" v="1228" actId="478"/>
          <ac:spMkLst>
            <pc:docMk/>
            <pc:sldMk cId="4026305859" sldId="264"/>
            <ac:spMk id="63" creationId="{47FE1E02-1218-EEBB-FFA8-2822C9F0B884}"/>
          </ac:spMkLst>
        </pc:spChg>
        <pc:spChg chg="del">
          <ac:chgData name="Marco Weber" userId="ba57cdfd-6411-46a3-8206-49c2bc0800f0" providerId="ADAL" clId="{1C71F4AA-86D0-4374-9C88-286F73F86A60}" dt="2023-11-13T17:38:21.112" v="1228" actId="478"/>
          <ac:spMkLst>
            <pc:docMk/>
            <pc:sldMk cId="4026305859" sldId="264"/>
            <ac:spMk id="64" creationId="{9A1EB6FC-D74F-309E-C2E0-778AA852267A}"/>
          </ac:spMkLst>
        </pc:spChg>
        <pc:spChg chg="del">
          <ac:chgData name="Marco Weber" userId="ba57cdfd-6411-46a3-8206-49c2bc0800f0" providerId="ADAL" clId="{1C71F4AA-86D0-4374-9C88-286F73F86A60}" dt="2023-11-13T17:38:21.112" v="1228" actId="478"/>
          <ac:spMkLst>
            <pc:docMk/>
            <pc:sldMk cId="4026305859" sldId="264"/>
            <ac:spMk id="65" creationId="{059018E2-5B44-0FEA-402C-5F0C3A9743E4}"/>
          </ac:spMkLst>
        </pc:spChg>
        <pc:spChg chg="del">
          <ac:chgData name="Marco Weber" userId="ba57cdfd-6411-46a3-8206-49c2bc0800f0" providerId="ADAL" clId="{1C71F4AA-86D0-4374-9C88-286F73F86A60}" dt="2023-11-13T17:38:21.112" v="1228" actId="478"/>
          <ac:spMkLst>
            <pc:docMk/>
            <pc:sldMk cId="4026305859" sldId="264"/>
            <ac:spMk id="66" creationId="{1BCB8E68-9CC7-23A0-7192-E8694D90227C}"/>
          </ac:spMkLst>
        </pc:spChg>
        <pc:spChg chg="del">
          <ac:chgData name="Marco Weber" userId="ba57cdfd-6411-46a3-8206-49c2bc0800f0" providerId="ADAL" clId="{1C71F4AA-86D0-4374-9C88-286F73F86A60}" dt="2023-11-13T17:38:21.112" v="1228" actId="478"/>
          <ac:spMkLst>
            <pc:docMk/>
            <pc:sldMk cId="4026305859" sldId="264"/>
            <ac:spMk id="76" creationId="{2FA613E7-B4FD-E566-4CE1-9DB6380E09C8}"/>
          </ac:spMkLst>
        </pc:spChg>
        <pc:spChg chg="del">
          <ac:chgData name="Marco Weber" userId="ba57cdfd-6411-46a3-8206-49c2bc0800f0" providerId="ADAL" clId="{1C71F4AA-86D0-4374-9C88-286F73F86A60}" dt="2023-11-13T17:38:21.112" v="1228" actId="478"/>
          <ac:spMkLst>
            <pc:docMk/>
            <pc:sldMk cId="4026305859" sldId="264"/>
            <ac:spMk id="77" creationId="{1A16F5FD-606B-3598-0448-A243483DEF05}"/>
          </ac:spMkLst>
        </pc:spChg>
        <pc:spChg chg="del">
          <ac:chgData name="Marco Weber" userId="ba57cdfd-6411-46a3-8206-49c2bc0800f0" providerId="ADAL" clId="{1C71F4AA-86D0-4374-9C88-286F73F86A60}" dt="2023-11-13T17:38:21.112" v="1228" actId="478"/>
          <ac:spMkLst>
            <pc:docMk/>
            <pc:sldMk cId="4026305859" sldId="264"/>
            <ac:spMk id="78" creationId="{2D78D12F-537A-E0D5-BBCF-1931A593598A}"/>
          </ac:spMkLst>
        </pc:spChg>
        <pc:spChg chg="del">
          <ac:chgData name="Marco Weber" userId="ba57cdfd-6411-46a3-8206-49c2bc0800f0" providerId="ADAL" clId="{1C71F4AA-86D0-4374-9C88-286F73F86A60}" dt="2023-11-13T17:38:18.198" v="1227" actId="478"/>
          <ac:spMkLst>
            <pc:docMk/>
            <pc:sldMk cId="4026305859" sldId="264"/>
            <ac:spMk id="79" creationId="{7FEF3BF9-1C6D-862D-C4AF-FA80D5C8355B}"/>
          </ac:spMkLst>
        </pc:spChg>
        <pc:spChg chg="del">
          <ac:chgData name="Marco Weber" userId="ba57cdfd-6411-46a3-8206-49c2bc0800f0" providerId="ADAL" clId="{1C71F4AA-86D0-4374-9C88-286F73F86A60}" dt="2023-11-13T17:38:21.112" v="1228" actId="478"/>
          <ac:spMkLst>
            <pc:docMk/>
            <pc:sldMk cId="4026305859" sldId="264"/>
            <ac:spMk id="80" creationId="{C8CCCE03-8CAD-25B2-090B-3711584BE852}"/>
          </ac:spMkLst>
        </pc:spChg>
        <pc:spChg chg="mod">
          <ac:chgData name="Marco Weber" userId="ba57cdfd-6411-46a3-8206-49c2bc0800f0" providerId="ADAL" clId="{1C71F4AA-86D0-4374-9C88-286F73F86A60}" dt="2023-11-13T18:49:34.902" v="1828" actId="20577"/>
          <ac:spMkLst>
            <pc:docMk/>
            <pc:sldMk cId="4026305859" sldId="264"/>
            <ac:spMk id="81" creationId="{77FF732A-58FB-26A6-6B01-CBE49C197033}"/>
          </ac:spMkLst>
        </pc:spChg>
        <pc:spChg chg="del">
          <ac:chgData name="Marco Weber" userId="ba57cdfd-6411-46a3-8206-49c2bc0800f0" providerId="ADAL" clId="{1C71F4AA-86D0-4374-9C88-286F73F86A60}" dt="2023-11-13T17:38:21.112" v="1228" actId="478"/>
          <ac:spMkLst>
            <pc:docMk/>
            <pc:sldMk cId="4026305859" sldId="264"/>
            <ac:spMk id="83" creationId="{1BDD0319-BD0A-FF5F-B09B-BB8494519117}"/>
          </ac:spMkLst>
        </pc:spChg>
        <pc:spChg chg="del mod">
          <ac:chgData name="Marco Weber" userId="ba57cdfd-6411-46a3-8206-49c2bc0800f0" providerId="ADAL" clId="{1C71F4AA-86D0-4374-9C88-286F73F86A60}" dt="2023-11-13T17:40:20.521" v="1284" actId="478"/>
          <ac:spMkLst>
            <pc:docMk/>
            <pc:sldMk cId="4026305859" sldId="264"/>
            <ac:spMk id="84" creationId="{AEAE23C1-6550-B425-3D0F-85E82ECA1FF7}"/>
          </ac:spMkLst>
        </pc:spChg>
        <pc:spChg chg="del">
          <ac:chgData name="Marco Weber" userId="ba57cdfd-6411-46a3-8206-49c2bc0800f0" providerId="ADAL" clId="{1C71F4AA-86D0-4374-9C88-286F73F86A60}" dt="2023-11-13T17:38:36.847" v="1232" actId="478"/>
          <ac:spMkLst>
            <pc:docMk/>
            <pc:sldMk cId="4026305859" sldId="264"/>
            <ac:spMk id="89" creationId="{24ECB317-23FB-190E-0B76-CEA76A7EE7CF}"/>
          </ac:spMkLst>
        </pc:spChg>
        <pc:spChg chg="del">
          <ac:chgData name="Marco Weber" userId="ba57cdfd-6411-46a3-8206-49c2bc0800f0" providerId="ADAL" clId="{1C71F4AA-86D0-4374-9C88-286F73F86A60}" dt="2023-11-13T17:38:21.112" v="1228" actId="478"/>
          <ac:spMkLst>
            <pc:docMk/>
            <pc:sldMk cId="4026305859" sldId="264"/>
            <ac:spMk id="90" creationId="{DEABD165-0C79-86D3-12D9-AB3AB32ACD02}"/>
          </ac:spMkLst>
        </pc:spChg>
        <pc:spChg chg="del">
          <ac:chgData name="Marco Weber" userId="ba57cdfd-6411-46a3-8206-49c2bc0800f0" providerId="ADAL" clId="{1C71F4AA-86D0-4374-9C88-286F73F86A60}" dt="2023-11-13T17:38:36.847" v="1232" actId="478"/>
          <ac:spMkLst>
            <pc:docMk/>
            <pc:sldMk cId="4026305859" sldId="264"/>
            <ac:spMk id="99" creationId="{BBD3304E-4DCB-066C-3530-06CD303D61CD}"/>
          </ac:spMkLst>
        </pc:spChg>
        <pc:spChg chg="del">
          <ac:chgData name="Marco Weber" userId="ba57cdfd-6411-46a3-8206-49c2bc0800f0" providerId="ADAL" clId="{1C71F4AA-86D0-4374-9C88-286F73F86A60}" dt="2023-11-13T17:38:39.622" v="1233" actId="478"/>
          <ac:spMkLst>
            <pc:docMk/>
            <pc:sldMk cId="4026305859" sldId="264"/>
            <ac:spMk id="101" creationId="{650087B5-FC3E-2C41-D955-E34A89158771}"/>
          </ac:spMkLst>
        </pc:spChg>
        <pc:spChg chg="del">
          <ac:chgData name="Marco Weber" userId="ba57cdfd-6411-46a3-8206-49c2bc0800f0" providerId="ADAL" clId="{1C71F4AA-86D0-4374-9C88-286F73F86A60}" dt="2023-11-13T17:38:39.622" v="1233" actId="478"/>
          <ac:spMkLst>
            <pc:docMk/>
            <pc:sldMk cId="4026305859" sldId="264"/>
            <ac:spMk id="113" creationId="{E2796B64-8D1A-842C-2E3B-A1A5058954E5}"/>
          </ac:spMkLst>
        </pc:spChg>
        <pc:spChg chg="del">
          <ac:chgData name="Marco Weber" userId="ba57cdfd-6411-46a3-8206-49c2bc0800f0" providerId="ADAL" clId="{1C71F4AA-86D0-4374-9C88-286F73F86A60}" dt="2023-11-13T17:38:39.622" v="1233" actId="478"/>
          <ac:spMkLst>
            <pc:docMk/>
            <pc:sldMk cId="4026305859" sldId="264"/>
            <ac:spMk id="126" creationId="{823A246E-DB40-52A1-42B2-5CC8768CDC82}"/>
          </ac:spMkLst>
        </pc:spChg>
        <pc:spChg chg="del">
          <ac:chgData name="Marco Weber" userId="ba57cdfd-6411-46a3-8206-49c2bc0800f0" providerId="ADAL" clId="{1C71F4AA-86D0-4374-9C88-286F73F86A60}" dt="2023-11-13T17:38:39.622" v="1233" actId="478"/>
          <ac:spMkLst>
            <pc:docMk/>
            <pc:sldMk cId="4026305859" sldId="264"/>
            <ac:spMk id="127" creationId="{20FF1779-3587-5029-6229-A1FA04995D5C}"/>
          </ac:spMkLst>
        </pc:spChg>
        <pc:spChg chg="del">
          <ac:chgData name="Marco Weber" userId="ba57cdfd-6411-46a3-8206-49c2bc0800f0" providerId="ADAL" clId="{1C71F4AA-86D0-4374-9C88-286F73F86A60}" dt="2023-11-13T17:38:39.622" v="1233" actId="478"/>
          <ac:spMkLst>
            <pc:docMk/>
            <pc:sldMk cId="4026305859" sldId="264"/>
            <ac:spMk id="132" creationId="{0459A361-7344-E07F-1973-465D5FAFAA09}"/>
          </ac:spMkLst>
        </pc:spChg>
        <pc:spChg chg="del">
          <ac:chgData name="Marco Weber" userId="ba57cdfd-6411-46a3-8206-49c2bc0800f0" providerId="ADAL" clId="{1C71F4AA-86D0-4374-9C88-286F73F86A60}" dt="2023-11-13T17:38:39.622" v="1233" actId="478"/>
          <ac:spMkLst>
            <pc:docMk/>
            <pc:sldMk cId="4026305859" sldId="264"/>
            <ac:spMk id="135" creationId="{464B28AB-4138-555C-073E-E452A366D41A}"/>
          </ac:spMkLst>
        </pc:spChg>
        <pc:spChg chg="del">
          <ac:chgData name="Marco Weber" userId="ba57cdfd-6411-46a3-8206-49c2bc0800f0" providerId="ADAL" clId="{1C71F4AA-86D0-4374-9C88-286F73F86A60}" dt="2023-11-13T17:38:39.622" v="1233" actId="478"/>
          <ac:spMkLst>
            <pc:docMk/>
            <pc:sldMk cId="4026305859" sldId="264"/>
            <ac:spMk id="156" creationId="{7A599413-3840-A806-78A4-EBE649299361}"/>
          </ac:spMkLst>
        </pc:spChg>
        <pc:spChg chg="del">
          <ac:chgData name="Marco Weber" userId="ba57cdfd-6411-46a3-8206-49c2bc0800f0" providerId="ADAL" clId="{1C71F4AA-86D0-4374-9C88-286F73F86A60}" dt="2023-11-13T17:38:39.622" v="1233" actId="478"/>
          <ac:spMkLst>
            <pc:docMk/>
            <pc:sldMk cId="4026305859" sldId="264"/>
            <ac:spMk id="157" creationId="{F6B36B77-2EAE-1A37-10E5-2989B5DC5BDC}"/>
          </ac:spMkLst>
        </pc:spChg>
        <pc:spChg chg="del mod">
          <ac:chgData name="Marco Weber" userId="ba57cdfd-6411-46a3-8206-49c2bc0800f0" providerId="ADAL" clId="{1C71F4AA-86D0-4374-9C88-286F73F86A60}" dt="2023-11-13T17:38:31.376" v="1230" actId="478"/>
          <ac:spMkLst>
            <pc:docMk/>
            <pc:sldMk cId="4026305859" sldId="264"/>
            <ac:spMk id="158" creationId="{197713F4-8251-1B1F-480F-069207903933}"/>
          </ac:spMkLst>
        </pc:spChg>
        <pc:spChg chg="del">
          <ac:chgData name="Marco Weber" userId="ba57cdfd-6411-46a3-8206-49c2bc0800f0" providerId="ADAL" clId="{1C71F4AA-86D0-4374-9C88-286F73F86A60}" dt="2023-11-13T17:38:39.622" v="1233" actId="478"/>
          <ac:spMkLst>
            <pc:docMk/>
            <pc:sldMk cId="4026305859" sldId="264"/>
            <ac:spMk id="159" creationId="{B544A5BE-61F7-5460-FF91-E76060BB8628}"/>
          </ac:spMkLst>
        </pc:spChg>
        <pc:picChg chg="add mod">
          <ac:chgData name="Marco Weber" userId="ba57cdfd-6411-46a3-8206-49c2bc0800f0" providerId="ADAL" clId="{1C71F4AA-86D0-4374-9C88-286F73F86A60}" dt="2023-11-13T17:39:49.762" v="1280" actId="1076"/>
          <ac:picMkLst>
            <pc:docMk/>
            <pc:sldMk cId="4026305859" sldId="264"/>
            <ac:picMk id="2" creationId="{9647C6E3-9CBC-8F12-5934-2BE0BB679FE2}"/>
          </ac:picMkLst>
        </pc:picChg>
        <pc:picChg chg="add mod">
          <ac:chgData name="Marco Weber" userId="ba57cdfd-6411-46a3-8206-49c2bc0800f0" providerId="ADAL" clId="{1C71F4AA-86D0-4374-9C88-286F73F86A60}" dt="2023-11-13T18:52:26.533" v="1871" actId="1036"/>
          <ac:picMkLst>
            <pc:docMk/>
            <pc:sldMk cId="4026305859" sldId="264"/>
            <ac:picMk id="4" creationId="{FBE7E3CB-FF57-2867-1A11-22E686B744B1}"/>
          </ac:picMkLst>
        </pc:picChg>
        <pc:picChg chg="del">
          <ac:chgData name="Marco Weber" userId="ba57cdfd-6411-46a3-8206-49c2bc0800f0" providerId="ADAL" clId="{1C71F4AA-86D0-4374-9C88-286F73F86A60}" dt="2023-11-13T17:38:36.847" v="1232" actId="478"/>
          <ac:picMkLst>
            <pc:docMk/>
            <pc:sldMk cId="4026305859" sldId="264"/>
            <ac:picMk id="6" creationId="{8810695E-AFEE-4D78-3249-9877D6275385}"/>
          </ac:picMkLst>
        </pc:picChg>
        <pc:picChg chg="add mod">
          <ac:chgData name="Marco Weber" userId="ba57cdfd-6411-46a3-8206-49c2bc0800f0" providerId="ADAL" clId="{1C71F4AA-86D0-4374-9C88-286F73F86A60}" dt="2023-11-13T18:52:32.590" v="1885" actId="1036"/>
          <ac:picMkLst>
            <pc:docMk/>
            <pc:sldMk cId="4026305859" sldId="264"/>
            <ac:picMk id="7" creationId="{C222683C-E54A-C439-467D-FCF1015CA63E}"/>
          </ac:picMkLst>
        </pc:picChg>
        <pc:picChg chg="del">
          <ac:chgData name="Marco Weber" userId="ba57cdfd-6411-46a3-8206-49c2bc0800f0" providerId="ADAL" clId="{1C71F4AA-86D0-4374-9C88-286F73F86A60}" dt="2023-11-13T17:38:21.112" v="1228" actId="478"/>
          <ac:picMkLst>
            <pc:docMk/>
            <pc:sldMk cId="4026305859" sldId="264"/>
            <ac:picMk id="8" creationId="{15445E7D-69BD-5494-7075-79EC62FF0E7F}"/>
          </ac:picMkLst>
        </pc:picChg>
        <pc:picChg chg="del">
          <ac:chgData name="Marco Weber" userId="ba57cdfd-6411-46a3-8206-49c2bc0800f0" providerId="ADAL" clId="{1C71F4AA-86D0-4374-9C88-286F73F86A60}" dt="2023-11-13T17:38:21.112" v="1228" actId="478"/>
          <ac:picMkLst>
            <pc:docMk/>
            <pc:sldMk cId="4026305859" sldId="264"/>
            <ac:picMk id="10" creationId="{94663CCF-7CFB-4651-7E6D-EF6176BCCE38}"/>
          </ac:picMkLst>
        </pc:picChg>
        <pc:picChg chg="del">
          <ac:chgData name="Marco Weber" userId="ba57cdfd-6411-46a3-8206-49c2bc0800f0" providerId="ADAL" clId="{1C71F4AA-86D0-4374-9C88-286F73F86A60}" dt="2023-11-13T17:38:21.112" v="1228" actId="478"/>
          <ac:picMkLst>
            <pc:docMk/>
            <pc:sldMk cId="4026305859" sldId="264"/>
            <ac:picMk id="12" creationId="{4B9B06B1-5B2E-ED10-41C7-C3A4A3D6E137}"/>
          </ac:picMkLst>
        </pc:picChg>
        <pc:picChg chg="del mod">
          <ac:chgData name="Marco Weber" userId="ba57cdfd-6411-46a3-8206-49c2bc0800f0" providerId="ADAL" clId="{1C71F4AA-86D0-4374-9C88-286F73F86A60}" dt="2023-11-13T17:40:21.613" v="1285" actId="478"/>
          <ac:picMkLst>
            <pc:docMk/>
            <pc:sldMk cId="4026305859" sldId="264"/>
            <ac:picMk id="14" creationId="{9658BF04-6DB2-0158-159B-45C6BD0F67EF}"/>
          </ac:picMkLst>
        </pc:picChg>
        <pc:picChg chg="del">
          <ac:chgData name="Marco Weber" userId="ba57cdfd-6411-46a3-8206-49c2bc0800f0" providerId="ADAL" clId="{1C71F4AA-86D0-4374-9C88-286F73F86A60}" dt="2023-11-13T17:38:21.112" v="1228" actId="478"/>
          <ac:picMkLst>
            <pc:docMk/>
            <pc:sldMk cId="4026305859" sldId="264"/>
            <ac:picMk id="16" creationId="{8F41624C-AA60-8334-452A-48911CE97041}"/>
          </ac:picMkLst>
        </pc:picChg>
        <pc:picChg chg="del">
          <ac:chgData name="Marco Weber" userId="ba57cdfd-6411-46a3-8206-49c2bc0800f0" providerId="ADAL" clId="{1C71F4AA-86D0-4374-9C88-286F73F86A60}" dt="2023-11-13T17:38:21.112" v="1228" actId="478"/>
          <ac:picMkLst>
            <pc:docMk/>
            <pc:sldMk cId="4026305859" sldId="264"/>
            <ac:picMk id="18" creationId="{6671A8AA-AE2A-7B40-7B39-C910C793F8FF}"/>
          </ac:picMkLst>
        </pc:picChg>
        <pc:picChg chg="del">
          <ac:chgData name="Marco Weber" userId="ba57cdfd-6411-46a3-8206-49c2bc0800f0" providerId="ADAL" clId="{1C71F4AA-86D0-4374-9C88-286F73F86A60}" dt="2023-11-13T17:38:21.112" v="1228" actId="478"/>
          <ac:picMkLst>
            <pc:docMk/>
            <pc:sldMk cId="4026305859" sldId="264"/>
            <ac:picMk id="20" creationId="{5278A1F1-E414-0CC2-C75B-62E5532442D1}"/>
          </ac:picMkLst>
        </pc:picChg>
        <pc:picChg chg="del">
          <ac:chgData name="Marco Weber" userId="ba57cdfd-6411-46a3-8206-49c2bc0800f0" providerId="ADAL" clId="{1C71F4AA-86D0-4374-9C88-286F73F86A60}" dt="2023-11-13T17:38:39.622" v="1233" actId="478"/>
          <ac:picMkLst>
            <pc:docMk/>
            <pc:sldMk cId="4026305859" sldId="264"/>
            <ac:picMk id="22" creationId="{B504B39B-E9CB-F9A9-4B8A-28D840B4A9F7}"/>
          </ac:picMkLst>
        </pc:picChg>
        <pc:picChg chg="del">
          <ac:chgData name="Marco Weber" userId="ba57cdfd-6411-46a3-8206-49c2bc0800f0" providerId="ADAL" clId="{1C71F4AA-86D0-4374-9C88-286F73F86A60}" dt="2023-11-13T17:38:39.622" v="1233" actId="478"/>
          <ac:picMkLst>
            <pc:docMk/>
            <pc:sldMk cId="4026305859" sldId="264"/>
            <ac:picMk id="24" creationId="{1A01DCB4-037E-022E-7402-7940EF300B2E}"/>
          </ac:picMkLst>
        </pc:picChg>
        <pc:picChg chg="del">
          <ac:chgData name="Marco Weber" userId="ba57cdfd-6411-46a3-8206-49c2bc0800f0" providerId="ADAL" clId="{1C71F4AA-86D0-4374-9C88-286F73F86A60}" dt="2023-11-13T17:38:39.622" v="1233" actId="478"/>
          <ac:picMkLst>
            <pc:docMk/>
            <pc:sldMk cId="4026305859" sldId="264"/>
            <ac:picMk id="28" creationId="{EFD36994-DD2B-64EB-6378-3B1546378007}"/>
          </ac:picMkLst>
        </pc:picChg>
        <pc:picChg chg="del">
          <ac:chgData name="Marco Weber" userId="ba57cdfd-6411-46a3-8206-49c2bc0800f0" providerId="ADAL" clId="{1C71F4AA-86D0-4374-9C88-286F73F86A60}" dt="2023-11-13T17:38:39.622" v="1233" actId="478"/>
          <ac:picMkLst>
            <pc:docMk/>
            <pc:sldMk cId="4026305859" sldId="264"/>
            <ac:picMk id="30" creationId="{6D88DEF2-5604-D65C-1EAE-579E282C32E6}"/>
          </ac:picMkLst>
        </pc:picChg>
        <pc:picChg chg="del">
          <ac:chgData name="Marco Weber" userId="ba57cdfd-6411-46a3-8206-49c2bc0800f0" providerId="ADAL" clId="{1C71F4AA-86D0-4374-9C88-286F73F86A60}" dt="2023-11-13T17:38:39.622" v="1233" actId="478"/>
          <ac:picMkLst>
            <pc:docMk/>
            <pc:sldMk cId="4026305859" sldId="264"/>
            <ac:picMk id="32" creationId="{7E853573-F513-BABA-8A34-A72EB8FF7C03}"/>
          </ac:picMkLst>
        </pc:picChg>
        <pc:picChg chg="del">
          <ac:chgData name="Marco Weber" userId="ba57cdfd-6411-46a3-8206-49c2bc0800f0" providerId="ADAL" clId="{1C71F4AA-86D0-4374-9C88-286F73F86A60}" dt="2023-11-13T17:38:21.112" v="1228" actId="478"/>
          <ac:picMkLst>
            <pc:docMk/>
            <pc:sldMk cId="4026305859" sldId="264"/>
            <ac:picMk id="34" creationId="{DFABE202-5A8E-A54E-BA03-D0D54525803E}"/>
          </ac:picMkLst>
        </pc:picChg>
        <pc:picChg chg="del">
          <ac:chgData name="Marco Weber" userId="ba57cdfd-6411-46a3-8206-49c2bc0800f0" providerId="ADAL" clId="{1C71F4AA-86D0-4374-9C88-286F73F86A60}" dt="2023-11-13T17:38:21.112" v="1228" actId="478"/>
          <ac:picMkLst>
            <pc:docMk/>
            <pc:sldMk cId="4026305859" sldId="264"/>
            <ac:picMk id="35" creationId="{FCD8691F-B621-6095-09E5-552E66BD5B59}"/>
          </ac:picMkLst>
        </pc:picChg>
        <pc:picChg chg="del">
          <ac:chgData name="Marco Weber" userId="ba57cdfd-6411-46a3-8206-49c2bc0800f0" providerId="ADAL" clId="{1C71F4AA-86D0-4374-9C88-286F73F86A60}" dt="2023-11-13T17:38:21.112" v="1228" actId="478"/>
          <ac:picMkLst>
            <pc:docMk/>
            <pc:sldMk cId="4026305859" sldId="264"/>
            <ac:picMk id="36" creationId="{A5291E86-39DF-BE8C-AA61-17284E81DF7B}"/>
          </ac:picMkLst>
        </pc:picChg>
        <pc:picChg chg="del">
          <ac:chgData name="Marco Weber" userId="ba57cdfd-6411-46a3-8206-49c2bc0800f0" providerId="ADAL" clId="{1C71F4AA-86D0-4374-9C88-286F73F86A60}" dt="2023-11-13T17:38:21.112" v="1228" actId="478"/>
          <ac:picMkLst>
            <pc:docMk/>
            <pc:sldMk cId="4026305859" sldId="264"/>
            <ac:picMk id="39" creationId="{D6636451-A2B3-2E24-F8BC-06297C661CB5}"/>
          </ac:picMkLst>
        </pc:picChg>
        <pc:picChg chg="del">
          <ac:chgData name="Marco Weber" userId="ba57cdfd-6411-46a3-8206-49c2bc0800f0" providerId="ADAL" clId="{1C71F4AA-86D0-4374-9C88-286F73F86A60}" dt="2023-11-13T17:38:21.112" v="1228" actId="478"/>
          <ac:picMkLst>
            <pc:docMk/>
            <pc:sldMk cId="4026305859" sldId="264"/>
            <ac:picMk id="54" creationId="{35CCCE90-7472-C9EA-07D8-20E873407782}"/>
          </ac:picMkLst>
        </pc:picChg>
        <pc:picChg chg="del">
          <ac:chgData name="Marco Weber" userId="ba57cdfd-6411-46a3-8206-49c2bc0800f0" providerId="ADAL" clId="{1C71F4AA-86D0-4374-9C88-286F73F86A60}" dt="2023-11-13T17:38:39.622" v="1233" actId="478"/>
          <ac:picMkLst>
            <pc:docMk/>
            <pc:sldMk cId="4026305859" sldId="264"/>
            <ac:picMk id="100" creationId="{99AC527E-6415-363E-F4F6-4FA24C7E230A}"/>
          </ac:picMkLst>
        </pc:picChg>
        <pc:picChg chg="del">
          <ac:chgData name="Marco Weber" userId="ba57cdfd-6411-46a3-8206-49c2bc0800f0" providerId="ADAL" clId="{1C71F4AA-86D0-4374-9C88-286F73F86A60}" dt="2023-11-13T17:38:39.622" v="1233" actId="478"/>
          <ac:picMkLst>
            <pc:docMk/>
            <pc:sldMk cId="4026305859" sldId="264"/>
            <ac:picMk id="112" creationId="{765FBAA0-6081-66FA-EA02-3783C78415B7}"/>
          </ac:picMkLst>
        </pc:picChg>
        <pc:picChg chg="del">
          <ac:chgData name="Marco Weber" userId="ba57cdfd-6411-46a3-8206-49c2bc0800f0" providerId="ADAL" clId="{1C71F4AA-86D0-4374-9C88-286F73F86A60}" dt="2023-11-13T17:38:39.622" v="1233" actId="478"/>
          <ac:picMkLst>
            <pc:docMk/>
            <pc:sldMk cId="4026305859" sldId="264"/>
            <ac:picMk id="134" creationId="{0BF96DC7-8147-EB6C-9F67-6EA4D3CED98E}"/>
          </ac:picMkLst>
        </pc:picChg>
        <pc:cxnChg chg="del mod">
          <ac:chgData name="Marco Weber" userId="ba57cdfd-6411-46a3-8206-49c2bc0800f0" providerId="ADAL" clId="{1C71F4AA-86D0-4374-9C88-286F73F86A60}" dt="2023-11-13T17:38:21.112" v="1228" actId="478"/>
          <ac:cxnSpMkLst>
            <pc:docMk/>
            <pc:sldMk cId="4026305859" sldId="264"/>
            <ac:cxnSpMk id="41" creationId="{FA77F609-CE48-C615-61D8-2B7C3EA2298D}"/>
          </ac:cxnSpMkLst>
        </pc:cxnChg>
        <pc:cxnChg chg="del mod">
          <ac:chgData name="Marco Weber" userId="ba57cdfd-6411-46a3-8206-49c2bc0800f0" providerId="ADAL" clId="{1C71F4AA-86D0-4374-9C88-286F73F86A60}" dt="2023-11-13T17:38:21.112" v="1228" actId="478"/>
          <ac:cxnSpMkLst>
            <pc:docMk/>
            <pc:sldMk cId="4026305859" sldId="264"/>
            <ac:cxnSpMk id="42" creationId="{ADE0F346-6246-4A14-836E-48E851FD1C2E}"/>
          </ac:cxnSpMkLst>
        </pc:cxnChg>
        <pc:cxnChg chg="del mod">
          <ac:chgData name="Marco Weber" userId="ba57cdfd-6411-46a3-8206-49c2bc0800f0" providerId="ADAL" clId="{1C71F4AA-86D0-4374-9C88-286F73F86A60}" dt="2023-11-13T17:38:21.112" v="1228" actId="478"/>
          <ac:cxnSpMkLst>
            <pc:docMk/>
            <pc:sldMk cId="4026305859" sldId="264"/>
            <ac:cxnSpMk id="45" creationId="{7D2CD19A-9C3E-8B96-55CF-8041EBC3BA12}"/>
          </ac:cxnSpMkLst>
        </pc:cxnChg>
        <pc:cxnChg chg="del mod">
          <ac:chgData name="Marco Weber" userId="ba57cdfd-6411-46a3-8206-49c2bc0800f0" providerId="ADAL" clId="{1C71F4AA-86D0-4374-9C88-286F73F86A60}" dt="2023-11-13T17:38:21.112" v="1228" actId="478"/>
          <ac:cxnSpMkLst>
            <pc:docMk/>
            <pc:sldMk cId="4026305859" sldId="264"/>
            <ac:cxnSpMk id="48" creationId="{A4283A1A-05E0-256B-21E6-EFA12C99E67B}"/>
          </ac:cxnSpMkLst>
        </pc:cxnChg>
        <pc:cxnChg chg="del mod">
          <ac:chgData name="Marco Weber" userId="ba57cdfd-6411-46a3-8206-49c2bc0800f0" providerId="ADAL" clId="{1C71F4AA-86D0-4374-9C88-286F73F86A60}" dt="2023-11-13T17:38:21.112" v="1228" actId="478"/>
          <ac:cxnSpMkLst>
            <pc:docMk/>
            <pc:sldMk cId="4026305859" sldId="264"/>
            <ac:cxnSpMk id="51" creationId="{EA3CC972-0A2A-802E-5B94-92767F772F62}"/>
          </ac:cxnSpMkLst>
        </pc:cxnChg>
        <pc:cxnChg chg="del mod">
          <ac:chgData name="Marco Weber" userId="ba57cdfd-6411-46a3-8206-49c2bc0800f0" providerId="ADAL" clId="{1C71F4AA-86D0-4374-9C88-286F73F86A60}" dt="2023-11-13T17:38:21.112" v="1228" actId="478"/>
          <ac:cxnSpMkLst>
            <pc:docMk/>
            <pc:sldMk cId="4026305859" sldId="264"/>
            <ac:cxnSpMk id="55" creationId="{93B60D0D-62A6-EB3E-7F4E-6B79B433812E}"/>
          </ac:cxnSpMkLst>
        </pc:cxnChg>
        <pc:cxnChg chg="del mod">
          <ac:chgData name="Marco Weber" userId="ba57cdfd-6411-46a3-8206-49c2bc0800f0" providerId="ADAL" clId="{1C71F4AA-86D0-4374-9C88-286F73F86A60}" dt="2023-11-13T17:38:21.112" v="1228" actId="478"/>
          <ac:cxnSpMkLst>
            <pc:docMk/>
            <pc:sldMk cId="4026305859" sldId="264"/>
            <ac:cxnSpMk id="58" creationId="{DC6B3AA5-ED92-6D13-214A-1088D9EF6ED7}"/>
          </ac:cxnSpMkLst>
        </pc:cxnChg>
        <pc:cxnChg chg="del mod">
          <ac:chgData name="Marco Weber" userId="ba57cdfd-6411-46a3-8206-49c2bc0800f0" providerId="ADAL" clId="{1C71F4AA-86D0-4374-9C88-286F73F86A60}" dt="2023-11-13T17:38:21.112" v="1228" actId="478"/>
          <ac:cxnSpMkLst>
            <pc:docMk/>
            <pc:sldMk cId="4026305859" sldId="264"/>
            <ac:cxnSpMk id="70" creationId="{66891431-9707-CA75-D459-05DFABF680DF}"/>
          </ac:cxnSpMkLst>
        </pc:cxnChg>
        <pc:cxnChg chg="del mod">
          <ac:chgData name="Marco Weber" userId="ba57cdfd-6411-46a3-8206-49c2bc0800f0" providerId="ADAL" clId="{1C71F4AA-86D0-4374-9C88-286F73F86A60}" dt="2023-11-13T17:38:21.112" v="1228" actId="478"/>
          <ac:cxnSpMkLst>
            <pc:docMk/>
            <pc:sldMk cId="4026305859" sldId="264"/>
            <ac:cxnSpMk id="73" creationId="{495F1112-6C7B-19DB-D895-43C9024D6D57}"/>
          </ac:cxnSpMkLst>
        </pc:cxnChg>
        <pc:cxnChg chg="del mod">
          <ac:chgData name="Marco Weber" userId="ba57cdfd-6411-46a3-8206-49c2bc0800f0" providerId="ADAL" clId="{1C71F4AA-86D0-4374-9C88-286F73F86A60}" dt="2023-11-13T17:38:45.524" v="1235" actId="478"/>
          <ac:cxnSpMkLst>
            <pc:docMk/>
            <pc:sldMk cId="4026305859" sldId="264"/>
            <ac:cxnSpMk id="86" creationId="{AB063D09-C8AB-BAA9-3651-E0FED1729E43}"/>
          </ac:cxnSpMkLst>
        </pc:cxnChg>
        <pc:cxnChg chg="del">
          <ac:chgData name="Marco Weber" userId="ba57cdfd-6411-46a3-8206-49c2bc0800f0" providerId="ADAL" clId="{1C71F4AA-86D0-4374-9C88-286F73F86A60}" dt="2023-11-13T17:38:36.847" v="1232" actId="478"/>
          <ac:cxnSpMkLst>
            <pc:docMk/>
            <pc:sldMk cId="4026305859" sldId="264"/>
            <ac:cxnSpMk id="91" creationId="{C659A119-42E9-3B95-47BB-AF0C76A27C3C}"/>
          </ac:cxnSpMkLst>
        </pc:cxnChg>
        <pc:cxnChg chg="del mod">
          <ac:chgData name="Marco Weber" userId="ba57cdfd-6411-46a3-8206-49c2bc0800f0" providerId="ADAL" clId="{1C71F4AA-86D0-4374-9C88-286F73F86A60}" dt="2023-11-13T17:38:21.112" v="1228" actId="478"/>
          <ac:cxnSpMkLst>
            <pc:docMk/>
            <pc:sldMk cId="4026305859" sldId="264"/>
            <ac:cxnSpMk id="95" creationId="{6EFE77D4-FF21-E07F-27F5-C3E3CC987250}"/>
          </ac:cxnSpMkLst>
        </pc:cxnChg>
        <pc:cxnChg chg="del mod">
          <ac:chgData name="Marco Weber" userId="ba57cdfd-6411-46a3-8206-49c2bc0800f0" providerId="ADAL" clId="{1C71F4AA-86D0-4374-9C88-286F73F86A60}" dt="2023-11-13T17:38:39.622" v="1233" actId="478"/>
          <ac:cxnSpMkLst>
            <pc:docMk/>
            <pc:sldMk cId="4026305859" sldId="264"/>
            <ac:cxnSpMk id="102" creationId="{0C8EE4F6-9A97-9DBC-BA0B-2EB3CDD1F403}"/>
          </ac:cxnSpMkLst>
        </pc:cxnChg>
        <pc:cxnChg chg="del mod">
          <ac:chgData name="Marco Weber" userId="ba57cdfd-6411-46a3-8206-49c2bc0800f0" providerId="ADAL" clId="{1C71F4AA-86D0-4374-9C88-286F73F86A60}" dt="2023-11-13T17:38:33.005" v="1231" actId="478"/>
          <ac:cxnSpMkLst>
            <pc:docMk/>
            <pc:sldMk cId="4026305859" sldId="264"/>
            <ac:cxnSpMk id="105" creationId="{0ADDD3FA-F636-D46B-87A4-D930E4EF058B}"/>
          </ac:cxnSpMkLst>
        </pc:cxnChg>
        <pc:cxnChg chg="del mod">
          <ac:chgData name="Marco Weber" userId="ba57cdfd-6411-46a3-8206-49c2bc0800f0" providerId="ADAL" clId="{1C71F4AA-86D0-4374-9C88-286F73F86A60}" dt="2023-11-13T17:38:21.112" v="1228" actId="478"/>
          <ac:cxnSpMkLst>
            <pc:docMk/>
            <pc:sldMk cId="4026305859" sldId="264"/>
            <ac:cxnSpMk id="108" creationId="{C2DCA4C1-6730-E45F-4255-74812AFFC0B0}"/>
          </ac:cxnSpMkLst>
        </pc:cxnChg>
        <pc:cxnChg chg="del mod">
          <ac:chgData name="Marco Weber" userId="ba57cdfd-6411-46a3-8206-49c2bc0800f0" providerId="ADAL" clId="{1C71F4AA-86D0-4374-9C88-286F73F86A60}" dt="2023-11-13T17:38:39.622" v="1233" actId="478"/>
          <ac:cxnSpMkLst>
            <pc:docMk/>
            <pc:sldMk cId="4026305859" sldId="264"/>
            <ac:cxnSpMk id="114" creationId="{799AFE97-90E2-3378-2F0B-459A6A4956C9}"/>
          </ac:cxnSpMkLst>
        </pc:cxnChg>
        <pc:cxnChg chg="del mod">
          <ac:chgData name="Marco Weber" userId="ba57cdfd-6411-46a3-8206-49c2bc0800f0" providerId="ADAL" clId="{1C71F4AA-86D0-4374-9C88-286F73F86A60}" dt="2023-11-13T17:38:39.622" v="1233" actId="478"/>
          <ac:cxnSpMkLst>
            <pc:docMk/>
            <pc:sldMk cId="4026305859" sldId="264"/>
            <ac:cxnSpMk id="117" creationId="{8B40EA8B-5F7A-2921-0330-F0A5550A5398}"/>
          </ac:cxnSpMkLst>
        </pc:cxnChg>
        <pc:cxnChg chg="del mod">
          <ac:chgData name="Marco Weber" userId="ba57cdfd-6411-46a3-8206-49c2bc0800f0" providerId="ADAL" clId="{1C71F4AA-86D0-4374-9C88-286F73F86A60}" dt="2023-11-13T17:38:39.622" v="1233" actId="478"/>
          <ac:cxnSpMkLst>
            <pc:docMk/>
            <pc:sldMk cId="4026305859" sldId="264"/>
            <ac:cxnSpMk id="122" creationId="{8B65D435-0759-7354-6A8F-8F533B997653}"/>
          </ac:cxnSpMkLst>
        </pc:cxnChg>
        <pc:cxnChg chg="del mod">
          <ac:chgData name="Marco Weber" userId="ba57cdfd-6411-46a3-8206-49c2bc0800f0" providerId="ADAL" clId="{1C71F4AA-86D0-4374-9C88-286F73F86A60}" dt="2023-11-13T17:38:39.622" v="1233" actId="478"/>
          <ac:cxnSpMkLst>
            <pc:docMk/>
            <pc:sldMk cId="4026305859" sldId="264"/>
            <ac:cxnSpMk id="128" creationId="{9AA5D73D-886E-FD20-E3DB-C98CA9631AD8}"/>
          </ac:cxnSpMkLst>
        </pc:cxnChg>
        <pc:cxnChg chg="del">
          <ac:chgData name="Marco Weber" userId="ba57cdfd-6411-46a3-8206-49c2bc0800f0" providerId="ADAL" clId="{1C71F4AA-86D0-4374-9C88-286F73F86A60}" dt="2023-11-13T17:38:39.622" v="1233" actId="478"/>
          <ac:cxnSpMkLst>
            <pc:docMk/>
            <pc:sldMk cId="4026305859" sldId="264"/>
            <ac:cxnSpMk id="137" creationId="{C6C8CAC3-4F18-6588-07FE-992895C1BC02}"/>
          </ac:cxnSpMkLst>
        </pc:cxnChg>
        <pc:cxnChg chg="del mod">
          <ac:chgData name="Marco Weber" userId="ba57cdfd-6411-46a3-8206-49c2bc0800f0" providerId="ADAL" clId="{1C71F4AA-86D0-4374-9C88-286F73F86A60}" dt="2023-11-13T17:38:39.622" v="1233" actId="478"/>
          <ac:cxnSpMkLst>
            <pc:docMk/>
            <pc:sldMk cId="4026305859" sldId="264"/>
            <ac:cxnSpMk id="139" creationId="{EA07EA7E-10C8-0CF6-2302-030CD56B2D5B}"/>
          </ac:cxnSpMkLst>
        </pc:cxnChg>
        <pc:cxnChg chg="del mod">
          <ac:chgData name="Marco Weber" userId="ba57cdfd-6411-46a3-8206-49c2bc0800f0" providerId="ADAL" clId="{1C71F4AA-86D0-4374-9C88-286F73F86A60}" dt="2023-11-13T17:38:39.622" v="1233" actId="478"/>
          <ac:cxnSpMkLst>
            <pc:docMk/>
            <pc:sldMk cId="4026305859" sldId="264"/>
            <ac:cxnSpMk id="143" creationId="{8AA086EB-DB79-D059-E9D6-9C22881FC454}"/>
          </ac:cxnSpMkLst>
        </pc:cxnChg>
        <pc:cxnChg chg="del mod">
          <ac:chgData name="Marco Weber" userId="ba57cdfd-6411-46a3-8206-49c2bc0800f0" providerId="ADAL" clId="{1C71F4AA-86D0-4374-9C88-286F73F86A60}" dt="2023-11-13T17:38:39.622" v="1233" actId="478"/>
          <ac:cxnSpMkLst>
            <pc:docMk/>
            <pc:sldMk cId="4026305859" sldId="264"/>
            <ac:cxnSpMk id="148" creationId="{A18F212C-8B52-838A-A7AB-7664D8E475EA}"/>
          </ac:cxnSpMkLst>
        </pc:cxnChg>
        <pc:cxnChg chg="del mod">
          <ac:chgData name="Marco Weber" userId="ba57cdfd-6411-46a3-8206-49c2bc0800f0" providerId="ADAL" clId="{1C71F4AA-86D0-4374-9C88-286F73F86A60}" dt="2023-11-13T17:38:39.622" v="1233" actId="478"/>
          <ac:cxnSpMkLst>
            <pc:docMk/>
            <pc:sldMk cId="4026305859" sldId="264"/>
            <ac:cxnSpMk id="151" creationId="{DDA91962-B9D5-A057-C4E0-E0885867D18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DE2DE-4A4D-4B7E-834A-9762CF38865A}" type="datetimeFigureOut">
              <a:rPr lang="en-CH" smtClean="0"/>
              <a:t>14/11/2023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02460-514D-4CE9-8627-1235F06BEFA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874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02460-514D-4CE9-8627-1235F06BEFA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054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CE7D-F9C2-AACD-88A8-C6649F0E0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F1531-CF56-ED32-7A8E-620ECE1BD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7D8A-9B1D-6061-157C-EEB35B37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ABE7-E431-4652-84E0-5EF57AC76A5E}" type="datetimeFigureOut">
              <a:rPr lang="en-CH" smtClean="0"/>
              <a:t>14/11/2023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2FB81-EC0B-6E54-E73A-0665F856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17FDC-3E41-F962-8BC9-3CC90E0A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F566-FFB5-4EFD-8234-90EBBEEE97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304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9D9E-2944-F9B8-A69F-815335D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1B841-1967-23D3-F4DF-49D372188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CCB9-DA5A-F8B7-A890-58D5CAB9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ABE7-E431-4652-84E0-5EF57AC76A5E}" type="datetimeFigureOut">
              <a:rPr lang="en-CH" smtClean="0"/>
              <a:t>14/11/2023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60D0-F3B4-0296-9DE7-C8B58001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7DCE7-69FC-7EFD-06A1-06F13B28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F566-FFB5-4EFD-8234-90EBBEEE97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828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A714D-9B81-3B07-1B8D-FDED62023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24E4D-935C-4538-FD16-18BE7BFE5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F679-775D-EFA3-3704-C94885FC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ABE7-E431-4652-84E0-5EF57AC76A5E}" type="datetimeFigureOut">
              <a:rPr lang="en-CH" smtClean="0"/>
              <a:t>14/11/2023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0A81-0E6F-3720-4386-01B99A47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FCFEB-73A7-4F24-9B82-C05A41E9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F566-FFB5-4EFD-8234-90EBBEEE97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048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E8BE-AD24-2DC6-7755-7E7B8321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2AE5-DE0A-2748-238F-ADA2A7BD2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C75BB-8C86-F4FF-04B8-48FC57D3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ABE7-E431-4652-84E0-5EF57AC76A5E}" type="datetimeFigureOut">
              <a:rPr lang="en-CH" smtClean="0"/>
              <a:t>14/11/2023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6F769-C175-B74F-EC82-CC6CACBD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8A71-80FB-574F-C395-2FA8B8F0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F566-FFB5-4EFD-8234-90EBBEEE97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782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2383-08EB-9FE8-9D27-96381FDB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FD48-DBCF-7873-D664-19B20B4D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E34C6-E6CB-05C5-1FB6-34870D71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ABE7-E431-4652-84E0-5EF57AC76A5E}" type="datetimeFigureOut">
              <a:rPr lang="en-CH" smtClean="0"/>
              <a:t>14/11/2023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402A-2448-042A-B702-0203DCBF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BD2C-FABB-9C1D-AC66-A947B60B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F566-FFB5-4EFD-8234-90EBBEEE97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772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E239-405B-5BED-5712-12D3E724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531A-1A59-FC7D-C006-1ED8A42C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80ABF-863A-08C2-D966-21E11F2AB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6E28C-07AD-B820-B427-BFCB3F65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ABE7-E431-4652-84E0-5EF57AC76A5E}" type="datetimeFigureOut">
              <a:rPr lang="en-CH" smtClean="0"/>
              <a:t>14/11/2023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9ED09-7115-499E-A328-4492E897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C544B-8216-A635-9343-51F1870D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F566-FFB5-4EFD-8234-90EBBEEE97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3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F93C-5A9A-D4A2-6DA4-0B6A80DF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5FEEE-22D2-2499-BF9C-6F0F9FB41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1AEB0-2783-EB2D-7F53-165DF993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E267E-665E-EC13-CA23-43BBD9E67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FF4A8-19F0-3576-0D35-40350C7F6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F8312-3188-526E-8736-881C7F16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ABE7-E431-4652-84E0-5EF57AC76A5E}" type="datetimeFigureOut">
              <a:rPr lang="en-CH" smtClean="0"/>
              <a:t>14/11/2023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01C11-4496-59B0-79A0-75C20ED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BA2C7-E81A-B8BC-F694-FBAC3CE8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F566-FFB5-4EFD-8234-90EBBEEE97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005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D083-EFFC-76BC-F769-7170EA1E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B34B1-F001-3597-E6D5-42804640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ABE7-E431-4652-84E0-5EF57AC76A5E}" type="datetimeFigureOut">
              <a:rPr lang="en-CH" smtClean="0"/>
              <a:t>14/11/2023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D8AF9-6CDB-FB08-644F-33D4D888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D1D15-A774-E97F-15DD-80727D1C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F566-FFB5-4EFD-8234-90EBBEEE97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376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94A18-488C-B8F7-3BB2-4087954F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ABE7-E431-4652-84E0-5EF57AC76A5E}" type="datetimeFigureOut">
              <a:rPr lang="en-CH" smtClean="0"/>
              <a:t>14/11/2023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2F414-DB1B-D156-EA9A-085C7D54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639EA-F083-708C-4D43-C412164E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F566-FFB5-4EFD-8234-90EBBEEE97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87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B3D0-2706-A603-1680-B42FBE5F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5D31-D402-53B7-5A53-9D9C0BAD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41668-74F1-A9EB-804E-F3E391DF3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23F3-CF24-A146-6F6D-35B718DC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ABE7-E431-4652-84E0-5EF57AC76A5E}" type="datetimeFigureOut">
              <a:rPr lang="en-CH" smtClean="0"/>
              <a:t>14/11/2023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D100-E073-4EA8-F18E-9F566E84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B91A7-E007-9FF5-4733-920AD7F3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F566-FFB5-4EFD-8234-90EBBEEE97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886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81B8-B962-A99B-3EC2-A44B88A4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DD58D-B54E-BE2F-8E7F-5D1E7873A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D4EDA-05E7-1275-D5A4-BE0FDC1B2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9717D-E7F2-E880-11EA-080A7097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ABE7-E431-4652-84E0-5EF57AC76A5E}" type="datetimeFigureOut">
              <a:rPr lang="en-CH" smtClean="0"/>
              <a:t>14/11/2023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E8AFA-9A15-A557-8242-22FE54E5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6172A-FD6F-B210-9D4D-0880FFB1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F566-FFB5-4EFD-8234-90EBBEEE97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69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A9992-94A6-CCEB-467D-797C6A73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BDFC8-3906-55C0-E732-9C05A84D4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BFE2D-B5DC-ED2A-4DFF-BF4F116F9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ABE7-E431-4652-84E0-5EF57AC76A5E}" type="datetimeFigureOut">
              <a:rPr lang="en-CH" smtClean="0"/>
              <a:t>14/11/2023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8FA37-D03F-0859-04C0-70EBC953D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F94A-9DAD-30F8-1CC2-CDC5CC5A6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BF566-FFB5-4EFD-8234-90EBBEEE97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287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5694-422B-8243-16BC-0EE8E9C81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SLA Monitoring on Azure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4986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B544A5BE-61F7-5460-FF91-E76060BB8628}"/>
              </a:ext>
            </a:extLst>
          </p:cNvPr>
          <p:cNvSpPr/>
          <p:nvPr/>
        </p:nvSpPr>
        <p:spPr>
          <a:xfrm>
            <a:off x="6138570" y="5119543"/>
            <a:ext cx="5789299" cy="1486185"/>
          </a:xfrm>
          <a:prstGeom prst="roundRect">
            <a:avLst>
              <a:gd name="adj" fmla="val 7252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197713F4-8251-1B1F-480F-069207903933}"/>
              </a:ext>
            </a:extLst>
          </p:cNvPr>
          <p:cNvSpPr/>
          <p:nvPr/>
        </p:nvSpPr>
        <p:spPr>
          <a:xfrm>
            <a:off x="6138571" y="755362"/>
            <a:ext cx="5789300" cy="4292392"/>
          </a:xfrm>
          <a:prstGeom prst="roundRect">
            <a:avLst>
              <a:gd name="adj" fmla="val 2452"/>
            </a:avLst>
          </a:pr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FEF3BF9-1C6D-862D-C4AF-FA80D5C8355B}"/>
              </a:ext>
            </a:extLst>
          </p:cNvPr>
          <p:cNvSpPr/>
          <p:nvPr/>
        </p:nvSpPr>
        <p:spPr>
          <a:xfrm>
            <a:off x="279016" y="400467"/>
            <a:ext cx="5634549" cy="6193892"/>
          </a:xfrm>
          <a:prstGeom prst="roundRect">
            <a:avLst>
              <a:gd name="adj" fmla="val 2452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810695E-AFEE-4D78-3249-9877D6275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0877" y="1674552"/>
            <a:ext cx="342900" cy="342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5445E7D-69BD-5494-7075-79EC62FF0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915" y="1078795"/>
            <a:ext cx="342900" cy="342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4663CCF-7CFB-4651-7E6D-EF6176BCCE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5638" y="1628814"/>
            <a:ext cx="342900" cy="342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B9B06B1-5B2E-ED10-41C7-C3A4A3D6E1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8414" y="2620699"/>
            <a:ext cx="342900" cy="342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658BF04-6DB2-0158-159B-45C6BD0F67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40769" y="840033"/>
            <a:ext cx="342900" cy="342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F41624C-AA60-8334-452A-48911CE970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1903" y="5929910"/>
            <a:ext cx="342900" cy="342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671A8AA-AE2A-7B40-7B39-C910C793F8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92147" y="5499055"/>
            <a:ext cx="342900" cy="342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278A1F1-E414-0CC2-C75B-62E5532442D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92147" y="5017532"/>
            <a:ext cx="342900" cy="342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504B39B-E9CB-F9A9-4B8A-28D840B4A9F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76107" y="4438194"/>
            <a:ext cx="462956" cy="46295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A01DCB4-037E-022E-7402-7940EF300B2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39265" y="6188078"/>
            <a:ext cx="342900" cy="3429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EFD36994-DD2B-64EB-6378-3B154637800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339577" y="5327201"/>
            <a:ext cx="342900" cy="3429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D88DEF2-5604-D65C-1EAE-579E282C32E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755367" y="3994983"/>
            <a:ext cx="342900" cy="342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E853573-F513-BABA-8A34-A72EB8FF7C0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080806" y="3490426"/>
            <a:ext cx="342900" cy="342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1CB4A52-52D2-AC8D-B77E-59080A94A0CE}"/>
              </a:ext>
            </a:extLst>
          </p:cNvPr>
          <p:cNvSpPr txBox="1"/>
          <p:nvPr/>
        </p:nvSpPr>
        <p:spPr>
          <a:xfrm>
            <a:off x="1015638" y="1047168"/>
            <a:ext cx="277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Entra</a:t>
            </a:r>
            <a:r>
              <a:rPr lang="en-US" dirty="0"/>
              <a:t> ID Tenant (Aka. AAD)</a:t>
            </a:r>
            <a:endParaRPr lang="en-CH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DFABE202-5A8E-A54E-BA03-D0D5452580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5638" y="2184028"/>
            <a:ext cx="342900" cy="3429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CD8691F-B621-6095-09E5-552E66BD5B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38414" y="3122144"/>
            <a:ext cx="342900" cy="3429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5291E86-39DF-BE8C-AA61-17284E81DF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29653" y="3611916"/>
            <a:ext cx="342900" cy="3429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D6636451-A2B3-2E24-F8BC-06297C661CB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069929" y="4066617"/>
            <a:ext cx="342900" cy="34290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77F609-CE48-C615-61D8-2B7C3EA2298D}"/>
              </a:ext>
            </a:extLst>
          </p:cNvPr>
          <p:cNvCxnSpPr>
            <a:endCxn id="10" idx="1"/>
          </p:cNvCxnSpPr>
          <p:nvPr/>
        </p:nvCxnSpPr>
        <p:spPr>
          <a:xfrm rot="16200000" flipH="1">
            <a:off x="712619" y="1497245"/>
            <a:ext cx="383764" cy="2222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0">
            <a:extLst>
              <a:ext uri="{FF2B5EF4-FFF2-40B4-BE49-F238E27FC236}">
                <a16:creationId xmlns:a16="http://schemas.microsoft.com/office/drawing/2014/main" id="{ADE0F346-6246-4A14-836E-48E851FD1C2E}"/>
              </a:ext>
            </a:extLst>
          </p:cNvPr>
          <p:cNvCxnSpPr>
            <a:cxnSpLocks/>
            <a:stCxn id="8" idx="2"/>
            <a:endCxn id="34" idx="1"/>
          </p:cNvCxnSpPr>
          <p:nvPr/>
        </p:nvCxnSpPr>
        <p:spPr>
          <a:xfrm rot="16200000" flipH="1">
            <a:off x="437610" y="1777449"/>
            <a:ext cx="933783" cy="2222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0">
            <a:extLst>
              <a:ext uri="{FF2B5EF4-FFF2-40B4-BE49-F238E27FC236}">
                <a16:creationId xmlns:a16="http://schemas.microsoft.com/office/drawing/2014/main" id="{7D2CD19A-9C3E-8B96-55CF-8041EBC3BA12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1187088" y="2526929"/>
            <a:ext cx="151326" cy="26522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0">
            <a:extLst>
              <a:ext uri="{FF2B5EF4-FFF2-40B4-BE49-F238E27FC236}">
                <a16:creationId xmlns:a16="http://schemas.microsoft.com/office/drawing/2014/main" id="{A4283A1A-05E0-256B-21E6-EFA12C99E67B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1187092" y="2526928"/>
            <a:ext cx="151323" cy="7666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40">
            <a:extLst>
              <a:ext uri="{FF2B5EF4-FFF2-40B4-BE49-F238E27FC236}">
                <a16:creationId xmlns:a16="http://schemas.microsoft.com/office/drawing/2014/main" id="{EA3CC972-0A2A-802E-5B94-92767F772F62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410597" y="3564310"/>
            <a:ext cx="318322" cy="11978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>
            <a:extLst>
              <a:ext uri="{FF2B5EF4-FFF2-40B4-BE49-F238E27FC236}">
                <a16:creationId xmlns:a16="http://schemas.microsoft.com/office/drawing/2014/main" id="{35CCCE90-7472-C9EA-07D8-20E87340778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073281" y="4528859"/>
            <a:ext cx="342900" cy="342900"/>
          </a:xfrm>
          <a:prstGeom prst="rect">
            <a:avLst/>
          </a:prstGeom>
        </p:spPr>
      </p:pic>
      <p:cxnSp>
        <p:nvCxnSpPr>
          <p:cNvPr id="55" name="Straight Connector 40">
            <a:extLst>
              <a:ext uri="{FF2B5EF4-FFF2-40B4-BE49-F238E27FC236}">
                <a16:creationId xmlns:a16="http://schemas.microsoft.com/office/drawing/2014/main" id="{93B60D0D-62A6-EB3E-7F4E-6B79B433812E}"/>
              </a:ext>
            </a:extLst>
          </p:cNvPr>
          <p:cNvCxnSpPr>
            <a:cxnSpLocks/>
            <a:stCxn id="39" idx="1"/>
            <a:endCxn id="36" idx="2"/>
          </p:cNvCxnSpPr>
          <p:nvPr/>
        </p:nvCxnSpPr>
        <p:spPr>
          <a:xfrm rot="10800000">
            <a:off x="1801103" y="3954817"/>
            <a:ext cx="268826" cy="2832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40">
            <a:extLst>
              <a:ext uri="{FF2B5EF4-FFF2-40B4-BE49-F238E27FC236}">
                <a16:creationId xmlns:a16="http://schemas.microsoft.com/office/drawing/2014/main" id="{DC6B3AA5-ED92-6D13-214A-1088D9EF6ED7}"/>
              </a:ext>
            </a:extLst>
          </p:cNvPr>
          <p:cNvCxnSpPr>
            <a:cxnSpLocks/>
            <a:stCxn id="54" idx="1"/>
            <a:endCxn id="36" idx="2"/>
          </p:cNvCxnSpPr>
          <p:nvPr/>
        </p:nvCxnSpPr>
        <p:spPr>
          <a:xfrm rot="10800000">
            <a:off x="1801103" y="3954817"/>
            <a:ext cx="272178" cy="7454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250F7A8-766B-0382-850D-DBD5F193FBFD}"/>
              </a:ext>
            </a:extLst>
          </p:cNvPr>
          <p:cNvSpPr txBox="1"/>
          <p:nvPr/>
        </p:nvSpPr>
        <p:spPr>
          <a:xfrm>
            <a:off x="1338414" y="1626203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Management Group</a:t>
            </a:r>
            <a:endParaRPr lang="en-CH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68F0F2-3A3C-7FE2-0B40-59C76482C7DF}"/>
              </a:ext>
            </a:extLst>
          </p:cNvPr>
          <p:cNvSpPr txBox="1"/>
          <p:nvPr/>
        </p:nvSpPr>
        <p:spPr>
          <a:xfrm>
            <a:off x="1632153" y="3081911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Management Group</a:t>
            </a:r>
            <a:endParaRPr lang="en-CH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FE1E02-1218-EEBB-FFA8-2822C9F0B884}"/>
              </a:ext>
            </a:extLst>
          </p:cNvPr>
          <p:cNvSpPr txBox="1"/>
          <p:nvPr/>
        </p:nvSpPr>
        <p:spPr>
          <a:xfrm>
            <a:off x="1889496" y="360437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Subscription</a:t>
            </a:r>
            <a:endParaRPr lang="en-CH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1EB6FC-D74F-309E-C2E0-778AA852267A}"/>
              </a:ext>
            </a:extLst>
          </p:cNvPr>
          <p:cNvSpPr txBox="1"/>
          <p:nvPr/>
        </p:nvSpPr>
        <p:spPr>
          <a:xfrm>
            <a:off x="1320815" y="2148668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Management Group</a:t>
            </a:r>
            <a:endParaRPr lang="en-CH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9018E2-5B44-0FEA-402C-5F0C3A9743E4}"/>
              </a:ext>
            </a:extLst>
          </p:cNvPr>
          <p:cNvSpPr txBox="1"/>
          <p:nvPr/>
        </p:nvSpPr>
        <p:spPr>
          <a:xfrm>
            <a:off x="2392147" y="4066617"/>
            <a:ext cx="17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Group</a:t>
            </a:r>
            <a:endParaRPr lang="en-CH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CB8E68-9CC7-23A0-7192-E8694D90227C}"/>
              </a:ext>
            </a:extLst>
          </p:cNvPr>
          <p:cNvSpPr txBox="1"/>
          <p:nvPr/>
        </p:nvSpPr>
        <p:spPr>
          <a:xfrm>
            <a:off x="2382672" y="4528858"/>
            <a:ext cx="17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Group</a:t>
            </a:r>
            <a:endParaRPr lang="en-CH" dirty="0"/>
          </a:p>
        </p:txBody>
      </p:sp>
      <p:cxnSp>
        <p:nvCxnSpPr>
          <p:cNvPr id="70" name="Straight Connector 40">
            <a:extLst>
              <a:ext uri="{FF2B5EF4-FFF2-40B4-BE49-F238E27FC236}">
                <a16:creationId xmlns:a16="http://schemas.microsoft.com/office/drawing/2014/main" id="{66891431-9707-CA75-D459-05DFABF680DF}"/>
              </a:ext>
            </a:extLst>
          </p:cNvPr>
          <p:cNvCxnSpPr>
            <a:cxnSpLocks/>
            <a:stCxn id="20" idx="1"/>
            <a:endCxn id="54" idx="2"/>
          </p:cNvCxnSpPr>
          <p:nvPr/>
        </p:nvCxnSpPr>
        <p:spPr>
          <a:xfrm rot="10800000">
            <a:off x="2244731" y="4871760"/>
            <a:ext cx="147416" cy="31722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40">
            <a:extLst>
              <a:ext uri="{FF2B5EF4-FFF2-40B4-BE49-F238E27FC236}">
                <a16:creationId xmlns:a16="http://schemas.microsoft.com/office/drawing/2014/main" id="{495F1112-6C7B-19DB-D895-43C9024D6D57}"/>
              </a:ext>
            </a:extLst>
          </p:cNvPr>
          <p:cNvCxnSpPr>
            <a:cxnSpLocks/>
            <a:stCxn id="18" idx="1"/>
            <a:endCxn id="54" idx="2"/>
          </p:cNvCxnSpPr>
          <p:nvPr/>
        </p:nvCxnSpPr>
        <p:spPr>
          <a:xfrm rot="10800000">
            <a:off x="2244731" y="4871759"/>
            <a:ext cx="147416" cy="7987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FA613E7-B4FD-E566-4CE1-9DB6380E09C8}"/>
              </a:ext>
            </a:extLst>
          </p:cNvPr>
          <p:cNvSpPr txBox="1"/>
          <p:nvPr/>
        </p:nvSpPr>
        <p:spPr>
          <a:xfrm>
            <a:off x="2771903" y="4999272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</a:t>
            </a:r>
            <a:endParaRPr lang="en-CH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16F5FD-606B-3598-0448-A243483DEF05}"/>
              </a:ext>
            </a:extLst>
          </p:cNvPr>
          <p:cNvSpPr txBox="1"/>
          <p:nvPr/>
        </p:nvSpPr>
        <p:spPr>
          <a:xfrm>
            <a:off x="2743091" y="5459496"/>
            <a:ext cx="182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Account</a:t>
            </a:r>
            <a:endParaRPr lang="en-CH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D78D12F-537A-E0D5-BBCF-1931A593598A}"/>
              </a:ext>
            </a:extLst>
          </p:cNvPr>
          <p:cNvSpPr txBox="1"/>
          <p:nvPr/>
        </p:nvSpPr>
        <p:spPr>
          <a:xfrm>
            <a:off x="3114803" y="5916694"/>
            <a:ext cx="16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Container</a:t>
            </a:r>
            <a:endParaRPr lang="en-CH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8CCCE03-8CAD-25B2-090B-3711584BE852}"/>
              </a:ext>
            </a:extLst>
          </p:cNvPr>
          <p:cNvSpPr txBox="1"/>
          <p:nvPr/>
        </p:nvSpPr>
        <p:spPr>
          <a:xfrm>
            <a:off x="429904" y="426068"/>
            <a:ext cx="53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Azure Resources</a:t>
            </a:r>
            <a:endParaRPr lang="en-CH" dirty="0">
              <a:solidFill>
                <a:schemeClr val="accent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FF732A-58FB-26A6-6B01-CBE49C197033}"/>
              </a:ext>
            </a:extLst>
          </p:cNvPr>
          <p:cNvSpPr txBox="1"/>
          <p:nvPr/>
        </p:nvSpPr>
        <p:spPr>
          <a:xfrm>
            <a:off x="6138570" y="386030"/>
            <a:ext cx="57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it works?</a:t>
            </a:r>
            <a:endParaRPr lang="en-CH" dirty="0">
              <a:solidFill>
                <a:schemeClr val="accent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DD0319-BD0A-FF5F-B09B-BB8494519117}"/>
              </a:ext>
            </a:extLst>
          </p:cNvPr>
          <p:cNvSpPr txBox="1"/>
          <p:nvPr/>
        </p:nvSpPr>
        <p:spPr>
          <a:xfrm>
            <a:off x="1645252" y="259421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Subscription</a:t>
            </a:r>
            <a:endParaRPr lang="en-CH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AE23C1-6550-B425-3D0F-85E82ECA1FF7}"/>
              </a:ext>
            </a:extLst>
          </p:cNvPr>
          <p:cNvSpPr txBox="1"/>
          <p:nvPr/>
        </p:nvSpPr>
        <p:spPr>
          <a:xfrm>
            <a:off x="6798712" y="826817"/>
            <a:ext cx="506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 Azure (Durable) Functions start every 5 minutes</a:t>
            </a:r>
            <a:endParaRPr lang="en-CH" dirty="0">
              <a:solidFill>
                <a:schemeClr val="accent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B063D09-C8AB-BAA9-3651-E0FED1729E43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rot="16200000" flipH="1">
            <a:off x="6366464" y="1428688"/>
            <a:ext cx="491619" cy="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4ECB317-23FB-190E-0B76-CEA76A7EE7CF}"/>
              </a:ext>
            </a:extLst>
          </p:cNvPr>
          <p:cNvSpPr txBox="1"/>
          <p:nvPr/>
        </p:nvSpPr>
        <p:spPr>
          <a:xfrm>
            <a:off x="6783669" y="1643151"/>
            <a:ext cx="351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2. Execute Resource Graph Query</a:t>
            </a:r>
            <a:endParaRPr lang="en-CH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EABD165-0C79-86D3-12D9-AB3AB32ACD02}"/>
              </a:ext>
            </a:extLst>
          </p:cNvPr>
          <p:cNvSpPr/>
          <p:nvPr/>
        </p:nvSpPr>
        <p:spPr>
          <a:xfrm>
            <a:off x="2135926" y="4969480"/>
            <a:ext cx="2431639" cy="914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1" name="Straight Arrow Connector 85">
            <a:extLst>
              <a:ext uri="{FF2B5EF4-FFF2-40B4-BE49-F238E27FC236}">
                <a16:creationId xmlns:a16="http://schemas.microsoft.com/office/drawing/2014/main" id="{C659A119-42E9-3B95-47BB-AF0C76A27C3C}"/>
              </a:ext>
            </a:extLst>
          </p:cNvPr>
          <p:cNvCxnSpPr>
            <a:cxnSpLocks/>
          </p:cNvCxnSpPr>
          <p:nvPr/>
        </p:nvCxnSpPr>
        <p:spPr>
          <a:xfrm rot="10800000">
            <a:off x="5913565" y="1971714"/>
            <a:ext cx="508154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40">
            <a:extLst>
              <a:ext uri="{FF2B5EF4-FFF2-40B4-BE49-F238E27FC236}">
                <a16:creationId xmlns:a16="http://schemas.microsoft.com/office/drawing/2014/main" id="{6EFE77D4-FF21-E07F-27F5-C3E3CC987250}"/>
              </a:ext>
            </a:extLst>
          </p:cNvPr>
          <p:cNvCxnSpPr>
            <a:cxnSpLocks/>
            <a:stCxn id="18" idx="2"/>
            <a:endCxn id="16" idx="1"/>
          </p:cNvCxnSpPr>
          <p:nvPr/>
        </p:nvCxnSpPr>
        <p:spPr>
          <a:xfrm rot="16200000" flipH="1">
            <a:off x="2538048" y="5867504"/>
            <a:ext cx="259405" cy="2083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BD3304E-4DCB-066C-3530-06CD303D61CD}"/>
              </a:ext>
            </a:extLst>
          </p:cNvPr>
          <p:cNvSpPr txBox="1"/>
          <p:nvPr/>
        </p:nvSpPr>
        <p:spPr>
          <a:xfrm>
            <a:off x="7000929" y="1926679"/>
            <a:ext cx="41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“Get all Web Apps &amp; Storage Accounts”</a:t>
            </a:r>
            <a:endParaRPr lang="en-CH" dirty="0">
              <a:solidFill>
                <a:schemeClr val="accent1"/>
              </a:solidFill>
            </a:endParaRP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99AC527E-6415-363E-F4F6-4FA24C7E23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41852" y="2409041"/>
            <a:ext cx="342900" cy="3429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50087B5-FC3E-2C41-D955-E34A89158771}"/>
              </a:ext>
            </a:extLst>
          </p:cNvPr>
          <p:cNvSpPr txBox="1"/>
          <p:nvPr/>
        </p:nvSpPr>
        <p:spPr>
          <a:xfrm>
            <a:off x="6798711" y="2389342"/>
            <a:ext cx="247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 Probe each resource</a:t>
            </a:r>
            <a:endParaRPr lang="en-CH" dirty="0">
              <a:solidFill>
                <a:schemeClr val="accent1"/>
              </a:solidFill>
            </a:endParaRPr>
          </a:p>
        </p:txBody>
      </p:sp>
      <p:cxnSp>
        <p:nvCxnSpPr>
          <p:cNvPr id="102" name="Straight Arrow Connector 85">
            <a:extLst>
              <a:ext uri="{FF2B5EF4-FFF2-40B4-BE49-F238E27FC236}">
                <a16:creationId xmlns:a16="http://schemas.microsoft.com/office/drawing/2014/main" id="{0C8EE4F6-9A97-9DBC-BA0B-2EB3CDD1F403}"/>
              </a:ext>
            </a:extLst>
          </p:cNvPr>
          <p:cNvCxnSpPr>
            <a:cxnSpLocks/>
            <a:stCxn id="6" idx="2"/>
            <a:endCxn id="100" idx="0"/>
          </p:cNvCxnSpPr>
          <p:nvPr/>
        </p:nvCxnSpPr>
        <p:spPr>
          <a:xfrm rot="16200000" flipH="1">
            <a:off x="6417020" y="2212758"/>
            <a:ext cx="391589" cy="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85">
            <a:extLst>
              <a:ext uri="{FF2B5EF4-FFF2-40B4-BE49-F238E27FC236}">
                <a16:creationId xmlns:a16="http://schemas.microsoft.com/office/drawing/2014/main" id="{0ADDD3FA-F636-D46B-87A4-D930E4EF058B}"/>
              </a:ext>
            </a:extLst>
          </p:cNvPr>
          <p:cNvCxnSpPr>
            <a:cxnSpLocks/>
            <a:stCxn id="100" idx="1"/>
            <a:endCxn id="76" idx="3"/>
          </p:cNvCxnSpPr>
          <p:nvPr/>
        </p:nvCxnSpPr>
        <p:spPr>
          <a:xfrm rot="10800000" flipV="1">
            <a:off x="3850084" y="2580490"/>
            <a:ext cx="2591769" cy="2603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5">
            <a:extLst>
              <a:ext uri="{FF2B5EF4-FFF2-40B4-BE49-F238E27FC236}">
                <a16:creationId xmlns:a16="http://schemas.microsoft.com/office/drawing/2014/main" id="{C2DCA4C1-6730-E45F-4255-74812AFFC0B0}"/>
              </a:ext>
            </a:extLst>
          </p:cNvPr>
          <p:cNvCxnSpPr>
            <a:cxnSpLocks/>
            <a:endCxn id="78" idx="3"/>
          </p:cNvCxnSpPr>
          <p:nvPr/>
        </p:nvCxnSpPr>
        <p:spPr>
          <a:xfrm rot="5400000">
            <a:off x="3322298" y="4277690"/>
            <a:ext cx="3293942" cy="353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" name="Graphic 111">
            <a:extLst>
              <a:ext uri="{FF2B5EF4-FFF2-40B4-BE49-F238E27FC236}">
                <a16:creationId xmlns:a16="http://schemas.microsoft.com/office/drawing/2014/main" id="{765FBAA0-6081-66FA-EA02-3783C78415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40769" y="3041127"/>
            <a:ext cx="342900" cy="34290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2796B64-8D1A-842C-2E3B-A1A5058954E5}"/>
              </a:ext>
            </a:extLst>
          </p:cNvPr>
          <p:cNvSpPr txBox="1"/>
          <p:nvPr/>
        </p:nvSpPr>
        <p:spPr>
          <a:xfrm>
            <a:off x="6783669" y="3014695"/>
            <a:ext cx="292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4. Submit each probe result</a:t>
            </a:r>
            <a:endParaRPr lang="en-CH" dirty="0">
              <a:solidFill>
                <a:schemeClr val="accent1"/>
              </a:solidFill>
            </a:endParaRPr>
          </a:p>
        </p:txBody>
      </p:sp>
      <p:cxnSp>
        <p:nvCxnSpPr>
          <p:cNvPr id="114" name="Straight Arrow Connector 85">
            <a:extLst>
              <a:ext uri="{FF2B5EF4-FFF2-40B4-BE49-F238E27FC236}">
                <a16:creationId xmlns:a16="http://schemas.microsoft.com/office/drawing/2014/main" id="{799AFE97-90E2-3378-2F0B-459A6A4956C9}"/>
              </a:ext>
            </a:extLst>
          </p:cNvPr>
          <p:cNvCxnSpPr>
            <a:cxnSpLocks/>
            <a:stCxn id="100" idx="2"/>
            <a:endCxn id="112" idx="0"/>
          </p:cNvCxnSpPr>
          <p:nvPr/>
        </p:nvCxnSpPr>
        <p:spPr>
          <a:xfrm rot="5400000">
            <a:off x="6468168" y="2895993"/>
            <a:ext cx="289186" cy="10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85">
            <a:extLst>
              <a:ext uri="{FF2B5EF4-FFF2-40B4-BE49-F238E27FC236}">
                <a16:creationId xmlns:a16="http://schemas.microsoft.com/office/drawing/2014/main" id="{8B40EA8B-5F7A-2921-0330-F0A5550A5398}"/>
              </a:ext>
            </a:extLst>
          </p:cNvPr>
          <p:cNvCxnSpPr>
            <a:cxnSpLocks/>
            <a:stCxn id="112" idx="2"/>
            <a:endCxn id="32" idx="1"/>
          </p:cNvCxnSpPr>
          <p:nvPr/>
        </p:nvCxnSpPr>
        <p:spPr>
          <a:xfrm rot="16200000" flipH="1">
            <a:off x="6707588" y="3288657"/>
            <a:ext cx="277849" cy="4685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85">
            <a:extLst>
              <a:ext uri="{FF2B5EF4-FFF2-40B4-BE49-F238E27FC236}">
                <a16:creationId xmlns:a16="http://schemas.microsoft.com/office/drawing/2014/main" id="{8B65D435-0759-7354-6A8F-8F533B997653}"/>
              </a:ext>
            </a:extLst>
          </p:cNvPr>
          <p:cNvCxnSpPr>
            <a:cxnSpLocks/>
            <a:stCxn id="32" idx="2"/>
            <a:endCxn id="30" idx="1"/>
          </p:cNvCxnSpPr>
          <p:nvPr/>
        </p:nvCxnSpPr>
        <p:spPr>
          <a:xfrm rot="16200000" flipH="1">
            <a:off x="7337258" y="3748323"/>
            <a:ext cx="333107" cy="5031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23A246E-DB40-52A1-42B2-5CC8768CDC82}"/>
              </a:ext>
            </a:extLst>
          </p:cNvPr>
          <p:cNvSpPr txBox="1"/>
          <p:nvPr/>
        </p:nvSpPr>
        <p:spPr>
          <a:xfrm>
            <a:off x="7439324" y="354504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collection Endpoint</a:t>
            </a:r>
            <a:endParaRPr lang="en-CH" dirty="0">
              <a:solidFill>
                <a:schemeClr val="accent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0FF1779-3587-5029-6229-A1FA04995D5C}"/>
              </a:ext>
            </a:extLst>
          </p:cNvPr>
          <p:cNvSpPr txBox="1"/>
          <p:nvPr/>
        </p:nvSpPr>
        <p:spPr>
          <a:xfrm>
            <a:off x="8087834" y="3968551"/>
            <a:ext cx="337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collection Rule (Transform)</a:t>
            </a:r>
            <a:endParaRPr lang="en-CH" dirty="0">
              <a:solidFill>
                <a:schemeClr val="accent1"/>
              </a:solidFill>
            </a:endParaRPr>
          </a:p>
        </p:txBody>
      </p:sp>
      <p:cxnSp>
        <p:nvCxnSpPr>
          <p:cNvPr id="128" name="Straight Arrow Connector 85">
            <a:extLst>
              <a:ext uri="{FF2B5EF4-FFF2-40B4-BE49-F238E27FC236}">
                <a16:creationId xmlns:a16="http://schemas.microsoft.com/office/drawing/2014/main" id="{9AA5D73D-886E-FD20-E3DB-C98CA9631AD8}"/>
              </a:ext>
            </a:extLst>
          </p:cNvPr>
          <p:cNvCxnSpPr>
            <a:cxnSpLocks/>
            <a:stCxn id="30" idx="2"/>
            <a:endCxn id="22" idx="1"/>
          </p:cNvCxnSpPr>
          <p:nvPr/>
        </p:nvCxnSpPr>
        <p:spPr>
          <a:xfrm rot="16200000" flipH="1">
            <a:off x="7935568" y="4329132"/>
            <a:ext cx="331789" cy="3492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459A361-7344-E07F-1973-465D5FAFAA09}"/>
              </a:ext>
            </a:extLst>
          </p:cNvPr>
          <p:cNvSpPr txBox="1"/>
          <p:nvPr/>
        </p:nvSpPr>
        <p:spPr>
          <a:xfrm>
            <a:off x="8762763" y="4512015"/>
            <a:ext cx="14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 Analytics</a:t>
            </a:r>
            <a:endParaRPr lang="en-CH" dirty="0">
              <a:solidFill>
                <a:schemeClr val="accent1"/>
              </a:solidFill>
            </a:endParaRP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0BF96DC7-8147-EB6C-9F67-6EA4D3CED98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97944" y="5290471"/>
            <a:ext cx="514350" cy="514350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464B28AB-4138-555C-073E-E452A366D41A}"/>
              </a:ext>
            </a:extLst>
          </p:cNvPr>
          <p:cNvSpPr txBox="1"/>
          <p:nvPr/>
        </p:nvSpPr>
        <p:spPr>
          <a:xfrm>
            <a:off x="6628967" y="5786046"/>
            <a:ext cx="67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7B5D9"/>
                </a:solidFill>
              </a:rPr>
              <a:t>User</a:t>
            </a:r>
            <a:endParaRPr lang="en-CH" b="1" dirty="0">
              <a:solidFill>
                <a:srgbClr val="27B5D9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C6C8CAC3-4F18-6588-07FE-992895C1BC02}"/>
              </a:ext>
            </a:extLst>
          </p:cNvPr>
          <p:cNvCxnSpPr>
            <a:cxnSpLocks/>
          </p:cNvCxnSpPr>
          <p:nvPr/>
        </p:nvCxnSpPr>
        <p:spPr>
          <a:xfrm flipV="1">
            <a:off x="7212294" y="4832045"/>
            <a:ext cx="1059042" cy="70227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9" name="Connector: Elbow 136">
            <a:extLst>
              <a:ext uri="{FF2B5EF4-FFF2-40B4-BE49-F238E27FC236}">
                <a16:creationId xmlns:a16="http://schemas.microsoft.com/office/drawing/2014/main" id="{EA07EA7E-10C8-0CF6-2302-030CD56B2D5B}"/>
              </a:ext>
            </a:extLst>
          </p:cNvPr>
          <p:cNvCxnSpPr>
            <a:cxnSpLocks/>
            <a:stCxn id="134" idx="3"/>
            <a:endCxn id="28" idx="1"/>
          </p:cNvCxnSpPr>
          <p:nvPr/>
        </p:nvCxnSpPr>
        <p:spPr>
          <a:xfrm flipV="1">
            <a:off x="7212294" y="5498651"/>
            <a:ext cx="1127283" cy="48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3" name="Connector: Elbow 136">
            <a:extLst>
              <a:ext uri="{FF2B5EF4-FFF2-40B4-BE49-F238E27FC236}">
                <a16:creationId xmlns:a16="http://schemas.microsoft.com/office/drawing/2014/main" id="{8AA086EB-DB79-D059-E9D6-9C22881FC45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307330" y="5550490"/>
            <a:ext cx="1031935" cy="809038"/>
          </a:xfrm>
          <a:prstGeom prst="curvedConnector3">
            <a:avLst>
              <a:gd name="adj1" fmla="val 3942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Arrow Connector 85">
            <a:extLst>
              <a:ext uri="{FF2B5EF4-FFF2-40B4-BE49-F238E27FC236}">
                <a16:creationId xmlns:a16="http://schemas.microsoft.com/office/drawing/2014/main" id="{A18F212C-8B52-838A-A7AB-7664D8E475EA}"/>
              </a:ext>
            </a:extLst>
          </p:cNvPr>
          <p:cNvCxnSpPr>
            <a:cxnSpLocks/>
            <a:stCxn id="28" idx="0"/>
            <a:endCxn id="22" idx="2"/>
          </p:cNvCxnSpPr>
          <p:nvPr/>
        </p:nvCxnSpPr>
        <p:spPr>
          <a:xfrm flipH="1" flipV="1">
            <a:off x="8507585" y="4901150"/>
            <a:ext cx="3442" cy="426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85">
            <a:extLst>
              <a:ext uri="{FF2B5EF4-FFF2-40B4-BE49-F238E27FC236}">
                <a16:creationId xmlns:a16="http://schemas.microsoft.com/office/drawing/2014/main" id="{DDA91962-B9D5-A057-C4E0-E0885867D184}"/>
              </a:ext>
            </a:extLst>
          </p:cNvPr>
          <p:cNvCxnSpPr>
            <a:cxnSpLocks/>
            <a:stCxn id="24" idx="0"/>
            <a:endCxn id="28" idx="2"/>
          </p:cNvCxnSpPr>
          <p:nvPr/>
        </p:nvCxnSpPr>
        <p:spPr>
          <a:xfrm flipV="1">
            <a:off x="8510715" y="5670101"/>
            <a:ext cx="312" cy="517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A599413-3840-A806-78A4-EBE649299361}"/>
              </a:ext>
            </a:extLst>
          </p:cNvPr>
          <p:cNvSpPr txBox="1"/>
          <p:nvPr/>
        </p:nvSpPr>
        <p:spPr>
          <a:xfrm>
            <a:off x="8785686" y="6188078"/>
            <a:ext cx="128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Dashboard</a:t>
            </a:r>
            <a:endParaRPr lang="en-CH" dirty="0">
              <a:solidFill>
                <a:schemeClr val="accent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B36B77-2EAE-1A37-10E5-2989B5DC5BDC}"/>
              </a:ext>
            </a:extLst>
          </p:cNvPr>
          <p:cNvSpPr txBox="1"/>
          <p:nvPr/>
        </p:nvSpPr>
        <p:spPr>
          <a:xfrm>
            <a:off x="8785686" y="5334222"/>
            <a:ext cx="11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Workbook</a:t>
            </a:r>
            <a:endParaRPr lang="en-CH" dirty="0">
              <a:solidFill>
                <a:schemeClr val="accent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E3C9D5-9A9C-C028-BED0-84696928EB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63791" y="2354835"/>
            <a:ext cx="3231024" cy="1998268"/>
          </a:xfrm>
          <a:prstGeom prst="bentConnector3">
            <a:avLst>
              <a:gd name="adj1" fmla="val 9997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58" grpId="0" animBg="1"/>
      <p:bldP spid="84" grpId="0"/>
      <p:bldP spid="89" grpId="0"/>
      <p:bldP spid="90" grpId="0" animBg="1"/>
      <p:bldP spid="99" grpId="0"/>
      <p:bldP spid="101" grpId="0"/>
      <p:bldP spid="113" grpId="0"/>
      <p:bldP spid="126" grpId="0"/>
      <p:bldP spid="127" grpId="0"/>
      <p:bldP spid="132" grpId="0"/>
      <p:bldP spid="135" grpId="0"/>
      <p:bldP spid="156" grpId="0"/>
      <p:bldP spid="1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77FF732A-58FB-26A6-6B01-CBE49C197033}"/>
              </a:ext>
            </a:extLst>
          </p:cNvPr>
          <p:cNvSpPr txBox="1"/>
          <p:nvPr/>
        </p:nvSpPr>
        <p:spPr>
          <a:xfrm>
            <a:off x="756496" y="581006"/>
            <a:ext cx="57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Durable Functions - How it works?</a:t>
            </a:r>
            <a:endParaRPr lang="en-CH" dirty="0">
              <a:solidFill>
                <a:schemeClr val="accent1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647C6E3-9CBC-8F12-5934-2BE0BB679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48" y="1726600"/>
            <a:ext cx="342900" cy="34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7B763-630A-283A-E3B5-31A5A165FEFE}"/>
              </a:ext>
            </a:extLst>
          </p:cNvPr>
          <p:cNvSpPr txBox="1"/>
          <p:nvPr/>
        </p:nvSpPr>
        <p:spPr>
          <a:xfrm>
            <a:off x="1292856" y="1713384"/>
            <a:ext cx="342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TimerTrigger</a:t>
            </a:r>
            <a:r>
              <a:rPr lang="en-US" dirty="0">
                <a:solidFill>
                  <a:schemeClr val="accent1"/>
                </a:solidFill>
              </a:rPr>
              <a:t> (every 5 Minutes):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 Triggers orchestrator</a:t>
            </a:r>
            <a:endParaRPr lang="en-CH" dirty="0">
              <a:solidFill>
                <a:schemeClr val="accent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E7E3CB-FF57-2867-1A11-22E686B74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48" y="2566418"/>
            <a:ext cx="342900" cy="34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D1AE1D-5FF2-BBE6-189B-44333062B244}"/>
              </a:ext>
            </a:extLst>
          </p:cNvPr>
          <p:cNvSpPr txBox="1"/>
          <p:nvPr/>
        </p:nvSpPr>
        <p:spPr>
          <a:xfrm>
            <a:off x="1292856" y="2553202"/>
            <a:ext cx="7470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 err="1">
                <a:solidFill>
                  <a:schemeClr val="accent1"/>
                </a:solidFill>
              </a:rPr>
              <a:t>AzResourceOrchestrator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 Runs resource graph query (batch size 950) 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 Executes for every resource the right activity (Parallelization 50 jobs)</a:t>
            </a:r>
            <a:endParaRPr lang="en-CH" dirty="0">
              <a:solidFill>
                <a:schemeClr val="accent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222683C-E54A-C439-467D-FCF1015CA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48" y="3853231"/>
            <a:ext cx="342900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E28EFF-2173-8ACE-E9ED-E0D3915CAEF7}"/>
              </a:ext>
            </a:extLst>
          </p:cNvPr>
          <p:cNvSpPr txBox="1"/>
          <p:nvPr/>
        </p:nvSpPr>
        <p:spPr>
          <a:xfrm>
            <a:off x="1292856" y="3840015"/>
            <a:ext cx="7264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 Az*Activity: (</a:t>
            </a:r>
            <a:r>
              <a:rPr lang="en-US" dirty="0" err="1">
                <a:solidFill>
                  <a:schemeClr val="accent1"/>
                </a:solidFill>
              </a:rPr>
              <a:t>AzWebCallActivity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AzStorageActivity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AzSqlDbActivity</a:t>
            </a:r>
            <a:r>
              <a:rPr lang="en-US" dirty="0">
                <a:solidFill>
                  <a:schemeClr val="accent1"/>
                </a:solidFill>
              </a:rPr>
              <a:t>, …)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         Probes resource and submit result to Data Collection Endpoint</a:t>
            </a:r>
            <a:endParaRPr lang="en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0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SLA Monitoring on Azure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 Sources Azure</dc:title>
  <dc:creator>Marco Weber</dc:creator>
  <cp:lastModifiedBy>Marco Weber</cp:lastModifiedBy>
  <cp:revision>1</cp:revision>
  <dcterms:created xsi:type="dcterms:W3CDTF">2023-11-10T07:16:39Z</dcterms:created>
  <dcterms:modified xsi:type="dcterms:W3CDTF">2023-11-14T15:41:32Z</dcterms:modified>
</cp:coreProperties>
</file>