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8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462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39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285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11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118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512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28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179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0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686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078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526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739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718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firebase.google.com/docs/web/setup?authuser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yout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45300" y="107356"/>
            <a:ext cx="8534400" cy="1507067"/>
          </a:xfrm>
        </p:spPr>
        <p:txBody>
          <a:bodyPr/>
          <a:lstStyle/>
          <a:p>
            <a:r>
              <a:rPr lang="ro-RO" dirty="0" smtClean="0"/>
              <a:t>Pagina Login.html</a:t>
            </a:r>
            <a:endParaRPr lang="ro-RO" dirty="0"/>
          </a:p>
        </p:txBody>
      </p:sp>
      <p:pic>
        <p:nvPicPr>
          <p:cNvPr id="5" name="Substituent conținut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320" y="1298448"/>
            <a:ext cx="8200979" cy="4567619"/>
          </a:xfrm>
          <a:prstGeom prst="rect">
            <a:avLst/>
          </a:prstGeom>
        </p:spPr>
      </p:pic>
      <p:sp>
        <p:nvSpPr>
          <p:cNvPr id="7" name="CasetăText 6"/>
          <p:cNvSpPr txBox="1"/>
          <p:nvPr/>
        </p:nvSpPr>
        <p:spPr>
          <a:xfrm>
            <a:off x="329184" y="1719072"/>
            <a:ext cx="337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/>
              <a:t>Tehnologii folosite: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HTML;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CSS;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err="1" smtClean="0"/>
              <a:t>Bootstrap</a:t>
            </a:r>
            <a:r>
              <a:rPr lang="ro-RO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err="1" smtClean="0"/>
              <a:t>JavaScript</a:t>
            </a:r>
            <a:r>
              <a:rPr lang="ro-RO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Baza de date </a:t>
            </a:r>
            <a:r>
              <a:rPr lang="ro-RO" sz="2000" dirty="0" err="1" smtClean="0"/>
              <a:t>Firebase</a:t>
            </a:r>
            <a:r>
              <a:rPr lang="ro-RO" sz="2000" dirty="0" smtClean="0"/>
              <a:t>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328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02500" y="197442"/>
            <a:ext cx="8534400" cy="1507067"/>
          </a:xfrm>
        </p:spPr>
        <p:txBody>
          <a:bodyPr/>
          <a:lstStyle/>
          <a:p>
            <a:r>
              <a:rPr lang="ro-RO" dirty="0" smtClean="0"/>
              <a:t>Creare utilizator nou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02500" y="1783080"/>
            <a:ext cx="2863660" cy="453542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o-RO" dirty="0" smtClean="0"/>
              <a:t>	Pentru crearea unui cont nou trebuie introdus email-</a:t>
            </a:r>
            <a:r>
              <a:rPr lang="ro-RO" dirty="0" err="1" smtClean="0"/>
              <a:t>ul</a:t>
            </a:r>
            <a:r>
              <a:rPr lang="ro-RO" dirty="0" smtClean="0"/>
              <a:t> și parola, apoi se dă click pe </a:t>
            </a:r>
            <a:r>
              <a:rPr lang="ro-RO" b="1" dirty="0" smtClean="0"/>
              <a:t>Create a </a:t>
            </a:r>
            <a:r>
              <a:rPr lang="ro-RO" b="1" dirty="0" err="1" smtClean="0"/>
              <a:t>new</a:t>
            </a:r>
            <a:r>
              <a:rPr lang="ro-RO" b="1" dirty="0" smtClean="0"/>
              <a:t> </a:t>
            </a:r>
            <a:r>
              <a:rPr lang="ro-RO" b="1" dirty="0" err="1" smtClean="0"/>
              <a:t>account</a:t>
            </a:r>
            <a:r>
              <a:rPr lang="ro-RO" b="1" dirty="0" smtClean="0"/>
              <a:t>. </a:t>
            </a:r>
            <a:r>
              <a:rPr lang="ro-RO" dirty="0" smtClean="0"/>
              <a:t>După crearea contului, acesta trebuie verificat. Pentru aceasta se va da click pe </a:t>
            </a:r>
            <a:r>
              <a:rPr lang="ro-RO" b="1" dirty="0" err="1" smtClean="0"/>
              <a:t>Send</a:t>
            </a:r>
            <a:r>
              <a:rPr lang="ro-RO" b="1" dirty="0" smtClean="0"/>
              <a:t> Email </a:t>
            </a:r>
            <a:r>
              <a:rPr lang="ro-RO" b="1" dirty="0" err="1" smtClean="0"/>
              <a:t>Verification</a:t>
            </a:r>
            <a:r>
              <a:rPr lang="ro-RO" dirty="0"/>
              <a:t>.</a:t>
            </a:r>
            <a:r>
              <a:rPr lang="ro-RO" b="1" dirty="0" smtClean="0"/>
              <a:t> </a:t>
            </a:r>
            <a:r>
              <a:rPr lang="ro-RO" dirty="0" smtClean="0"/>
              <a:t>După trimiterea email-ului vom primi un mesaj de confirmare. După confirmarea email-ului va dispărea butonul </a:t>
            </a:r>
            <a:r>
              <a:rPr lang="ro-RO" b="1" dirty="0" err="1"/>
              <a:t>Send</a:t>
            </a:r>
            <a:r>
              <a:rPr lang="ro-RO" b="1" dirty="0"/>
              <a:t> Email </a:t>
            </a:r>
            <a:r>
              <a:rPr lang="ro-RO" b="1" dirty="0" err="1" smtClean="0"/>
              <a:t>Verification</a:t>
            </a:r>
            <a:r>
              <a:rPr lang="ro-RO" dirty="0"/>
              <a:t>.</a:t>
            </a:r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84" y="1704509"/>
            <a:ext cx="5621972" cy="2766907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524" y="1704509"/>
            <a:ext cx="2223580" cy="1905165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784" y="4544568"/>
            <a:ext cx="8018167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01332" y="0"/>
            <a:ext cx="8534400" cy="1507067"/>
          </a:xfrm>
        </p:spPr>
        <p:txBody>
          <a:bodyPr/>
          <a:lstStyle/>
          <a:p>
            <a:r>
              <a:rPr lang="ro-RO" dirty="0" smtClean="0"/>
              <a:t>Resetare parolă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2772" y="667512"/>
            <a:ext cx="3137980" cy="4758267"/>
          </a:xfrm>
        </p:spPr>
        <p:txBody>
          <a:bodyPr/>
          <a:lstStyle/>
          <a:p>
            <a:pPr marL="0" indent="0" algn="just">
              <a:buNone/>
            </a:pPr>
            <a:r>
              <a:rPr lang="ro-RO" i="1" dirty="0" smtClean="0"/>
              <a:t>În</a:t>
            </a:r>
            <a:r>
              <a:rPr lang="ro-RO" dirty="0" smtClean="0"/>
              <a:t> cazul în care utilizatorul a uitat parola, aceasta poate fi resetată prin introducerea email-ului și apăsând butonul </a:t>
            </a:r>
            <a:r>
              <a:rPr lang="ro-RO" b="1" dirty="0" err="1" smtClean="0"/>
              <a:t>Password</a:t>
            </a:r>
            <a:r>
              <a:rPr lang="ro-RO" b="1" dirty="0" smtClean="0"/>
              <a:t> </a:t>
            </a:r>
            <a:r>
              <a:rPr lang="ro-RO" b="1" dirty="0" err="1" smtClean="0"/>
              <a:t>Reset</a:t>
            </a:r>
            <a:r>
              <a:rPr lang="ro-RO" b="1" dirty="0" smtClean="0"/>
              <a:t>. </a:t>
            </a:r>
            <a:r>
              <a:rPr lang="ro-RO" dirty="0" smtClean="0"/>
              <a:t>Și în acest caz vom primi un mesaj de confirmare a trimiterii email-ului.</a:t>
            </a:r>
          </a:p>
          <a:p>
            <a:pPr marL="0" indent="0" algn="just">
              <a:buNone/>
            </a:pPr>
            <a:endParaRPr lang="ro-RO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31" y="4643459"/>
            <a:ext cx="2958725" cy="2017864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32" y="1316736"/>
            <a:ext cx="7005460" cy="3072384"/>
          </a:xfrm>
          <a:prstGeom prst="rect">
            <a:avLst/>
          </a:prstGeom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2" y="4453128"/>
            <a:ext cx="6986423" cy="22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01332" y="98212"/>
            <a:ext cx="8534400" cy="1507067"/>
          </a:xfrm>
        </p:spPr>
        <p:txBody>
          <a:bodyPr/>
          <a:lstStyle/>
          <a:p>
            <a:r>
              <a:rPr lang="ro-RO" dirty="0" smtClean="0"/>
              <a:t>Bibliografie</a:t>
            </a:r>
            <a:endParaRPr lang="ro-RO" dirty="0"/>
          </a:p>
        </p:txBody>
      </p:sp>
      <p:sp>
        <p:nvSpPr>
          <p:cNvPr id="5" name="CasetăText 4"/>
          <p:cNvSpPr txBox="1"/>
          <p:nvPr/>
        </p:nvSpPr>
        <p:spPr>
          <a:xfrm>
            <a:off x="876236" y="1504695"/>
            <a:ext cx="10087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2"/>
              </a:rPr>
              <a:t>https://firebase.google.com/docs/web/setup?authuser=0</a:t>
            </a:r>
            <a:endParaRPr lang="ro-RO" dirty="0"/>
          </a:p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3"/>
              </a:rPr>
              <a:t>https://www.w3schools.com/</a:t>
            </a:r>
            <a:endParaRPr lang="ro-RO" dirty="0"/>
          </a:p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4"/>
              </a:rPr>
              <a:t>https://www.layoutit.com/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179843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71</Words>
  <Application>Microsoft Office PowerPoint</Application>
  <PresentationFormat>Ecran lat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Sector</vt:lpstr>
      <vt:lpstr>Pagina Login.html</vt:lpstr>
      <vt:lpstr>Creare utilizator nou</vt:lpstr>
      <vt:lpstr>Resetare parolă</vt:lpstr>
      <vt:lpstr>Bibliografie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Login.html</dc:title>
  <dc:creator>Ivascu Iulian</dc:creator>
  <cp:lastModifiedBy>Ivascu Iulian</cp:lastModifiedBy>
  <cp:revision>7</cp:revision>
  <dcterms:created xsi:type="dcterms:W3CDTF">2019-06-04T10:01:45Z</dcterms:created>
  <dcterms:modified xsi:type="dcterms:W3CDTF">2019-06-04T10:44:41Z</dcterms:modified>
</cp:coreProperties>
</file>