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8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46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39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285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1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18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512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7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68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26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73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2A8CE7-507A-40A5-9479-CAF260EA3490}" type="datetimeFigureOut">
              <a:rPr lang="ro-RO" smtClean="0"/>
              <a:t>10.06.2019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18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firebase.google.com/docs/web/setup?authuser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yout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5300" y="107356"/>
            <a:ext cx="8534400" cy="1507067"/>
          </a:xfrm>
        </p:spPr>
        <p:txBody>
          <a:bodyPr/>
          <a:lstStyle/>
          <a:p>
            <a:r>
              <a:rPr lang="ro-RO" dirty="0" smtClean="0"/>
              <a:t>Pagina Login.html</a:t>
            </a:r>
            <a:endParaRPr lang="ro-RO" dirty="0"/>
          </a:p>
        </p:txBody>
      </p:sp>
      <p:sp>
        <p:nvSpPr>
          <p:cNvPr id="7" name="CasetăText 6"/>
          <p:cNvSpPr txBox="1"/>
          <p:nvPr/>
        </p:nvSpPr>
        <p:spPr>
          <a:xfrm>
            <a:off x="329184" y="1719072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Tehnologii folosite: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HTML;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Bootstrap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JavaScript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Baza de date </a:t>
            </a:r>
            <a:r>
              <a:rPr lang="ro-RO" sz="2000" dirty="0" err="1" smtClean="0"/>
              <a:t>Firebase</a:t>
            </a:r>
            <a:r>
              <a:rPr lang="ro-RO" sz="2000" dirty="0" smtClean="0"/>
              <a:t>.</a:t>
            </a:r>
            <a:endParaRPr lang="ro-RO" sz="2000" dirty="0"/>
          </a:p>
        </p:txBody>
      </p:sp>
      <p:pic>
        <p:nvPicPr>
          <p:cNvPr id="8" name="Imagin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74592" y="1278445"/>
            <a:ext cx="7894320" cy="47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02500" y="197442"/>
            <a:ext cx="8534400" cy="1507067"/>
          </a:xfrm>
        </p:spPr>
        <p:txBody>
          <a:bodyPr/>
          <a:lstStyle/>
          <a:p>
            <a:r>
              <a:rPr lang="ro-RO" dirty="0" smtClean="0"/>
              <a:t>Creare utilizator nou. Pagina SignUp.html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02500" y="1783080"/>
            <a:ext cx="2863660" cy="453542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o-RO" dirty="0" smtClean="0"/>
              <a:t>	Pentru crearea unui cont nou trebuie introdus email-</a:t>
            </a:r>
            <a:r>
              <a:rPr lang="ro-RO" dirty="0" err="1" smtClean="0"/>
              <a:t>ul</a:t>
            </a:r>
            <a:r>
              <a:rPr lang="ro-RO" dirty="0" smtClean="0"/>
              <a:t> și parola, apoi se dă click pe </a:t>
            </a:r>
            <a:r>
              <a:rPr lang="ro-RO" b="1" dirty="0"/>
              <a:t>Înregistrează-te. </a:t>
            </a:r>
            <a:r>
              <a:rPr lang="ro-RO" dirty="0" smtClean="0"/>
              <a:t>Parola trebuie să conțină o literă mică, o literă mare, un număr și să aibă lungimea minim 8 caractere.</a:t>
            </a:r>
            <a:r>
              <a:rPr lang="ro-RO" b="1" dirty="0" smtClean="0"/>
              <a:t> </a:t>
            </a:r>
            <a:r>
              <a:rPr lang="ro-RO" dirty="0" smtClean="0"/>
              <a:t>După crearea contului, acesta trebuie verificat. Pentru aceasta se va da click pe </a:t>
            </a:r>
            <a:r>
              <a:rPr lang="ro-RO" b="1" dirty="0" smtClean="0"/>
              <a:t>Trimite Email de verificare</a:t>
            </a:r>
            <a:r>
              <a:rPr lang="ro-RO" dirty="0" smtClean="0"/>
              <a:t>.</a:t>
            </a:r>
            <a:r>
              <a:rPr lang="ro-RO" b="1" dirty="0" smtClean="0"/>
              <a:t> </a:t>
            </a:r>
            <a:r>
              <a:rPr lang="ro-RO" dirty="0" smtClean="0"/>
              <a:t>După trimiterea email-ului vom primi un mesaj de confirmare și va dispărea acest buton.</a:t>
            </a:r>
            <a:endParaRPr lang="ro-RO" dirty="0"/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4598820"/>
            <a:ext cx="3849624" cy="2176272"/>
          </a:xfrm>
          <a:prstGeom prst="rect">
            <a:avLst/>
          </a:prstGeom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137" y="1783080"/>
            <a:ext cx="2218944" cy="1783080"/>
          </a:xfrm>
          <a:prstGeom prst="rect">
            <a:avLst/>
          </a:prstGeom>
        </p:spPr>
      </p:pic>
      <p:pic>
        <p:nvPicPr>
          <p:cNvPr id="10" name="Imagin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910584" y="1038988"/>
            <a:ext cx="5760720" cy="3240405"/>
          </a:xfrm>
          <a:prstGeom prst="rect">
            <a:avLst/>
          </a:prstGeom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376" y="4279393"/>
            <a:ext cx="4489705" cy="24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0"/>
            <a:ext cx="8534400" cy="1507067"/>
          </a:xfrm>
        </p:spPr>
        <p:txBody>
          <a:bodyPr/>
          <a:lstStyle/>
          <a:p>
            <a:r>
              <a:rPr lang="ro-RO" dirty="0" smtClean="0"/>
              <a:t>Resetare parolă. </a:t>
            </a:r>
            <a:r>
              <a:rPr lang="ro-RO" dirty="0"/>
              <a:t>Pagina </a:t>
            </a:r>
            <a:r>
              <a:rPr lang="ro-RO" dirty="0" smtClean="0"/>
              <a:t>resetpsw.html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2772" y="667512"/>
            <a:ext cx="3137980" cy="4758267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 smtClean="0"/>
              <a:t>În</a:t>
            </a:r>
            <a:r>
              <a:rPr lang="ro-RO" dirty="0" smtClean="0"/>
              <a:t> cazul în care utilizatorul a uitat parola, aceasta poate fi resetată prin introducerea email-ului și apăsând butonul </a:t>
            </a:r>
            <a:r>
              <a:rPr lang="ro-RO" b="1" dirty="0" err="1" smtClean="0"/>
              <a:t>Password</a:t>
            </a:r>
            <a:r>
              <a:rPr lang="ro-RO" b="1" dirty="0" smtClean="0"/>
              <a:t> </a:t>
            </a:r>
            <a:r>
              <a:rPr lang="ro-RO" b="1" dirty="0" err="1" smtClean="0"/>
              <a:t>Reset</a:t>
            </a:r>
            <a:r>
              <a:rPr lang="ro-RO" b="1" dirty="0" smtClean="0"/>
              <a:t>. </a:t>
            </a:r>
            <a:r>
              <a:rPr lang="ro-RO" dirty="0" smtClean="0"/>
              <a:t>Și în acest caz vom primi un mesaj de confirmare a trimiterii email-ului.</a:t>
            </a:r>
          </a:p>
          <a:p>
            <a:pPr marL="0" indent="0" algn="just">
              <a:buNone/>
            </a:pPr>
            <a:endParaRPr lang="ro-RO" dirty="0"/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82" y="4453128"/>
            <a:ext cx="6986423" cy="2208195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815" y="4598937"/>
            <a:ext cx="2827265" cy="1653683"/>
          </a:xfrm>
          <a:prstGeom prst="rect">
            <a:avLst/>
          </a:prstGeom>
        </p:spPr>
      </p:pic>
      <p:pic>
        <p:nvPicPr>
          <p:cNvPr id="8" name="Imagin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76726" y="1104709"/>
            <a:ext cx="6641209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622338" y="207187"/>
            <a:ext cx="4774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Testare </a:t>
            </a:r>
            <a:r>
              <a:rPr lang="ro-RO" sz="3600" cap="all" dirty="0" err="1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logare</a:t>
            </a:r>
            <a:r>
              <a:rPr lang="en-US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[1]</a:t>
            </a:r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</a:t>
            </a:r>
            <a:endParaRPr lang="ro-RO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51152"/>
              </p:ext>
            </p:extLst>
          </p:nvPr>
        </p:nvGraphicFramePr>
        <p:xfrm>
          <a:off x="795528" y="1088136"/>
          <a:ext cx="10186416" cy="5548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291"/>
                <a:gridCol w="2539297"/>
                <a:gridCol w="2549414"/>
                <a:gridCol w="2549414"/>
              </a:tblGrid>
              <a:tr h="284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u="sng" dirty="0">
                          <a:effectLst/>
                        </a:rPr>
                        <a:t>Ce testez?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Condiții preliminare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Ce aștept să se întâmple?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Ce se întâmplă de fapt?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</a:tr>
              <a:tr h="56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Email și parolă neintroduse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Mesaj de eroare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Apare o eroare: Error : The email address is badly formatted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687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Introdus doar email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Error : The password is invalid or the user does not have a password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42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Introdusă doar parola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Error : The email address is badly formatted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853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Este introdus email și parolă care nu există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Error</a:t>
                      </a:r>
                      <a:r>
                        <a:rPr lang="ro-RO" sz="1400" b="1" dirty="0">
                          <a:effectLst/>
                        </a:rPr>
                        <a:t> : </a:t>
                      </a:r>
                      <a:r>
                        <a:rPr lang="ro-RO" sz="1400" b="1" dirty="0" err="1">
                          <a:effectLst/>
                        </a:rPr>
                        <a:t>There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no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record </a:t>
                      </a:r>
                      <a:r>
                        <a:rPr lang="ro-RO" sz="1400" b="1" dirty="0" err="1">
                          <a:effectLst/>
                        </a:rPr>
                        <a:t>corresponding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to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this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identifier</a:t>
                      </a:r>
                      <a:r>
                        <a:rPr lang="ro-RO" sz="1400" b="1" dirty="0">
                          <a:effectLst/>
                        </a:rPr>
                        <a:t>. The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may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have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been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deleted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826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Email-ul introdus este corect, dar nu și parola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Error</a:t>
                      </a:r>
                      <a:r>
                        <a:rPr lang="ro-RO" sz="1400" b="1" dirty="0">
                          <a:effectLst/>
                        </a:rPr>
                        <a:t> : The </a:t>
                      </a:r>
                      <a:r>
                        <a:rPr lang="ro-RO" sz="1400" b="1" dirty="0" err="1">
                          <a:effectLst/>
                        </a:rPr>
                        <a:t>password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is</a:t>
                      </a:r>
                      <a:r>
                        <a:rPr lang="ro-RO" sz="1400" b="1" dirty="0">
                          <a:effectLst/>
                        </a:rPr>
                        <a:t> invalid or </a:t>
                      </a:r>
                      <a:r>
                        <a:rPr lang="ro-RO" sz="1400" b="1" dirty="0" err="1">
                          <a:effectLst/>
                        </a:rPr>
                        <a:t>the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does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not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have</a:t>
                      </a:r>
                      <a:r>
                        <a:rPr lang="ro-RO" sz="1400" b="1" dirty="0">
                          <a:effectLst/>
                        </a:rPr>
                        <a:t> a </a:t>
                      </a:r>
                      <a:r>
                        <a:rPr lang="ro-RO" sz="1400" b="1" dirty="0" err="1">
                          <a:effectLst/>
                        </a:rPr>
                        <a:t>password</a:t>
                      </a:r>
                      <a:endParaRPr lang="ro-RO" sz="14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54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 și parolă introduse corect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Conectare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Conectare utilizator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687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 și parolă introduse corect, conectare efectuată, neverificare cont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Trimitere email de verificare la apăsare buton corespunzător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Trimitere email și primire confirmare de trimitere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34502"/>
              </p:ext>
            </p:extLst>
          </p:nvPr>
        </p:nvGraphicFramePr>
        <p:xfrm>
          <a:off x="530352" y="996697"/>
          <a:ext cx="10963656" cy="5768209"/>
        </p:xfrm>
        <a:graphic>
          <a:graphicData uri="http://schemas.openxmlformats.org/drawingml/2006/table">
            <a:tbl>
              <a:tblPr/>
              <a:tblGrid>
                <a:gridCol w="2681989"/>
                <a:gridCol w="2927155"/>
                <a:gridCol w="2672523"/>
                <a:gridCol w="2681989"/>
              </a:tblGrid>
              <a:tr h="483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sng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Ce testez?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Condiții </a:t>
                      </a:r>
                      <a:r>
                        <a:rPr lang="ro-RO" sz="1600" b="1" dirty="0" smtClean="0">
                          <a:effectLst/>
                          <a:latin typeface="+mj-lt"/>
                          <a:ea typeface="Calibri" panose="020F0502020204030204" pitchFamily="34" charset="0"/>
                        </a:rPr>
                        <a:t>preliminare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Ce aștept să se întâmple?</a:t>
                      </a:r>
                      <a:endParaRPr lang="ro-RO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Ce se întâmplă de fapt?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nu este introdus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Mesaj de eroare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 un email care nu există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There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no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user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record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corresponding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to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this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identifier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. The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user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may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have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been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deleted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nu are forma corectă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 : The email address is badly formatted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introdus este corect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Trimite email de resetare 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Trimite email și primire confirmare de trimitere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Nu este introdus email și parolă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 doar email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password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must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8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characters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long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or more 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introdusă doar parola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Email-ul este introdus dar parola nu respectă cerințele impuse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Nu se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crează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Contul se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crează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și trebuie introdusă o nouă parolă care să respecte cerințele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 și parolă introduse corect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Creare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Creare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reptunghi 11"/>
          <p:cNvSpPr/>
          <p:nvPr/>
        </p:nvSpPr>
        <p:spPr>
          <a:xfrm>
            <a:off x="622338" y="207187"/>
            <a:ext cx="4774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Testare </a:t>
            </a:r>
            <a:r>
              <a:rPr lang="ro-RO" sz="3600" cap="all" dirty="0" err="1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logare</a:t>
            </a:r>
            <a:r>
              <a:rPr lang="en-US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[2]</a:t>
            </a:r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8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75652" y="555"/>
            <a:ext cx="8534400" cy="150706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cod HTML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07594" y="1219491"/>
            <a:ext cx="4649787" cy="576262"/>
          </a:xfrm>
        </p:spPr>
        <p:txBody>
          <a:bodyPr/>
          <a:lstStyle/>
          <a:p>
            <a:r>
              <a:rPr lang="en-US" dirty="0" smtClean="0"/>
              <a:t>Login.html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52218" y="1219491"/>
            <a:ext cx="4665134" cy="576262"/>
          </a:xfrm>
        </p:spPr>
        <p:txBody>
          <a:bodyPr/>
          <a:lstStyle/>
          <a:p>
            <a:r>
              <a:rPr lang="en-US" dirty="0" smtClean="0"/>
              <a:t>Resetpsw.html</a:t>
            </a:r>
            <a:endParaRPr lang="ro-RO" dirty="0"/>
          </a:p>
        </p:txBody>
      </p:sp>
      <p:pic>
        <p:nvPicPr>
          <p:cNvPr id="7" name="Substituent conținut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556" y="2048256"/>
            <a:ext cx="5113865" cy="3767328"/>
          </a:xfrm>
          <a:prstGeom prst="rect">
            <a:avLst/>
          </a:prstGeom>
        </p:spPr>
      </p:pic>
      <p:pic>
        <p:nvPicPr>
          <p:cNvPr id="8" name="Substituent conținut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0850" y="2048256"/>
            <a:ext cx="5568061" cy="37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72080" y="78327"/>
            <a:ext cx="8534400" cy="150706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cod html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72080" y="1716064"/>
            <a:ext cx="4649787" cy="576262"/>
          </a:xfrm>
        </p:spPr>
        <p:txBody>
          <a:bodyPr/>
          <a:lstStyle/>
          <a:p>
            <a:r>
              <a:rPr lang="en-US" dirty="0" smtClean="0"/>
              <a:t>Signup.html</a:t>
            </a:r>
            <a:endParaRPr lang="ro-RO" dirty="0"/>
          </a:p>
        </p:txBody>
      </p:sp>
      <p:pic>
        <p:nvPicPr>
          <p:cNvPr id="7" name="Substituent conținut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773" y="2507472"/>
            <a:ext cx="4937125" cy="3646440"/>
          </a:xfrm>
          <a:prstGeom prst="rect">
            <a:avLst/>
          </a:prstGeom>
        </p:spPr>
      </p:pic>
      <p:pic>
        <p:nvPicPr>
          <p:cNvPr id="8" name="Substituent conținut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47039" y="2507472"/>
            <a:ext cx="4929188" cy="36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98212"/>
            <a:ext cx="8534400" cy="1507067"/>
          </a:xfrm>
        </p:spPr>
        <p:txBody>
          <a:bodyPr/>
          <a:lstStyle/>
          <a:p>
            <a:r>
              <a:rPr lang="ro-RO" dirty="0" smtClean="0"/>
              <a:t>Bibliografie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876236" y="1504695"/>
            <a:ext cx="1008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2"/>
              </a:rPr>
              <a:t>https://firebase.google.com/docs/web/setup?authuser=0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3"/>
              </a:rPr>
              <a:t>https://www.w3schools.com/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4"/>
              </a:rPr>
              <a:t>https://www.layoutit.com/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1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447</Words>
  <Application>Microsoft Office PowerPoint</Application>
  <PresentationFormat>Ecran lat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Sector</vt:lpstr>
      <vt:lpstr>Pagina Login.html</vt:lpstr>
      <vt:lpstr>Creare utilizator nou. Pagina SignUp.html</vt:lpstr>
      <vt:lpstr>Resetare parolă. Pagina resetpsw.html</vt:lpstr>
      <vt:lpstr>Prezentare PowerPoint</vt:lpstr>
      <vt:lpstr>Prezentare PowerPoint</vt:lpstr>
      <vt:lpstr>Testare cod HTML</vt:lpstr>
      <vt:lpstr>Testare cod html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Login.html</dc:title>
  <dc:creator>Ivascu Iulian</dc:creator>
  <cp:lastModifiedBy>Ivascu Iulian</cp:lastModifiedBy>
  <cp:revision>23</cp:revision>
  <dcterms:created xsi:type="dcterms:W3CDTF">2019-06-04T10:01:45Z</dcterms:created>
  <dcterms:modified xsi:type="dcterms:W3CDTF">2019-06-10T12:41:16Z</dcterms:modified>
</cp:coreProperties>
</file>