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06.06.2019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93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06.06.2019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182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06.06.2019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4629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06.06.2019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1399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06.06.2019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02856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 smtClean="0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06.06.2019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116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 smtClean="0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06.06.2019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1189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06.06.2019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5121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06.06.2019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4281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06.06.2019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525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06.06.2019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2179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06.06.2019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02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06.06.2019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8686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06.06.2019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078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06.06.2019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0526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06.06.2019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06.06.2019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8739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42A8CE7-507A-40A5-9479-CAF260EA3490}" type="datetimeFigureOut">
              <a:rPr lang="ro-RO" smtClean="0"/>
              <a:t>06.06.2019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27180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firebase.google.com/docs/web/setup?authuser=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ayouti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245300" y="107356"/>
            <a:ext cx="8534400" cy="1507067"/>
          </a:xfrm>
        </p:spPr>
        <p:txBody>
          <a:bodyPr/>
          <a:lstStyle/>
          <a:p>
            <a:r>
              <a:rPr lang="ro-RO" dirty="0" smtClean="0"/>
              <a:t>Pagina Login.html</a:t>
            </a:r>
            <a:endParaRPr lang="ro-RO" dirty="0"/>
          </a:p>
        </p:txBody>
      </p:sp>
      <p:sp>
        <p:nvSpPr>
          <p:cNvPr id="7" name="CasetăText 6"/>
          <p:cNvSpPr txBox="1"/>
          <p:nvPr/>
        </p:nvSpPr>
        <p:spPr>
          <a:xfrm>
            <a:off x="329184" y="1719072"/>
            <a:ext cx="3374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 smtClean="0"/>
              <a:t>Tehnologii folosite: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smtClean="0"/>
              <a:t>HTML;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smtClean="0"/>
              <a:t>CSS;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err="1" smtClean="0"/>
              <a:t>Bootstrap</a:t>
            </a:r>
            <a:r>
              <a:rPr lang="ro-RO" sz="20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err="1" smtClean="0"/>
              <a:t>JavaScript</a:t>
            </a:r>
            <a:r>
              <a:rPr lang="ro-RO" sz="20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smtClean="0"/>
              <a:t>Baza de date </a:t>
            </a:r>
            <a:r>
              <a:rPr lang="ro-RO" sz="2000" dirty="0" err="1" smtClean="0"/>
              <a:t>Firebase</a:t>
            </a:r>
            <a:r>
              <a:rPr lang="ro-RO" sz="2000" dirty="0" smtClean="0"/>
              <a:t>.</a:t>
            </a:r>
            <a:endParaRPr lang="ro-RO" sz="2000" dirty="0"/>
          </a:p>
        </p:txBody>
      </p:sp>
      <p:pic>
        <p:nvPicPr>
          <p:cNvPr id="8" name="Imagin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974592" y="1278445"/>
            <a:ext cx="7894320" cy="470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02500" y="197442"/>
            <a:ext cx="8534400" cy="1507067"/>
          </a:xfrm>
        </p:spPr>
        <p:txBody>
          <a:bodyPr/>
          <a:lstStyle/>
          <a:p>
            <a:r>
              <a:rPr lang="ro-RO" dirty="0" smtClean="0"/>
              <a:t>Creare utilizator nou. Pagina SignUp.html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702500" y="1783080"/>
            <a:ext cx="2863660" cy="4535424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o-RO" dirty="0" smtClean="0"/>
              <a:t>	Pentru crearea unui cont nou trebuie introdus email-</a:t>
            </a:r>
            <a:r>
              <a:rPr lang="ro-RO" dirty="0" err="1" smtClean="0"/>
              <a:t>ul</a:t>
            </a:r>
            <a:r>
              <a:rPr lang="ro-RO" dirty="0" smtClean="0"/>
              <a:t> și parola, apoi se dă click pe </a:t>
            </a:r>
            <a:r>
              <a:rPr lang="ro-RO" b="1" dirty="0"/>
              <a:t>Înregistrează-te. </a:t>
            </a:r>
            <a:r>
              <a:rPr lang="ro-RO" dirty="0" smtClean="0"/>
              <a:t>Parola trebuie să conțină o literă mică, o literă mare, un număr și să aibă lungimea minim 8 caractere.</a:t>
            </a:r>
            <a:r>
              <a:rPr lang="ro-RO" b="1" dirty="0" smtClean="0"/>
              <a:t> </a:t>
            </a:r>
            <a:r>
              <a:rPr lang="ro-RO" dirty="0" smtClean="0"/>
              <a:t>După crearea contului, acesta trebuie verificat. Pentru aceasta se va da click pe </a:t>
            </a:r>
            <a:r>
              <a:rPr lang="ro-RO" b="1" dirty="0" smtClean="0"/>
              <a:t>Trimite Email de verificare</a:t>
            </a:r>
            <a:r>
              <a:rPr lang="ro-RO" dirty="0" smtClean="0"/>
              <a:t>.</a:t>
            </a:r>
            <a:r>
              <a:rPr lang="ro-RO" b="1" dirty="0" smtClean="0"/>
              <a:t> </a:t>
            </a:r>
            <a:r>
              <a:rPr lang="ro-RO" dirty="0" smtClean="0"/>
              <a:t>După trimiterea email-ului vom primi un mesaj de confirmare și va dispărea acest buton.</a:t>
            </a:r>
            <a:endParaRPr lang="ro-RO" dirty="0"/>
          </a:p>
        </p:txBody>
      </p:sp>
      <p:pic>
        <p:nvPicPr>
          <p:cNvPr id="6" name="I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0" y="4598820"/>
            <a:ext cx="3849624" cy="2176272"/>
          </a:xfrm>
          <a:prstGeom prst="rect">
            <a:avLst/>
          </a:prstGeom>
        </p:spPr>
      </p:pic>
      <p:pic>
        <p:nvPicPr>
          <p:cNvPr id="9" name="I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137" y="1783080"/>
            <a:ext cx="2218944" cy="1783080"/>
          </a:xfrm>
          <a:prstGeom prst="rect">
            <a:avLst/>
          </a:prstGeom>
        </p:spPr>
      </p:pic>
      <p:pic>
        <p:nvPicPr>
          <p:cNvPr id="10" name="Imagine 9"/>
          <p:cNvPicPr/>
          <p:nvPr/>
        </p:nvPicPr>
        <p:blipFill>
          <a:blip r:embed="rId4"/>
          <a:stretch>
            <a:fillRect/>
          </a:stretch>
        </p:blipFill>
        <p:spPr>
          <a:xfrm>
            <a:off x="3910584" y="1038988"/>
            <a:ext cx="5760720" cy="3240405"/>
          </a:xfrm>
          <a:prstGeom prst="rect">
            <a:avLst/>
          </a:prstGeom>
        </p:spPr>
      </p:pic>
      <p:pic>
        <p:nvPicPr>
          <p:cNvPr id="11" name="I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0376" y="4279393"/>
            <a:ext cx="4489705" cy="24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7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501332" y="0"/>
            <a:ext cx="8534400" cy="1507067"/>
          </a:xfrm>
        </p:spPr>
        <p:txBody>
          <a:bodyPr/>
          <a:lstStyle/>
          <a:p>
            <a:r>
              <a:rPr lang="ro-RO" dirty="0" smtClean="0"/>
              <a:t>Resetare parolă. </a:t>
            </a:r>
            <a:r>
              <a:rPr lang="ro-RO" dirty="0"/>
              <a:t>Pagina </a:t>
            </a:r>
            <a:r>
              <a:rPr lang="ro-RO" dirty="0" smtClean="0"/>
              <a:t>resetpsw.html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92772" y="667512"/>
            <a:ext cx="3137980" cy="4758267"/>
          </a:xfrm>
        </p:spPr>
        <p:txBody>
          <a:bodyPr/>
          <a:lstStyle/>
          <a:p>
            <a:pPr marL="0" indent="0" algn="just">
              <a:buNone/>
            </a:pPr>
            <a:r>
              <a:rPr lang="ro-RO" i="1" dirty="0" smtClean="0"/>
              <a:t>În</a:t>
            </a:r>
            <a:r>
              <a:rPr lang="ro-RO" dirty="0" smtClean="0"/>
              <a:t> cazul în care utilizatorul a uitat parola, aceasta poate fi resetată prin introducerea email-ului și apăsând butonul </a:t>
            </a:r>
            <a:r>
              <a:rPr lang="ro-RO" b="1" dirty="0" err="1" smtClean="0"/>
              <a:t>Password</a:t>
            </a:r>
            <a:r>
              <a:rPr lang="ro-RO" b="1" dirty="0" smtClean="0"/>
              <a:t> </a:t>
            </a:r>
            <a:r>
              <a:rPr lang="ro-RO" b="1" dirty="0" err="1" smtClean="0"/>
              <a:t>Reset</a:t>
            </a:r>
            <a:r>
              <a:rPr lang="ro-RO" b="1" dirty="0" smtClean="0"/>
              <a:t>. </a:t>
            </a:r>
            <a:r>
              <a:rPr lang="ro-RO" dirty="0" smtClean="0"/>
              <a:t>Și în acest caz vom primi un mesaj de confirmare a trimiterii email-ului.</a:t>
            </a:r>
          </a:p>
          <a:p>
            <a:pPr marL="0" indent="0" algn="just">
              <a:buNone/>
            </a:pPr>
            <a:endParaRPr lang="ro-RO" dirty="0"/>
          </a:p>
        </p:txBody>
      </p:sp>
      <p:pic>
        <p:nvPicPr>
          <p:cNvPr id="7" name="I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82" y="4453128"/>
            <a:ext cx="6986423" cy="2208195"/>
          </a:xfrm>
          <a:prstGeom prst="rect">
            <a:avLst/>
          </a:prstGeom>
        </p:spPr>
      </p:pic>
      <p:pic>
        <p:nvPicPr>
          <p:cNvPr id="6" name="I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815" y="4598937"/>
            <a:ext cx="2827265" cy="1653683"/>
          </a:xfrm>
          <a:prstGeom prst="rect">
            <a:avLst/>
          </a:prstGeom>
        </p:spPr>
      </p:pic>
      <p:pic>
        <p:nvPicPr>
          <p:cNvPr id="8" name="Imagin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276726" y="1104709"/>
            <a:ext cx="6641209" cy="32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7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622338" y="207187"/>
            <a:ext cx="47740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3600" cap="all" dirty="0" smtClean="0">
                <a:ln w="3175" cmpd="sng">
                  <a:noFill/>
                </a:ln>
                <a:solidFill>
                  <a:prstClr val="white"/>
                </a:solidFill>
                <a:ea typeface="+mj-ea"/>
                <a:cs typeface="+mj-cs"/>
              </a:rPr>
              <a:t>Testare </a:t>
            </a:r>
            <a:r>
              <a:rPr lang="ro-RO" sz="3600" cap="all" dirty="0" err="1" smtClean="0">
                <a:ln w="3175" cmpd="sng">
                  <a:noFill/>
                </a:ln>
                <a:solidFill>
                  <a:prstClr val="white"/>
                </a:solidFill>
                <a:ea typeface="+mj-ea"/>
                <a:cs typeface="+mj-cs"/>
              </a:rPr>
              <a:t>logare</a:t>
            </a:r>
            <a:r>
              <a:rPr lang="en-US" sz="3600" cap="all" dirty="0" smtClean="0">
                <a:ln w="3175" cmpd="sng">
                  <a:noFill/>
                </a:ln>
                <a:solidFill>
                  <a:prstClr val="white"/>
                </a:solidFill>
                <a:ea typeface="+mj-ea"/>
                <a:cs typeface="+mj-cs"/>
              </a:rPr>
              <a:t> [1]</a:t>
            </a:r>
            <a:r>
              <a:rPr lang="ro-RO" sz="3600" cap="all" dirty="0" smtClean="0">
                <a:ln w="3175" cmpd="sng">
                  <a:noFill/>
                </a:ln>
                <a:solidFill>
                  <a:prstClr val="white"/>
                </a:solidFill>
                <a:ea typeface="+mj-ea"/>
                <a:cs typeface="+mj-cs"/>
              </a:rPr>
              <a:t> </a:t>
            </a:r>
            <a:endParaRPr lang="ro-RO" dirty="0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151152"/>
              </p:ext>
            </p:extLst>
          </p:nvPr>
        </p:nvGraphicFramePr>
        <p:xfrm>
          <a:off x="795528" y="1088136"/>
          <a:ext cx="10186416" cy="5450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8291"/>
                <a:gridCol w="2539297"/>
                <a:gridCol w="2549414"/>
                <a:gridCol w="2549414"/>
              </a:tblGrid>
              <a:tr h="284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u="sng" dirty="0">
                          <a:effectLst/>
                        </a:rPr>
                        <a:t>Ce testez?</a:t>
                      </a:r>
                      <a:endParaRPr lang="ro-RO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Condiții preliminare</a:t>
                      </a:r>
                      <a:endParaRPr lang="ro-RO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Ce aștept să se întâmple?</a:t>
                      </a:r>
                      <a:endParaRPr lang="ro-RO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Ce se întâmplă de fapt?</a:t>
                      </a:r>
                      <a:endParaRPr lang="ro-RO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/>
                </a:tc>
              </a:tr>
              <a:tr h="569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Login.html</a:t>
                      </a:r>
                      <a:endParaRPr lang="ro-R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Email și parolă neintroduse</a:t>
                      </a:r>
                      <a:endParaRPr lang="ro-RO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effectLst/>
                        </a:rPr>
                        <a:t>Mesaj de eroare</a:t>
                      </a:r>
                      <a:endParaRPr lang="ro-RO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effectLst/>
                        </a:rPr>
                        <a:t>Apare o eroare: Error : The email address is badly formatted</a:t>
                      </a:r>
                      <a:endParaRPr lang="ro-RO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</a:tr>
              <a:tr h="687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Login.html</a:t>
                      </a:r>
                      <a:endParaRPr lang="ro-R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Introdus doar email</a:t>
                      </a:r>
                      <a:endParaRPr lang="ro-RO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Mesaj de eroare</a:t>
                      </a:r>
                      <a:endParaRPr lang="ro-RO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effectLst/>
                        </a:rPr>
                        <a:t>Error : The password is invalid or the user does not have a password</a:t>
                      </a:r>
                      <a:endParaRPr lang="ro-RO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</a:tr>
              <a:tr h="426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Login.html</a:t>
                      </a:r>
                      <a:endParaRPr lang="ro-R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Introdusă doar parola</a:t>
                      </a:r>
                      <a:endParaRPr lang="ro-RO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Mesaj de eroare</a:t>
                      </a:r>
                      <a:endParaRPr lang="ro-RO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effectLst/>
                        </a:rPr>
                        <a:t>Error : The email address is badly formatted</a:t>
                      </a:r>
                      <a:endParaRPr lang="ro-RO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</a:tr>
              <a:tr h="8538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Login.html</a:t>
                      </a:r>
                      <a:endParaRPr lang="ro-R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Este introdus email și parolă care nu există</a:t>
                      </a:r>
                      <a:endParaRPr lang="ro-RO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Mesaj de eroare</a:t>
                      </a:r>
                      <a:endParaRPr lang="ro-RO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 err="1">
                          <a:effectLst/>
                        </a:rPr>
                        <a:t>Error</a:t>
                      </a:r>
                      <a:r>
                        <a:rPr lang="ro-RO" sz="1400" b="1" dirty="0">
                          <a:effectLst/>
                        </a:rPr>
                        <a:t> : </a:t>
                      </a:r>
                      <a:r>
                        <a:rPr lang="ro-RO" sz="1400" b="1" dirty="0" err="1">
                          <a:effectLst/>
                        </a:rPr>
                        <a:t>There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is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no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user</a:t>
                      </a:r>
                      <a:r>
                        <a:rPr lang="ro-RO" sz="1400" b="1" dirty="0">
                          <a:effectLst/>
                        </a:rPr>
                        <a:t> record </a:t>
                      </a:r>
                      <a:r>
                        <a:rPr lang="ro-RO" sz="1400" b="1" dirty="0" err="1">
                          <a:effectLst/>
                        </a:rPr>
                        <a:t>corresponding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to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this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identifier</a:t>
                      </a:r>
                      <a:r>
                        <a:rPr lang="ro-RO" sz="1400" b="1" dirty="0">
                          <a:effectLst/>
                        </a:rPr>
                        <a:t>. The </a:t>
                      </a:r>
                      <a:r>
                        <a:rPr lang="ro-RO" sz="1400" b="1" dirty="0" err="1">
                          <a:effectLst/>
                        </a:rPr>
                        <a:t>user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may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have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been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deleted</a:t>
                      </a:r>
                      <a:endParaRPr lang="ro-RO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</a:tr>
              <a:tr h="826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Login.html</a:t>
                      </a:r>
                      <a:endParaRPr lang="ro-R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effectLst/>
                        </a:rPr>
                        <a:t>Email-ul introdus este corect, dar nu și parola</a:t>
                      </a:r>
                      <a:endParaRPr lang="ro-RO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Mesaj de eroare</a:t>
                      </a:r>
                      <a:endParaRPr lang="ro-RO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 err="1">
                          <a:effectLst/>
                        </a:rPr>
                        <a:t>Error</a:t>
                      </a:r>
                      <a:r>
                        <a:rPr lang="ro-RO" sz="1400" b="1" dirty="0">
                          <a:effectLst/>
                        </a:rPr>
                        <a:t> : The </a:t>
                      </a:r>
                      <a:r>
                        <a:rPr lang="ro-RO" sz="1400" b="1" dirty="0" err="1">
                          <a:effectLst/>
                        </a:rPr>
                        <a:t>password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is</a:t>
                      </a:r>
                      <a:r>
                        <a:rPr lang="ro-RO" sz="1400" b="1" dirty="0">
                          <a:effectLst/>
                        </a:rPr>
                        <a:t> invalid or </a:t>
                      </a:r>
                      <a:r>
                        <a:rPr lang="ro-RO" sz="1400" b="1" dirty="0" err="1">
                          <a:effectLst/>
                        </a:rPr>
                        <a:t>the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user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does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not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have</a:t>
                      </a:r>
                      <a:r>
                        <a:rPr lang="ro-RO" sz="1400" b="1" dirty="0">
                          <a:effectLst/>
                        </a:rPr>
                        <a:t> a </a:t>
                      </a:r>
                      <a:r>
                        <a:rPr lang="ro-RO" sz="1400" b="1" dirty="0" err="1">
                          <a:effectLst/>
                        </a:rPr>
                        <a:t>password</a:t>
                      </a:r>
                      <a:endParaRPr lang="ro-RO" sz="1400" b="1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 </a:t>
                      </a:r>
                      <a:endParaRPr lang="ro-RO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</a:tr>
              <a:tr h="5477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Login.html</a:t>
                      </a:r>
                      <a:endParaRPr lang="ro-R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effectLst/>
                        </a:rPr>
                        <a:t>Email și parolă introduse corect</a:t>
                      </a:r>
                      <a:endParaRPr lang="ro-RO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Conectare</a:t>
                      </a:r>
                      <a:endParaRPr lang="ro-RO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Conectare utilizator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 </a:t>
                      </a:r>
                      <a:endParaRPr lang="ro-RO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</a:tr>
              <a:tr h="687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Login.html</a:t>
                      </a:r>
                      <a:endParaRPr lang="ro-R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effectLst/>
                        </a:rPr>
                        <a:t>Email și parolă introduse corect, conectare efectuată, neverificare cont</a:t>
                      </a:r>
                      <a:endParaRPr lang="ro-RO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effectLst/>
                        </a:rPr>
                        <a:t>Trimitere email de verificare la apăsare buton corespunzător</a:t>
                      </a:r>
                      <a:endParaRPr lang="ro-RO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Trimitere email și primire confirmare de trimitere</a:t>
                      </a:r>
                      <a:endParaRPr lang="ro-RO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0861" marR="40861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7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34502"/>
              </p:ext>
            </p:extLst>
          </p:nvPr>
        </p:nvGraphicFramePr>
        <p:xfrm>
          <a:off x="530352" y="996697"/>
          <a:ext cx="10963656" cy="5768209"/>
        </p:xfrm>
        <a:graphic>
          <a:graphicData uri="http://schemas.openxmlformats.org/drawingml/2006/table">
            <a:tbl>
              <a:tblPr/>
              <a:tblGrid>
                <a:gridCol w="2681989"/>
                <a:gridCol w="2927155"/>
                <a:gridCol w="2672523"/>
                <a:gridCol w="2681989"/>
              </a:tblGrid>
              <a:tr h="4836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1" u="sng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Ce testez?</a:t>
                      </a:r>
                      <a:endParaRPr lang="ro-RO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1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Condiții </a:t>
                      </a:r>
                      <a:r>
                        <a:rPr lang="ro-RO" sz="1600" b="1" dirty="0" smtClean="0">
                          <a:effectLst/>
                          <a:latin typeface="+mj-lt"/>
                          <a:ea typeface="Calibri" panose="020F0502020204030204" pitchFamily="34" charset="0"/>
                        </a:rPr>
                        <a:t>preliminare</a:t>
                      </a:r>
                      <a:endParaRPr lang="ro-RO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Ce aștept să se întâmple?</a:t>
                      </a:r>
                      <a:endParaRPr lang="ro-RO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o-RO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37255" marR="37255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b="1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Ce se întâmplă de fapt?</a:t>
                      </a:r>
                      <a:endParaRPr lang="ro-RO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544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Resetpsw.html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Email-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ul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nu este introdus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Mesaj de eroare</a:t>
                      </a:r>
                      <a:endParaRPr lang="ro-RO" sz="14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37255" marR="37255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Error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: The email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address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is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badly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formatted</a:t>
                      </a:r>
                      <a:endParaRPr lang="ro-RO" sz="14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8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Resetpsw.html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Este introdus un email care nu există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Mesaj de eroare</a:t>
                      </a:r>
                    </a:p>
                  </a:txBody>
                  <a:tcPr marL="37255" marR="37255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Error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: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There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is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no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user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record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corresponding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to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this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identifier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. The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user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may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have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been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deleted</a:t>
                      </a:r>
                      <a:endParaRPr lang="ro-RO" sz="14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Resetpsw.html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Email-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ul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nu are forma corectă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Mesaj de eroare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Error : The email address is badly formatted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4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Resetpsw.html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Email-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ul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introdus este corect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Trimite email de resetare 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Trimite email și primire confirmare de trimitere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4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Signup.html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Nu este introdus email și parolă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Mesaj de eroare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Error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: The email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address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is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badly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formatted</a:t>
                      </a:r>
                      <a:endParaRPr lang="ro-RO" sz="14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Signup.html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Este introdus doar email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Mesaj de eroare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Error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: The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password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must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be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8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characters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long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or more 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4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Signup.html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Este introdusă doar parola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Mesaj de eroare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Error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: The email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address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is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badly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formatted</a:t>
                      </a:r>
                      <a:endParaRPr lang="ro-RO" sz="14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2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Signup.html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Email-ul este introdus dar parola nu respectă cerințele impuse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Nu se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crează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cont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Contul se </a:t>
                      </a:r>
                      <a:r>
                        <a:rPr lang="ro-RO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crează</a:t>
                      </a: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 și trebuie introdusă o nouă parolă care să respecte cerințele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Signup.html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Email și parolă introduse corect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Creare cont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</a:rPr>
                        <a:t>Creare cont</a:t>
                      </a:r>
                    </a:p>
                  </a:txBody>
                  <a:tcPr marL="37255" marR="372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Dreptunghi 11"/>
          <p:cNvSpPr/>
          <p:nvPr/>
        </p:nvSpPr>
        <p:spPr>
          <a:xfrm>
            <a:off x="622338" y="207187"/>
            <a:ext cx="47740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3600" cap="all" dirty="0" smtClean="0">
                <a:ln w="3175" cmpd="sng">
                  <a:noFill/>
                </a:ln>
                <a:solidFill>
                  <a:prstClr val="white"/>
                </a:solidFill>
                <a:ea typeface="+mj-ea"/>
                <a:cs typeface="+mj-cs"/>
              </a:rPr>
              <a:t>Testare </a:t>
            </a:r>
            <a:r>
              <a:rPr lang="ro-RO" sz="3600" cap="all" dirty="0" err="1" smtClean="0">
                <a:ln w="3175" cmpd="sng">
                  <a:noFill/>
                </a:ln>
                <a:solidFill>
                  <a:prstClr val="white"/>
                </a:solidFill>
                <a:ea typeface="+mj-ea"/>
                <a:cs typeface="+mj-cs"/>
              </a:rPr>
              <a:t>logare</a:t>
            </a:r>
            <a:r>
              <a:rPr lang="en-US" sz="3600" cap="all" dirty="0" smtClean="0">
                <a:ln w="3175" cmpd="sng">
                  <a:noFill/>
                </a:ln>
                <a:solidFill>
                  <a:prstClr val="white"/>
                </a:solidFill>
                <a:ea typeface="+mj-ea"/>
                <a:cs typeface="+mj-cs"/>
              </a:rPr>
              <a:t> [2]</a:t>
            </a:r>
            <a:r>
              <a:rPr lang="ro-RO" sz="3600" cap="all" dirty="0" smtClean="0">
                <a:ln w="3175" cmpd="sng">
                  <a:noFill/>
                </a:ln>
                <a:solidFill>
                  <a:prstClr val="white"/>
                </a:solidFill>
                <a:ea typeface="+mj-ea"/>
                <a:cs typeface="+mj-cs"/>
              </a:rPr>
              <a:t>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28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/>
          <p:cNvSpPr/>
          <p:nvPr/>
        </p:nvSpPr>
        <p:spPr>
          <a:xfrm>
            <a:off x="622338" y="207187"/>
            <a:ext cx="31710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3600" cap="all" dirty="0" smtClean="0">
                <a:ln w="3175" cmpd="sng">
                  <a:noFill/>
                </a:ln>
                <a:solidFill>
                  <a:prstClr val="white"/>
                </a:solidFill>
                <a:ea typeface="+mj-ea"/>
                <a:cs typeface="+mj-cs"/>
              </a:rPr>
              <a:t>Testare </a:t>
            </a:r>
            <a:r>
              <a:rPr lang="en-US" sz="3600" cap="all" dirty="0" smtClean="0">
                <a:ln w="3175" cmpd="sng">
                  <a:noFill/>
                </a:ln>
                <a:solidFill>
                  <a:prstClr val="white"/>
                </a:solidFill>
                <a:ea typeface="+mj-ea"/>
                <a:cs typeface="+mj-cs"/>
              </a:rPr>
              <a:t>cod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3902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75652" y="555"/>
            <a:ext cx="8534400" cy="1507067"/>
          </a:xfrm>
        </p:spPr>
        <p:txBody>
          <a:bodyPr/>
          <a:lstStyle/>
          <a:p>
            <a:r>
              <a:rPr lang="en-US" dirty="0" err="1" smtClean="0"/>
              <a:t>Testare</a:t>
            </a:r>
            <a:r>
              <a:rPr lang="en-US" dirty="0" smtClean="0"/>
              <a:t> cod HTML</a:t>
            </a:r>
            <a:endParaRPr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907594" y="1219491"/>
            <a:ext cx="4649787" cy="576262"/>
          </a:xfrm>
        </p:spPr>
        <p:txBody>
          <a:bodyPr/>
          <a:lstStyle/>
          <a:p>
            <a:r>
              <a:rPr lang="en-US" dirty="0" smtClean="0"/>
              <a:t>Login.html</a:t>
            </a:r>
            <a:endParaRPr lang="ro-RO" dirty="0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52218" y="1219491"/>
            <a:ext cx="4665134" cy="576262"/>
          </a:xfrm>
        </p:spPr>
        <p:txBody>
          <a:bodyPr/>
          <a:lstStyle/>
          <a:p>
            <a:r>
              <a:rPr lang="en-US" dirty="0" smtClean="0"/>
              <a:t>Resetpsw.html</a:t>
            </a:r>
            <a:endParaRPr lang="ro-RO" dirty="0"/>
          </a:p>
        </p:txBody>
      </p:sp>
      <p:pic>
        <p:nvPicPr>
          <p:cNvPr id="7" name="Substituent conținut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556" y="2048256"/>
            <a:ext cx="5113865" cy="3767328"/>
          </a:xfrm>
          <a:prstGeom prst="rect">
            <a:avLst/>
          </a:prstGeom>
        </p:spPr>
      </p:pic>
      <p:pic>
        <p:nvPicPr>
          <p:cNvPr id="8" name="Substituent conținut 7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0850" y="2048256"/>
            <a:ext cx="5568061" cy="37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972080" y="78327"/>
            <a:ext cx="8534400" cy="1507067"/>
          </a:xfrm>
        </p:spPr>
        <p:txBody>
          <a:bodyPr/>
          <a:lstStyle/>
          <a:p>
            <a:r>
              <a:rPr lang="en-US" dirty="0" err="1" smtClean="0"/>
              <a:t>Testare</a:t>
            </a:r>
            <a:r>
              <a:rPr lang="en-US" dirty="0" smtClean="0"/>
              <a:t> cod html</a:t>
            </a:r>
            <a:endParaRPr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972080" y="1716064"/>
            <a:ext cx="4649787" cy="576262"/>
          </a:xfrm>
        </p:spPr>
        <p:txBody>
          <a:bodyPr/>
          <a:lstStyle/>
          <a:p>
            <a:r>
              <a:rPr lang="en-US" dirty="0" smtClean="0"/>
              <a:t>Signup.html</a:t>
            </a:r>
            <a:endParaRPr lang="ro-RO" dirty="0"/>
          </a:p>
        </p:txBody>
      </p:sp>
      <p:pic>
        <p:nvPicPr>
          <p:cNvPr id="7" name="Substituent conținut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2773" y="2507472"/>
            <a:ext cx="4937125" cy="3646440"/>
          </a:xfrm>
          <a:prstGeom prst="rect">
            <a:avLst/>
          </a:prstGeom>
        </p:spPr>
      </p:pic>
      <p:pic>
        <p:nvPicPr>
          <p:cNvPr id="8" name="Substituent conținut 7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47039" y="2507472"/>
            <a:ext cx="4929188" cy="36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501332" y="98212"/>
            <a:ext cx="8534400" cy="1507067"/>
          </a:xfrm>
        </p:spPr>
        <p:txBody>
          <a:bodyPr/>
          <a:lstStyle/>
          <a:p>
            <a:r>
              <a:rPr lang="ro-RO" dirty="0" smtClean="0"/>
              <a:t>Bibliografie</a:t>
            </a:r>
            <a:endParaRPr lang="ro-RO" dirty="0"/>
          </a:p>
        </p:txBody>
      </p:sp>
      <p:sp>
        <p:nvSpPr>
          <p:cNvPr id="5" name="CasetăText 4"/>
          <p:cNvSpPr txBox="1"/>
          <p:nvPr/>
        </p:nvSpPr>
        <p:spPr>
          <a:xfrm>
            <a:off x="876236" y="1504695"/>
            <a:ext cx="10087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ro-RO" u="sng" dirty="0">
                <a:hlinkClick r:id="rId2"/>
              </a:rPr>
              <a:t>https://firebase.google.com/docs/web/setup?authuser=0</a:t>
            </a:r>
            <a:endParaRPr lang="ro-RO" dirty="0"/>
          </a:p>
          <a:p>
            <a:pPr marL="342900" lvl="0" indent="-342900">
              <a:buFont typeface="+mj-lt"/>
              <a:buAutoNum type="arabicParenR"/>
            </a:pPr>
            <a:r>
              <a:rPr lang="ro-RO" u="sng" dirty="0">
                <a:hlinkClick r:id="rId3"/>
              </a:rPr>
              <a:t>https://www.w3schools.com/</a:t>
            </a:r>
            <a:endParaRPr lang="ro-RO" dirty="0"/>
          </a:p>
          <a:p>
            <a:pPr marL="342900" lvl="0" indent="-342900">
              <a:buFont typeface="+mj-lt"/>
              <a:buAutoNum type="arabicParenR"/>
            </a:pPr>
            <a:r>
              <a:rPr lang="ro-RO" u="sng" dirty="0">
                <a:hlinkClick r:id="rId4"/>
              </a:rPr>
              <a:t>https://www.layoutit.com/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217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131</TotalTime>
  <Words>449</Words>
  <Application>Microsoft Office PowerPoint</Application>
  <PresentationFormat>Ecran lat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Sector</vt:lpstr>
      <vt:lpstr>Pagina Login.html</vt:lpstr>
      <vt:lpstr>Creare utilizator nou. Pagina SignUp.html</vt:lpstr>
      <vt:lpstr>Resetare parolă. Pagina resetpsw.html</vt:lpstr>
      <vt:lpstr>Prezentare PowerPoint</vt:lpstr>
      <vt:lpstr>Prezentare PowerPoint</vt:lpstr>
      <vt:lpstr>Prezentare PowerPoint</vt:lpstr>
      <vt:lpstr>Testare cod HTML</vt:lpstr>
      <vt:lpstr>Testare cod html</vt:lpstr>
      <vt:lpstr>Bibliografie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Pagina Login.html</dc:title>
  <dc:creator>Ivascu Iulian</dc:creator>
  <cp:lastModifiedBy>Ivascu Iulian</cp:lastModifiedBy>
  <cp:revision>22</cp:revision>
  <dcterms:created xsi:type="dcterms:W3CDTF">2019-06-04T10:01:45Z</dcterms:created>
  <dcterms:modified xsi:type="dcterms:W3CDTF">2019-06-06T20:46:25Z</dcterms:modified>
</cp:coreProperties>
</file>