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3"/>
    <p:sldId id="260" r:id="rId4"/>
    <p:sldId id="258" r:id="rId5"/>
    <p:sldId id="276" r:id="rId6"/>
    <p:sldId id="259" r:id="rId7"/>
    <p:sldId id="267" r:id="rId8"/>
    <p:sldId id="263" r:id="rId9"/>
    <p:sldId id="269" r:id="rId10"/>
    <p:sldId id="264" r:id="rId11"/>
    <p:sldId id="268" r:id="rId12"/>
    <p:sldId id="270" r:id="rId13"/>
    <p:sldId id="265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349"/>
    <a:srgbClr val="CC99FF"/>
    <a:srgbClr val="9999FF"/>
    <a:srgbClr val="89D666"/>
    <a:srgbClr val="00CC66"/>
    <a:srgbClr val="0099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zh-CN"/>
        </a:p>
      </dgm:t>
    </dgm:pt>
    <dgm:pt modelId="{007470A2-B5D7-4887-B4FD-B6021A4D4CF7}">
      <dgm:prSet phldrT="[文本]" custT="1"/>
      <dgm:spPr>
        <a:xfrm>
          <a:off x="2838648" y="1919894"/>
          <a:ext cx="1998436" cy="1998257"/>
        </a:xfrm>
      </dgm:spPr>
      <dgm:t>
        <a:bodyPr/>
        <a:lstStyle/>
        <a:p>
          <a:endParaRPr lang="zh-CN" sz="28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7FB72E2-A81D-4936-94C5-846F95D01B10}" cxnId="{A971AD42-BB12-4E5C-BD90-DB7621320F5D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A13DC7-7A59-4D72-A36F-54543C02182F}" cxnId="{A971AD42-BB12-4E5C-BD90-DB7621320F5D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2FE3027-CD5C-42F2-91EB-86FAC3E4BE0B}">
      <dgm:prSet phldrT="[文本]" custT="1"/>
      <dgm:spPr>
        <a:xfrm>
          <a:off x="787991" y="657572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970ABB7-5E37-4C46-AB28-EAAE4C62AF1F}" cxnId="{2F708DD1-31DA-40F2-8F61-60D64D9DED0E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D032F4-74D8-4DF5-A3F7-BE4B5F10D5BF}" cxnId="{2F708DD1-31DA-40F2-8F61-60D64D9DED0E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DD3F4-08B5-4717-B21F-9D7ADE4F9398}">
      <dgm:prSet phldrT="[文本]" custT="1"/>
      <dgm:spPr>
        <a:xfrm>
          <a:off x="0" y="1659669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839A0E79-83CF-4D81-910F-C4D38D5DC2A9}" cxnId="{F0B079DC-9100-43CB-83F4-47AC9676D6D6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3D2787D-6A77-4635-9E00-A1E2766D7996}" cxnId="{F0B079DC-9100-43CB-83F4-47AC9676D6D6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0C01B88-9CE1-468B-9CBF-591339763F40}">
      <dgm:prSet phldrT="[文本]" custT="1"/>
      <dgm:spPr>
        <a:xfrm>
          <a:off x="0" y="3124236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FE94F7E-D535-430A-8BB1-49AC9838F4B9}" cxnId="{8D5FD78A-BE31-4FDE-A461-DA8AB34B38C6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22421D-E49C-4213-8E54-92B0A3C2AA0D}" cxnId="{8D5FD78A-BE31-4FDE-A461-DA8AB34B38C6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047DE55-99B8-4790-89E2-F50A652A554B}">
      <dgm:prSet phldrT="[文本]" custT="1"/>
      <dgm:spPr>
        <a:xfrm>
          <a:off x="787991" y="4160573"/>
          <a:ext cx="1433405" cy="1036336"/>
        </a:xfrm>
      </dgm:spPr>
      <dgm:t>
        <a:bodyPr/>
        <a:lstStyle/>
        <a:p>
          <a:endParaRPr lang="zh-CN" sz="24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8D3E9CF-05DC-4FB6-BC89-86896EE18DEA}" cxnId="{721A35C3-DBEA-42F4-A54D-DFAAD999BF91}" type="par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48493D6-4426-4618-8C32-1CBA84A9753C}" cxnId="{721A35C3-DBEA-42F4-A54D-DFAAD999BF91}" type="sibTrans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429B47F-46AD-4053-B6EC-4D08117EF235}" type="pres">
      <dgm:prSet presAssocID="{960DD3F4-08B5-4717-B21F-9D7ADE4F9398}" presName="Image2" presStyleCnt="0"/>
      <dgm:spPr/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EA3FBB46-60CA-4DCD-B01B-F2EAC10C3D89}" type="pres">
      <dgm:prSet presAssocID="{C0C01B88-9CE1-468B-9CBF-591339763F40}" presName="Image3" presStyleCnt="0"/>
      <dgm:spPr/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72EC7E2-032F-493E-9422-3E6BBF84C804}" type="pres">
      <dgm:prSet presAssocID="{2047DE55-99B8-4790-89E2-F50A652A554B}" presName="Image4" presStyleCnt="0"/>
      <dgm:spPr/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D9E9AF51-814D-44BB-8C4A-65FE7EBF397A}" type="presOf" srcId="{2047DE55-99B8-4790-89E2-F50A652A554B}" destId="{9658C117-7785-4D2C-B987-9EA97BF9F6B2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  <dgm:cxn modelId="{09661205-3673-4916-9853-15BEB71BAFD3}" type="presParOf" srcId="{BCBA671E-8B0E-47E3-B726-8B2B073B000E}" destId="{372EC7E2-032F-493E-9422-3E6BBF84C804}" srcOrd="8" destOrd="0" presId="urn:microsoft.com/office/officeart/2011/layout/RadialPictureList#1"/>
    <dgm:cxn modelId="{23C63004-A06D-4787-A3CF-FA1088AB4C22}" type="presParOf" srcId="{372EC7E2-032F-493E-9422-3E6BBF84C804}" destId="{37E17C6F-ED68-448D-88C1-BFA2E9B6DD18}" srcOrd="0" destOrd="0" presId="urn:microsoft.com/office/officeart/2011/layout/RadialPictureList#1"/>
    <dgm:cxn modelId="{430378F9-C108-41BB-8168-CA4B5F5D2693}" type="presParOf" srcId="{BCBA671E-8B0E-47E3-B726-8B2B073B000E}" destId="{9658C117-7785-4D2C-B987-9EA97BF9F6B2}" srcOrd="9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EA6F9-12FF-475E-9809-9FB526DDDB5D}" type="doc">
      <dgm:prSet loTypeId="urn:microsoft.com/office/officeart/2005/8/layout/vList4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E70DC69-202D-42AC-B24C-1604F8714C69}">
      <dgm:prSet phldrT="[文本]"/>
      <dgm:spPr>
        <a:solidFill>
          <a:srgbClr val="F5A349"/>
        </a:solidFill>
      </dgm:spPr>
      <dgm:t>
        <a:bodyPr/>
        <a:lstStyle/>
        <a:p>
          <a:r>
            <a:rPr lang="en-US" altLang="zh-CN" sz="2700" dirty="0"/>
            <a:t>Movie Information</a:t>
          </a:r>
          <a:endParaRPr lang="zh-CN" altLang="en-US" sz="2700" dirty="0"/>
        </a:p>
      </dgm:t>
    </dgm:pt>
    <dgm:pt modelId="{3EC3FB38-96EF-4569-8707-DEDB108F780F}" cxnId="{8182226B-870E-4368-91ED-483C17A016F7}" type="parTrans">
      <dgm:prSet/>
      <dgm:spPr/>
      <dgm:t>
        <a:bodyPr/>
        <a:lstStyle/>
        <a:p>
          <a:endParaRPr lang="zh-CN" altLang="en-US"/>
        </a:p>
      </dgm:t>
    </dgm:pt>
    <dgm:pt modelId="{E1BB32B4-4425-4EB5-96CA-26990CA914A7}" cxnId="{8182226B-870E-4368-91ED-483C17A016F7}" type="sibTrans">
      <dgm:prSet/>
      <dgm:spPr/>
      <dgm:t>
        <a:bodyPr/>
        <a:lstStyle/>
        <a:p>
          <a:endParaRPr lang="zh-CN" altLang="en-US"/>
        </a:p>
      </dgm:t>
    </dgm:pt>
    <dgm:pt modelId="{C4903BCF-F8EF-4FDC-920A-BD604607FB44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Box office and Rank</a:t>
          </a:r>
          <a:r>
            <a:rPr lang="en-US" altLang="zh-CN" sz="1400" dirty="0"/>
            <a:t>(USA, China, Worldwide)</a:t>
          </a:r>
          <a:endParaRPr lang="zh-CN" altLang="en-US" sz="1400" dirty="0"/>
        </a:p>
      </dgm:t>
    </dgm:pt>
    <dgm:pt modelId="{B43F31B4-E509-4363-A9AD-CDED965708B4}" cxnId="{B78ED8F2-234E-4E51-88F9-E33E14E9033E}" type="parTrans">
      <dgm:prSet/>
      <dgm:spPr/>
      <dgm:t>
        <a:bodyPr/>
        <a:lstStyle/>
        <a:p>
          <a:endParaRPr lang="zh-CN" altLang="en-US"/>
        </a:p>
      </dgm:t>
    </dgm:pt>
    <dgm:pt modelId="{19519DB5-D928-4A01-8978-F7E12E1124B8}" cxnId="{B78ED8F2-234E-4E51-88F9-E33E14E9033E}" type="sibTrans">
      <dgm:prSet/>
      <dgm:spPr/>
      <dgm:t>
        <a:bodyPr/>
        <a:lstStyle/>
        <a:p>
          <a:endParaRPr lang="zh-CN" altLang="en-US"/>
        </a:p>
      </dgm:t>
    </dgm:pt>
    <dgm:pt modelId="{027EAAF2-DC38-4D6E-808B-46C91E3BA2CA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Cast Crew</a:t>
          </a:r>
          <a:r>
            <a:rPr lang="en-US" altLang="zh-CN" sz="1400" dirty="0"/>
            <a:t>(director, leading actors)</a:t>
          </a:r>
          <a:endParaRPr lang="zh-CN" altLang="en-US" sz="1400" dirty="0"/>
        </a:p>
      </dgm:t>
    </dgm:pt>
    <dgm:pt modelId="{37DB89CF-AD2A-41D5-93F1-32E2D9590F09}" cxnId="{DCA7210F-ABEC-473D-8C7A-3E90E5668C9D}" type="parTrans">
      <dgm:prSet/>
      <dgm:spPr/>
      <dgm:t>
        <a:bodyPr/>
        <a:lstStyle/>
        <a:p>
          <a:endParaRPr lang="zh-CN" altLang="en-US"/>
        </a:p>
      </dgm:t>
    </dgm:pt>
    <dgm:pt modelId="{72EC5EF5-0ED8-49D1-9098-BF40F8EF4226}" cxnId="{DCA7210F-ABEC-473D-8C7A-3E90E5668C9D}" type="sibTrans">
      <dgm:prSet/>
      <dgm:spPr/>
      <dgm:t>
        <a:bodyPr/>
        <a:lstStyle/>
        <a:p>
          <a:endParaRPr lang="zh-CN" altLang="en-US"/>
        </a:p>
      </dgm:t>
    </dgm:pt>
    <dgm:pt modelId="{4DDC453E-4887-4870-9293-1875D1BF4400}">
      <dgm:prSet phldrT="[文本]"/>
      <dgm:spPr>
        <a:solidFill>
          <a:srgbClr val="89D666"/>
        </a:solidFill>
      </dgm:spPr>
      <dgm:t>
        <a:bodyPr/>
        <a:lstStyle/>
        <a:p>
          <a:r>
            <a:rPr lang="en-US" altLang="zh-CN" sz="2800" dirty="0"/>
            <a:t>Movie Rating</a:t>
          </a:r>
          <a:endParaRPr lang="zh-CN" altLang="en-US" sz="2800" dirty="0"/>
        </a:p>
      </dgm:t>
    </dgm:pt>
    <dgm:pt modelId="{8070BDB4-5EDE-4C47-BB24-064F61D17DE5}" cxnId="{8BA3610E-242C-4607-B4EB-34291677F0C2}" type="parTrans">
      <dgm:prSet/>
      <dgm:spPr/>
      <dgm:t>
        <a:bodyPr/>
        <a:lstStyle/>
        <a:p>
          <a:endParaRPr lang="zh-CN" altLang="en-US"/>
        </a:p>
      </dgm:t>
    </dgm:pt>
    <dgm:pt modelId="{4FBCA9CB-E912-4DC1-8837-AFBEB5207B34}" cxnId="{8BA3610E-242C-4607-B4EB-34291677F0C2}" type="sibTrans">
      <dgm:prSet/>
      <dgm:spPr/>
      <dgm:t>
        <a:bodyPr/>
        <a:lstStyle/>
        <a:p>
          <a:endParaRPr lang="zh-CN" altLang="en-US"/>
        </a:p>
      </dgm:t>
    </dgm:pt>
    <dgm:pt modelId="{C5AE95D2-E630-4137-9883-B900B6DAF2EF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 err="1"/>
            <a:t>douban</a:t>
          </a:r>
          <a:r>
            <a:rPr lang="en-US" altLang="zh-CN" sz="1400" dirty="0"/>
            <a:t>(assume all from Chinese audience)</a:t>
          </a:r>
          <a:endParaRPr lang="zh-CN" altLang="en-US" sz="1400" dirty="0"/>
        </a:p>
      </dgm:t>
    </dgm:pt>
    <dgm:pt modelId="{35538A94-8057-4F21-9CB1-F8E9AAD7793A}" cxnId="{65C6C766-6051-4ADA-9FB8-8A0D59F23080}" type="parTrans">
      <dgm:prSet/>
      <dgm:spPr/>
      <dgm:t>
        <a:bodyPr/>
        <a:lstStyle/>
        <a:p>
          <a:endParaRPr lang="zh-CN" altLang="en-US"/>
        </a:p>
      </dgm:t>
    </dgm:pt>
    <dgm:pt modelId="{577CDB13-60CA-4340-A839-33F01F44C5DA}" cxnId="{65C6C766-6051-4ADA-9FB8-8A0D59F23080}" type="sibTrans">
      <dgm:prSet/>
      <dgm:spPr/>
      <dgm:t>
        <a:bodyPr/>
        <a:lstStyle/>
        <a:p>
          <a:endParaRPr lang="zh-CN" altLang="en-US"/>
        </a:p>
      </dgm:t>
    </dgm:pt>
    <dgm:pt modelId="{598B8030-5C1E-4453-ADEE-E9F42A039A87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/>
            <a:t>IMDb</a:t>
          </a:r>
          <a:r>
            <a:rPr lang="en-US" altLang="zh-CN" sz="1400" dirty="0"/>
            <a:t>(assume all American audience)</a:t>
          </a:r>
          <a:endParaRPr lang="zh-CN" altLang="en-US" sz="1400" dirty="0"/>
        </a:p>
      </dgm:t>
    </dgm:pt>
    <dgm:pt modelId="{028F58CE-9A79-4597-9C79-72BEDCCDDD16}" cxnId="{10F9F4C8-D6F3-42D0-B376-DA858D0AE19D}" type="parTrans">
      <dgm:prSet/>
      <dgm:spPr/>
      <dgm:t>
        <a:bodyPr/>
        <a:lstStyle/>
        <a:p>
          <a:endParaRPr lang="zh-CN" altLang="en-US"/>
        </a:p>
      </dgm:t>
    </dgm:pt>
    <dgm:pt modelId="{DCE9D170-D198-4B6D-A92A-58427CD2B38E}" cxnId="{10F9F4C8-D6F3-42D0-B376-DA858D0AE19D}" type="sibTrans">
      <dgm:prSet/>
      <dgm:spPr/>
      <dgm:t>
        <a:bodyPr/>
        <a:lstStyle/>
        <a:p>
          <a:endParaRPr lang="zh-CN" altLang="en-US"/>
        </a:p>
      </dgm:t>
    </dgm:pt>
    <dgm:pt modelId="{8DD47CCE-8554-4A57-8A64-BD325CC379C5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sz="2700" dirty="0"/>
            <a:t>Movie Popularity</a:t>
          </a:r>
          <a:endParaRPr lang="zh-CN" altLang="en-US" sz="2700" dirty="0"/>
        </a:p>
      </dgm:t>
    </dgm:pt>
    <dgm:pt modelId="{C47E255D-C60C-4C8E-99C0-134442FCD853}" cxnId="{9056D0A4-A3AD-4F2E-8418-6815575BA2C0}" type="parTrans">
      <dgm:prSet/>
      <dgm:spPr/>
      <dgm:t>
        <a:bodyPr/>
        <a:lstStyle/>
        <a:p>
          <a:endParaRPr lang="zh-CN" altLang="en-US"/>
        </a:p>
      </dgm:t>
    </dgm:pt>
    <dgm:pt modelId="{4AC43729-A32C-43A7-85B6-8EED59DB19F2}" cxnId="{9056D0A4-A3AD-4F2E-8418-6815575BA2C0}" type="sibTrans">
      <dgm:prSet/>
      <dgm:spPr/>
      <dgm:t>
        <a:bodyPr/>
        <a:lstStyle/>
        <a:p>
          <a:endParaRPr lang="zh-CN" altLang="en-US"/>
        </a:p>
      </dgm:t>
    </dgm:pt>
    <dgm:pt modelId="{C8260BB6-9CDF-41A3-BAB2-49046377531F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Weibo</a:t>
          </a:r>
          <a:r>
            <a:rPr lang="en-US" altLang="zh-CN" sz="1400" dirty="0"/>
            <a:t>(represent popularity in China based on Reading and </a:t>
          </a:r>
          <a:r>
            <a:rPr lang="en-US" altLang="zh-CN" sz="1400" dirty="0" err="1"/>
            <a:t>Dissussion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9CCD291B-835C-46D1-BD31-3D8339918BA4}" cxnId="{D5BF29CD-E65C-4D4A-B86A-C5B9D27C2816}" type="parTrans">
      <dgm:prSet/>
      <dgm:spPr/>
      <dgm:t>
        <a:bodyPr/>
        <a:lstStyle/>
        <a:p>
          <a:endParaRPr lang="zh-CN" altLang="en-US"/>
        </a:p>
      </dgm:t>
    </dgm:pt>
    <dgm:pt modelId="{FA833751-8855-456D-AFBA-BC120F2E1B4B}" cxnId="{D5BF29CD-E65C-4D4A-B86A-C5B9D27C2816}" type="sibTrans">
      <dgm:prSet/>
      <dgm:spPr/>
      <dgm:t>
        <a:bodyPr/>
        <a:lstStyle/>
        <a:p>
          <a:endParaRPr lang="zh-CN" altLang="en-US"/>
        </a:p>
      </dgm:t>
    </dgm:pt>
    <dgm:pt modelId="{0191D3B8-7AA1-4C9A-AC71-074D1DF5F04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Twitter</a:t>
          </a:r>
          <a:r>
            <a:rPr lang="en-US" altLang="zh-CN" sz="1400" dirty="0"/>
            <a:t>(represent popularity America based on </a:t>
          </a:r>
          <a:r>
            <a:rPr lang="en-US" altLang="zh-CN" sz="1400" dirty="0" err="1"/>
            <a:t>Followeres</a:t>
          </a:r>
          <a:r>
            <a:rPr lang="en-US" altLang="zh-CN" sz="1400" dirty="0"/>
            <a:t> and Likes)</a:t>
          </a:r>
          <a:endParaRPr lang="zh-CN" altLang="en-US" sz="1400" dirty="0"/>
        </a:p>
      </dgm:t>
    </dgm:pt>
    <dgm:pt modelId="{FAD245BD-E50C-4140-B8A3-AFA955FD3868}" cxnId="{1D9D5179-F23B-425E-B242-8D6A157F7F0B}" type="parTrans">
      <dgm:prSet/>
      <dgm:spPr/>
      <dgm:t>
        <a:bodyPr/>
        <a:lstStyle/>
        <a:p>
          <a:endParaRPr lang="zh-CN" altLang="en-US"/>
        </a:p>
      </dgm:t>
    </dgm:pt>
    <dgm:pt modelId="{A3A658B4-CBBC-4BA2-9E6B-58485943562A}" cxnId="{1D9D5179-F23B-425E-B242-8D6A157F7F0B}" type="sibTrans">
      <dgm:prSet/>
      <dgm:spPr/>
      <dgm:t>
        <a:bodyPr/>
        <a:lstStyle/>
        <a:p>
          <a:endParaRPr lang="zh-CN" altLang="en-US"/>
        </a:p>
      </dgm:t>
    </dgm:pt>
    <dgm:pt modelId="{B635CDFE-2658-4853-92A4-D56E5DCFC61F}" type="pres">
      <dgm:prSet presAssocID="{DC4EA6F9-12FF-475E-9809-9FB526DDDB5D}" presName="linear" presStyleCnt="0">
        <dgm:presLayoutVars>
          <dgm:dir/>
          <dgm:resizeHandles val="exact"/>
        </dgm:presLayoutVars>
      </dgm:prSet>
      <dgm:spPr/>
    </dgm:pt>
    <dgm:pt modelId="{746F90C7-404C-498F-9C4C-7206E9EF8B1D}" type="pres">
      <dgm:prSet presAssocID="{FE70DC69-202D-42AC-B24C-1604F8714C69}" presName="comp" presStyleCnt="0"/>
      <dgm:spPr/>
    </dgm:pt>
    <dgm:pt modelId="{633AB009-1DD3-4D4C-8F94-E6D08AFDD3EF}" type="pres">
      <dgm:prSet presAssocID="{FE70DC69-202D-42AC-B24C-1604F8714C69}" presName="box" presStyleLbl="node1" presStyleIdx="0" presStyleCnt="3"/>
      <dgm:spPr/>
    </dgm:pt>
    <dgm:pt modelId="{496B4FFA-65FC-4CCE-A9C9-CFC5B3F967A2}" type="pres">
      <dgm:prSet presAssocID="{FE70DC69-202D-42AC-B24C-1604F8714C69}" presName="img" presStyleLbl="fgImgPlace1" presStyleIdx="0" presStyleCnt="3" custScaleX="44167" custScaleY="44750" custLinFactNeighborX="-28125" custLinFactNeighborY="-2927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D7F2A64-C8A7-42BE-B451-71C6FEA6200D}" type="pres">
      <dgm:prSet presAssocID="{FE70DC69-202D-42AC-B24C-1604F8714C69}" presName="text" presStyleLbl="node1" presStyleIdx="0" presStyleCnt="3">
        <dgm:presLayoutVars>
          <dgm:bulletEnabled val="1"/>
        </dgm:presLayoutVars>
      </dgm:prSet>
      <dgm:spPr/>
    </dgm:pt>
    <dgm:pt modelId="{5EC1FEF8-42BA-448B-9BEC-A4C9587A8CC1}" type="pres">
      <dgm:prSet presAssocID="{E1BB32B4-4425-4EB5-96CA-26990CA914A7}" presName="spacer" presStyleCnt="0"/>
      <dgm:spPr/>
    </dgm:pt>
    <dgm:pt modelId="{A3592B7C-5974-4550-AEE5-C3DCECC20501}" type="pres">
      <dgm:prSet presAssocID="{4DDC453E-4887-4870-9293-1875D1BF4400}" presName="comp" presStyleCnt="0"/>
      <dgm:spPr/>
    </dgm:pt>
    <dgm:pt modelId="{5F12D9CE-C1EB-40E6-BF48-B15927C9B29C}" type="pres">
      <dgm:prSet presAssocID="{4DDC453E-4887-4870-9293-1875D1BF4400}" presName="box" presStyleLbl="node1" presStyleIdx="1" presStyleCnt="3" custLinFactNeighborY="0"/>
      <dgm:spPr/>
    </dgm:pt>
    <dgm:pt modelId="{04DF19A7-0419-49D0-A17F-D3137B97101C}" type="pres">
      <dgm:prSet presAssocID="{4DDC453E-4887-4870-9293-1875D1BF4400}" presName="img" presStyleLbl="fgImgPlace1" presStyleIdx="1" presStyleCnt="3" custScaleX="41667" custScaleY="57546" custLinFactX="200000" custLinFactNeighborX="209379" custLinFactNeighborY="241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D84ADF1A-A6B3-4BF9-81B9-4A96565CFD68}" type="pres">
      <dgm:prSet presAssocID="{4DDC453E-4887-4870-9293-1875D1BF4400}" presName="text" presStyleLbl="node1" presStyleIdx="1" presStyleCnt="3">
        <dgm:presLayoutVars>
          <dgm:bulletEnabled val="1"/>
        </dgm:presLayoutVars>
      </dgm:prSet>
      <dgm:spPr/>
    </dgm:pt>
    <dgm:pt modelId="{7761F596-6F61-44BE-9575-A9C9A052FA0A}" type="pres">
      <dgm:prSet presAssocID="{4FBCA9CB-E912-4DC1-8837-AFBEB5207B34}" presName="spacer" presStyleCnt="0"/>
      <dgm:spPr/>
    </dgm:pt>
    <dgm:pt modelId="{BEFDBAA5-93AA-4B48-AC58-18F877C71304}" type="pres">
      <dgm:prSet presAssocID="{8DD47CCE-8554-4A57-8A64-BD325CC379C5}" presName="comp" presStyleCnt="0"/>
      <dgm:spPr/>
    </dgm:pt>
    <dgm:pt modelId="{D02DA40E-29FD-4E65-B5E7-372FD0E6E0AD}" type="pres">
      <dgm:prSet presAssocID="{8DD47CCE-8554-4A57-8A64-BD325CC379C5}" presName="box" presStyleLbl="node1" presStyleIdx="2" presStyleCnt="3"/>
      <dgm:spPr/>
    </dgm:pt>
    <dgm:pt modelId="{B8C9F938-5666-4707-95A4-3646771AD9ED}" type="pres">
      <dgm:prSet presAssocID="{8DD47CCE-8554-4A57-8A64-BD325CC379C5}" presName="img" presStyleLbl="fgImgPlace1" presStyleIdx="2" presStyleCnt="3" custScaleX="44167" custScaleY="48730" custLinFactNeighborX="-21250" custLinFactNeighborY="-2349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09FAEE3-4BA2-4A1B-BDB7-16FBB48B1DDB}" type="pres">
      <dgm:prSet presAssocID="{8DD47CCE-8554-4A57-8A64-BD325CC379C5}" presName="text" presStyleLbl="node1" presStyleIdx="2" presStyleCnt="3">
        <dgm:presLayoutVars>
          <dgm:bulletEnabled val="1"/>
        </dgm:presLayoutVars>
      </dgm:prSet>
      <dgm:spPr/>
    </dgm:pt>
  </dgm:ptLst>
  <dgm:cxnLst>
    <dgm:cxn modelId="{8BA3610E-242C-4607-B4EB-34291677F0C2}" srcId="{DC4EA6F9-12FF-475E-9809-9FB526DDDB5D}" destId="{4DDC453E-4887-4870-9293-1875D1BF4400}" srcOrd="1" destOrd="0" parTransId="{8070BDB4-5EDE-4C47-BB24-064F61D17DE5}" sibTransId="{4FBCA9CB-E912-4DC1-8837-AFBEB5207B34}"/>
    <dgm:cxn modelId="{DCA7210F-ABEC-473D-8C7A-3E90E5668C9D}" srcId="{FE70DC69-202D-42AC-B24C-1604F8714C69}" destId="{027EAAF2-DC38-4D6E-808B-46C91E3BA2CA}" srcOrd="1" destOrd="0" parTransId="{37DB89CF-AD2A-41D5-93F1-32E2D9590F09}" sibTransId="{72EC5EF5-0ED8-49D1-9098-BF40F8EF4226}"/>
    <dgm:cxn modelId="{FF0E8220-7D53-4569-9F3F-1FED56966D1C}" type="presOf" srcId="{FE70DC69-202D-42AC-B24C-1604F8714C69}" destId="{2D7F2A64-C8A7-42BE-B451-71C6FEA6200D}" srcOrd="1" destOrd="0" presId="urn:microsoft.com/office/officeart/2005/8/layout/vList4"/>
    <dgm:cxn modelId="{B0E53428-0B7F-44D2-8371-D44C3B9CA608}" type="presOf" srcId="{0191D3B8-7AA1-4C9A-AC71-074D1DF5F044}" destId="{D02DA40E-29FD-4E65-B5E7-372FD0E6E0AD}" srcOrd="0" destOrd="2" presId="urn:microsoft.com/office/officeart/2005/8/layout/vList4"/>
    <dgm:cxn modelId="{956D3D37-F0D2-4CF0-8E3D-E79FA1137515}" type="presOf" srcId="{C4903BCF-F8EF-4FDC-920A-BD604607FB44}" destId="{2D7F2A64-C8A7-42BE-B451-71C6FEA6200D}" srcOrd="1" destOrd="1" presId="urn:microsoft.com/office/officeart/2005/8/layout/vList4"/>
    <dgm:cxn modelId="{BAF3C75E-1F80-4F81-9056-B53A54DA4836}" type="presOf" srcId="{C8260BB6-9CDF-41A3-BAB2-49046377531F}" destId="{809FAEE3-4BA2-4A1B-BDB7-16FBB48B1DDB}" srcOrd="1" destOrd="1" presId="urn:microsoft.com/office/officeart/2005/8/layout/vList4"/>
    <dgm:cxn modelId="{0D94C260-9AA5-4891-B454-5F2C70712664}" type="presOf" srcId="{598B8030-5C1E-4453-ADEE-E9F42A039A87}" destId="{D84ADF1A-A6B3-4BF9-81B9-4A96565CFD68}" srcOrd="1" destOrd="2" presId="urn:microsoft.com/office/officeart/2005/8/layout/vList4"/>
    <dgm:cxn modelId="{6BB30A43-9A87-4265-9A80-E34F63FCD7E1}" type="presOf" srcId="{4DDC453E-4887-4870-9293-1875D1BF4400}" destId="{D84ADF1A-A6B3-4BF9-81B9-4A96565CFD68}" srcOrd="1" destOrd="0" presId="urn:microsoft.com/office/officeart/2005/8/layout/vList4"/>
    <dgm:cxn modelId="{ECA60764-FED6-4A3C-B587-8EF0FF2143C0}" type="presOf" srcId="{027EAAF2-DC38-4D6E-808B-46C91E3BA2CA}" destId="{2D7F2A64-C8A7-42BE-B451-71C6FEA6200D}" srcOrd="1" destOrd="2" presId="urn:microsoft.com/office/officeart/2005/8/layout/vList4"/>
    <dgm:cxn modelId="{65C6C766-6051-4ADA-9FB8-8A0D59F23080}" srcId="{4DDC453E-4887-4870-9293-1875D1BF4400}" destId="{C5AE95D2-E630-4137-9883-B900B6DAF2EF}" srcOrd="0" destOrd="0" parTransId="{35538A94-8057-4F21-9CB1-F8E9AAD7793A}" sibTransId="{577CDB13-60CA-4340-A839-33F01F44C5DA}"/>
    <dgm:cxn modelId="{8182226B-870E-4368-91ED-483C17A016F7}" srcId="{DC4EA6F9-12FF-475E-9809-9FB526DDDB5D}" destId="{FE70DC69-202D-42AC-B24C-1604F8714C69}" srcOrd="0" destOrd="0" parTransId="{3EC3FB38-96EF-4569-8707-DEDB108F780F}" sibTransId="{E1BB32B4-4425-4EB5-96CA-26990CA914A7}"/>
    <dgm:cxn modelId="{2BF7FE6D-4165-44EA-AC5E-931F8EA539FD}" type="presOf" srcId="{8DD47CCE-8554-4A57-8A64-BD325CC379C5}" destId="{D02DA40E-29FD-4E65-B5E7-372FD0E6E0AD}" srcOrd="0" destOrd="0" presId="urn:microsoft.com/office/officeart/2005/8/layout/vList4"/>
    <dgm:cxn modelId="{6F23A175-5AF2-4A6C-B74A-4E91BC910309}" type="presOf" srcId="{DC4EA6F9-12FF-475E-9809-9FB526DDDB5D}" destId="{B635CDFE-2658-4853-92A4-D56E5DCFC61F}" srcOrd="0" destOrd="0" presId="urn:microsoft.com/office/officeart/2005/8/layout/vList4"/>
    <dgm:cxn modelId="{1D9D5179-F23B-425E-B242-8D6A157F7F0B}" srcId="{8DD47CCE-8554-4A57-8A64-BD325CC379C5}" destId="{0191D3B8-7AA1-4C9A-AC71-074D1DF5F044}" srcOrd="1" destOrd="0" parTransId="{FAD245BD-E50C-4140-B8A3-AFA955FD3868}" sibTransId="{A3A658B4-CBBC-4BA2-9E6B-58485943562A}"/>
    <dgm:cxn modelId="{B42D8D7A-5158-4DE8-8CBA-E5E632FDD15F}" type="presOf" srcId="{027EAAF2-DC38-4D6E-808B-46C91E3BA2CA}" destId="{633AB009-1DD3-4D4C-8F94-E6D08AFDD3EF}" srcOrd="0" destOrd="2" presId="urn:microsoft.com/office/officeart/2005/8/layout/vList4"/>
    <dgm:cxn modelId="{0D73098F-5FD9-486E-9551-AB1056174258}" type="presOf" srcId="{598B8030-5C1E-4453-ADEE-E9F42A039A87}" destId="{5F12D9CE-C1EB-40E6-BF48-B15927C9B29C}" srcOrd="0" destOrd="2" presId="urn:microsoft.com/office/officeart/2005/8/layout/vList4"/>
    <dgm:cxn modelId="{9056D0A4-A3AD-4F2E-8418-6815575BA2C0}" srcId="{DC4EA6F9-12FF-475E-9809-9FB526DDDB5D}" destId="{8DD47CCE-8554-4A57-8A64-BD325CC379C5}" srcOrd="2" destOrd="0" parTransId="{C47E255D-C60C-4C8E-99C0-134442FCD853}" sibTransId="{4AC43729-A32C-43A7-85B6-8EED59DB19F2}"/>
    <dgm:cxn modelId="{2FB1DAAB-1510-447E-A0FE-927E7D91B43B}" type="presOf" srcId="{C4903BCF-F8EF-4FDC-920A-BD604607FB44}" destId="{633AB009-1DD3-4D4C-8F94-E6D08AFDD3EF}" srcOrd="0" destOrd="1" presId="urn:microsoft.com/office/officeart/2005/8/layout/vList4"/>
    <dgm:cxn modelId="{D5442BB6-58C9-4342-A833-D8A8E08D8812}" type="presOf" srcId="{8DD47CCE-8554-4A57-8A64-BD325CC379C5}" destId="{809FAEE3-4BA2-4A1B-BDB7-16FBB48B1DDB}" srcOrd="1" destOrd="0" presId="urn:microsoft.com/office/officeart/2005/8/layout/vList4"/>
    <dgm:cxn modelId="{0D203BB9-DA3A-423A-A1A7-AB554AEB92B6}" type="presOf" srcId="{0191D3B8-7AA1-4C9A-AC71-074D1DF5F044}" destId="{809FAEE3-4BA2-4A1B-BDB7-16FBB48B1DDB}" srcOrd="1" destOrd="2" presId="urn:microsoft.com/office/officeart/2005/8/layout/vList4"/>
    <dgm:cxn modelId="{243213BA-0946-447A-888C-DF73C4592392}" type="presOf" srcId="{C8260BB6-9CDF-41A3-BAB2-49046377531F}" destId="{D02DA40E-29FD-4E65-B5E7-372FD0E6E0AD}" srcOrd="0" destOrd="1" presId="urn:microsoft.com/office/officeart/2005/8/layout/vList4"/>
    <dgm:cxn modelId="{10F9F4C8-D6F3-42D0-B376-DA858D0AE19D}" srcId="{4DDC453E-4887-4870-9293-1875D1BF4400}" destId="{598B8030-5C1E-4453-ADEE-E9F42A039A87}" srcOrd="1" destOrd="0" parTransId="{028F58CE-9A79-4597-9C79-72BEDCCDDD16}" sibTransId="{DCE9D170-D198-4B6D-A92A-58427CD2B38E}"/>
    <dgm:cxn modelId="{D5BF29CD-E65C-4D4A-B86A-C5B9D27C2816}" srcId="{8DD47CCE-8554-4A57-8A64-BD325CC379C5}" destId="{C8260BB6-9CDF-41A3-BAB2-49046377531F}" srcOrd="0" destOrd="0" parTransId="{9CCD291B-835C-46D1-BD31-3D8339918BA4}" sibTransId="{FA833751-8855-456D-AFBA-BC120F2E1B4B}"/>
    <dgm:cxn modelId="{514265DF-DA93-4538-93A4-56257BB70221}" type="presOf" srcId="{FE70DC69-202D-42AC-B24C-1604F8714C69}" destId="{633AB009-1DD3-4D4C-8F94-E6D08AFDD3EF}" srcOrd="0" destOrd="0" presId="urn:microsoft.com/office/officeart/2005/8/layout/vList4"/>
    <dgm:cxn modelId="{143416E3-924E-489B-B4B8-2B43B8C354A1}" type="presOf" srcId="{C5AE95D2-E630-4137-9883-B900B6DAF2EF}" destId="{5F12D9CE-C1EB-40E6-BF48-B15927C9B29C}" srcOrd="0" destOrd="1" presId="urn:microsoft.com/office/officeart/2005/8/layout/vList4"/>
    <dgm:cxn modelId="{B008DBE6-5448-4D26-97C8-612223AC1B35}" type="presOf" srcId="{4DDC453E-4887-4870-9293-1875D1BF4400}" destId="{5F12D9CE-C1EB-40E6-BF48-B15927C9B29C}" srcOrd="0" destOrd="0" presId="urn:microsoft.com/office/officeart/2005/8/layout/vList4"/>
    <dgm:cxn modelId="{B78ED8F2-234E-4E51-88F9-E33E14E9033E}" srcId="{FE70DC69-202D-42AC-B24C-1604F8714C69}" destId="{C4903BCF-F8EF-4FDC-920A-BD604607FB44}" srcOrd="0" destOrd="0" parTransId="{B43F31B4-E509-4363-A9AD-CDED965708B4}" sibTransId="{19519DB5-D928-4A01-8978-F7E12E1124B8}"/>
    <dgm:cxn modelId="{B9FD01F3-F0E3-4D79-9E3D-A12B22385CD5}" type="presOf" srcId="{C5AE95D2-E630-4137-9883-B900B6DAF2EF}" destId="{D84ADF1A-A6B3-4BF9-81B9-4A96565CFD68}" srcOrd="1" destOrd="1" presId="urn:microsoft.com/office/officeart/2005/8/layout/vList4"/>
    <dgm:cxn modelId="{1264910F-D82D-4EB3-AB95-E51AD6F99BA9}" type="presParOf" srcId="{B635CDFE-2658-4853-92A4-D56E5DCFC61F}" destId="{746F90C7-404C-498F-9C4C-7206E9EF8B1D}" srcOrd="0" destOrd="0" presId="urn:microsoft.com/office/officeart/2005/8/layout/vList4"/>
    <dgm:cxn modelId="{DACCF0DD-1CAC-4D89-B4B0-DAD175AA0714}" type="presParOf" srcId="{746F90C7-404C-498F-9C4C-7206E9EF8B1D}" destId="{633AB009-1DD3-4D4C-8F94-E6D08AFDD3EF}" srcOrd="0" destOrd="0" presId="urn:microsoft.com/office/officeart/2005/8/layout/vList4"/>
    <dgm:cxn modelId="{39B17B9A-9F9C-4105-B6D9-E559721E5779}" type="presParOf" srcId="{746F90C7-404C-498F-9C4C-7206E9EF8B1D}" destId="{496B4FFA-65FC-4CCE-A9C9-CFC5B3F967A2}" srcOrd="1" destOrd="0" presId="urn:microsoft.com/office/officeart/2005/8/layout/vList4"/>
    <dgm:cxn modelId="{4F7EA841-8D46-4E72-8E3E-4D97D7FD04F4}" type="presParOf" srcId="{746F90C7-404C-498F-9C4C-7206E9EF8B1D}" destId="{2D7F2A64-C8A7-42BE-B451-71C6FEA6200D}" srcOrd="2" destOrd="0" presId="urn:microsoft.com/office/officeart/2005/8/layout/vList4"/>
    <dgm:cxn modelId="{CAC711D9-87AC-46BA-A045-51313530AAB0}" type="presParOf" srcId="{B635CDFE-2658-4853-92A4-D56E5DCFC61F}" destId="{5EC1FEF8-42BA-448B-9BEC-A4C9587A8CC1}" srcOrd="1" destOrd="0" presId="urn:microsoft.com/office/officeart/2005/8/layout/vList4"/>
    <dgm:cxn modelId="{21C48431-5F60-48C3-9386-2B672A60B2FC}" type="presParOf" srcId="{B635CDFE-2658-4853-92A4-D56E5DCFC61F}" destId="{A3592B7C-5974-4550-AEE5-C3DCECC20501}" srcOrd="2" destOrd="0" presId="urn:microsoft.com/office/officeart/2005/8/layout/vList4"/>
    <dgm:cxn modelId="{97B0F6AB-A8D4-4E16-A137-F37ECD1BA69B}" type="presParOf" srcId="{A3592B7C-5974-4550-AEE5-C3DCECC20501}" destId="{5F12D9CE-C1EB-40E6-BF48-B15927C9B29C}" srcOrd="0" destOrd="0" presId="urn:microsoft.com/office/officeart/2005/8/layout/vList4"/>
    <dgm:cxn modelId="{8CEC6EA6-6C97-4A5B-AD49-367B16B24CB5}" type="presParOf" srcId="{A3592B7C-5974-4550-AEE5-C3DCECC20501}" destId="{04DF19A7-0419-49D0-A17F-D3137B97101C}" srcOrd="1" destOrd="0" presId="urn:microsoft.com/office/officeart/2005/8/layout/vList4"/>
    <dgm:cxn modelId="{F0A1C6C7-067D-46E3-9024-CB87252C088B}" type="presParOf" srcId="{A3592B7C-5974-4550-AEE5-C3DCECC20501}" destId="{D84ADF1A-A6B3-4BF9-81B9-4A96565CFD68}" srcOrd="2" destOrd="0" presId="urn:microsoft.com/office/officeart/2005/8/layout/vList4"/>
    <dgm:cxn modelId="{B83CC152-DD63-46F6-A0F1-41F0E9D0438B}" type="presParOf" srcId="{B635CDFE-2658-4853-92A4-D56E5DCFC61F}" destId="{7761F596-6F61-44BE-9575-A9C9A052FA0A}" srcOrd="3" destOrd="0" presId="urn:microsoft.com/office/officeart/2005/8/layout/vList4"/>
    <dgm:cxn modelId="{6D26CB00-FCB4-44B3-AE33-F7B3776A6B9C}" type="presParOf" srcId="{B635CDFE-2658-4853-92A4-D56E5DCFC61F}" destId="{BEFDBAA5-93AA-4B48-AC58-18F877C71304}" srcOrd="4" destOrd="0" presId="urn:microsoft.com/office/officeart/2005/8/layout/vList4"/>
    <dgm:cxn modelId="{CDE5168A-CF7D-44A6-BF4C-B5BE560CE12F}" type="presParOf" srcId="{BEFDBAA5-93AA-4B48-AC58-18F877C71304}" destId="{D02DA40E-29FD-4E65-B5E7-372FD0E6E0AD}" srcOrd="0" destOrd="0" presId="urn:microsoft.com/office/officeart/2005/8/layout/vList4"/>
    <dgm:cxn modelId="{FC5CFAE0-B501-4D7D-91BA-C95FD3AA1013}" type="presParOf" srcId="{BEFDBAA5-93AA-4B48-AC58-18F877C71304}" destId="{B8C9F938-5666-4707-95A4-3646771AD9ED}" srcOrd="1" destOrd="0" presId="urn:microsoft.com/office/officeart/2005/8/layout/vList4"/>
    <dgm:cxn modelId="{BE66D9F7-9D89-4441-9790-9142E360EB2A}" type="presParOf" srcId="{BEFDBAA5-93AA-4B48-AC58-18F877C71304}" destId="{809FAEE3-4BA2-4A1B-BDB7-16FBB48B1DDB}" srcOrd="2" destOrd="0" presId="urn:microsoft.com/office/officeart/2005/8/layout/vList4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187391" y="1337774"/>
          <a:ext cx="2095156" cy="20949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494219" y="1644575"/>
        <a:ext cx="1481500" cy="1481367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11359" y="1064954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1064954"/>
        <a:ext cx="1502779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63922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sz="2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3686896"/>
        <a:ext cx="1502779" cy="1086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B009-1DD3-4D4C-8F94-E6D08AFDD3EF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rgbClr val="F5A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Information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Box office and Rank</a:t>
          </a:r>
          <a:r>
            <a:rPr lang="en-US" altLang="zh-CN" sz="1400" kern="1200" dirty="0"/>
            <a:t>(USA, China, Worldwide)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Cast Crew</a:t>
          </a:r>
          <a:r>
            <a:rPr lang="en-US" altLang="zh-CN" sz="1400" kern="1200" dirty="0"/>
            <a:t>(director, leading actors)</a:t>
          </a:r>
          <a:endParaRPr lang="zh-CN" altLang="en-US" sz="1400" kern="1200" dirty="0"/>
        </a:p>
      </dsp:txBody>
      <dsp:txXfrm>
        <a:off x="1794933" y="0"/>
        <a:ext cx="6333066" cy="1693333"/>
      </dsp:txXfrm>
    </dsp:sp>
    <dsp:sp modelId="{496B4FFA-65FC-4CCE-A9C9-CFC5B3F967A2}">
      <dsp:nvSpPr>
        <dsp:cNvPr id="0" name=""/>
        <dsp:cNvSpPr/>
      </dsp:nvSpPr>
      <dsp:spPr>
        <a:xfrm>
          <a:off x="165943" y="146954"/>
          <a:ext cx="717978" cy="606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2D9CE-C1EB-40E6-BF48-B15927C9B29C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rgbClr val="89D6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Movie Rating</a:t>
          </a:r>
          <a:endParaRPr lang="zh-CN" alt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 err="1"/>
            <a:t>douban</a:t>
          </a:r>
          <a:r>
            <a:rPr lang="en-US" altLang="zh-CN" sz="1400" kern="1200" dirty="0"/>
            <a:t>(assume all from Chinese audience)</a:t>
          </a:r>
          <a:endParaRPr lang="zh-CN" altLang="en-US" sz="14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IMDb</a:t>
          </a:r>
          <a:r>
            <a:rPr lang="en-US" altLang="zh-CN" sz="1400" kern="1200" dirty="0"/>
            <a:t>(assume all American audience)</a:t>
          </a:r>
          <a:endParaRPr lang="zh-CN" altLang="en-US" sz="1400" kern="1200" dirty="0"/>
        </a:p>
      </dsp:txBody>
      <dsp:txXfrm>
        <a:off x="1794933" y="1862666"/>
        <a:ext cx="6333066" cy="1693333"/>
      </dsp:txXfrm>
    </dsp:sp>
    <dsp:sp modelId="{04DF19A7-0419-49D0-A17F-D3137B97101C}">
      <dsp:nvSpPr>
        <dsp:cNvPr id="0" name=""/>
        <dsp:cNvSpPr/>
      </dsp:nvSpPr>
      <dsp:spPr>
        <a:xfrm>
          <a:off x="7298328" y="2646057"/>
          <a:ext cx="677338" cy="7795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DA40E-29FD-4E65-B5E7-372FD0E6E0AD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Popularity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Weibo</a:t>
          </a:r>
          <a:r>
            <a:rPr lang="en-US" altLang="zh-CN" sz="1400" kern="1200" dirty="0"/>
            <a:t>(represent popularity in China based on Reading and </a:t>
          </a:r>
          <a:r>
            <a:rPr lang="en-US" altLang="zh-CN" sz="1400" kern="1200" dirty="0" err="1"/>
            <a:t>Dissussion</a:t>
          </a:r>
          <a:r>
            <a:rPr lang="en-US" altLang="zh-CN" sz="1400" kern="1200" dirty="0"/>
            <a:t>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Twitter</a:t>
          </a:r>
          <a:r>
            <a:rPr lang="en-US" altLang="zh-CN" sz="1400" kern="1200" dirty="0"/>
            <a:t>(represent popularity America based on </a:t>
          </a:r>
          <a:r>
            <a:rPr lang="en-US" altLang="zh-CN" sz="1400" kern="1200" dirty="0" err="1"/>
            <a:t>Followeres</a:t>
          </a:r>
          <a:r>
            <a:rPr lang="en-US" altLang="zh-CN" sz="1400" kern="1200" dirty="0"/>
            <a:t> and Likes)</a:t>
          </a:r>
          <a:endParaRPr lang="zh-CN" altLang="en-US" sz="1400" kern="1200" dirty="0"/>
        </a:p>
      </dsp:txBody>
      <dsp:txXfrm>
        <a:off x="1794933" y="3725333"/>
        <a:ext cx="6333066" cy="1693333"/>
      </dsp:txXfrm>
    </dsp:sp>
    <dsp:sp modelId="{B8C9F938-5666-4707-95A4-3646771AD9ED}">
      <dsp:nvSpPr>
        <dsp:cNvPr id="0" name=""/>
        <dsp:cNvSpPr/>
      </dsp:nvSpPr>
      <dsp:spPr>
        <a:xfrm>
          <a:off x="277703" y="3923724"/>
          <a:ext cx="717978" cy="6601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射线图片列表"/>
  <dgm:desc val="用于显示与中心思想的关系。第一级形状包含文本，而所有第二级形状包含图片和对应的文本。限制为四张第二级图片。  未使用的图片不会显示，但是在您切换版式时保持可用。 与少量第二级文本一起使用时效果最佳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type="blockArc" r:blip="" rot="180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type="blockArc" r:blip="" rot="180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type="blockArc" r:blip="" rot="180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type="blockArc" r:blip="" rot="180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2BBEB64-35AE-4293-AF4C-38F790147BED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DA391BE-477F-4938-A1CE-A0BB2F14A406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BC2AE60B-075F-4DD5-8053-C8426E2D0DAD}" type="datetimeFigureOut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  <a:endParaRPr lang="zh-CN"/>
          </a:p>
          <a:p>
            <a:pPr lvl="1"/>
            <a:r>
              <a:rPr lang="zh-CN"/>
              <a:t>
              第二级
          </a:t>
            </a:r>
            <a:endParaRPr lang="zh-CN"/>
          </a:p>
          <a:p>
            <a:pPr lvl="2"/>
            <a:r>
              <a:rPr lang="zh-CN"/>
              <a:t>
              第三级
          </a:t>
            </a:r>
            <a:endParaRPr lang="zh-CN"/>
          </a:p>
          <a:p>
            <a:pPr lvl="3"/>
            <a:r>
              <a:rPr lang="zh-CN"/>
              <a:t>
              第四级
          </a:t>
            </a:r>
            <a:endParaRPr lang="zh-CN"/>
          </a:p>
          <a:p>
            <a:pPr lvl="4"/>
            <a:r>
              <a:rPr lang="zh-CN"/>
              <a:t>
              第五级
          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965799C3-014C-4660-8E6C-35FB9C38CE6F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8224893-DBDA-4BFA-9CE1-4BFE7CD0F8CF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5F4E5243-F52A-4D37-9694-EB26C6C31910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3A77B6E1-634A-48DC-9E8B-D894023267EF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B2D3E9E-A95C-48F2-B4BF-A71542E0BE9A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50F84E2-2D7A-43CF-AC90-352A289A783A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F12952B5-7A2F-4CC8-B7CE-9234E21C2837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CE1DA07A-9201-4B4B-BAF2-015AFA30F520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3D7E00A-486F-4252-8B1D-E32645521F49}" type="datetime1">
              <a:rPr lang="zh-CN" altLang="en-US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zh-CN"/>
            </a:fld>
            <a:r>
              <a:rPr lang="zh-CN"/>
              <a:t>
            </a:t>
            </a:r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ja-JP"/>
              <a:t>单击此处编辑母版文本样式</a:t>
            </a:r>
            <a:endParaRPr lang="zh-CN" altLang="ja-JP"/>
          </a:p>
          <a:p>
            <a:pPr lvl="1"/>
            <a:r>
              <a:rPr lang="zh-CN" altLang="ja-JP"/>
              <a:t>第二级</a:t>
            </a:r>
            <a:endParaRPr lang="zh-CN" altLang="ja-JP"/>
          </a:p>
          <a:p>
            <a:pPr lvl="2"/>
            <a:r>
              <a:rPr lang="zh-CN" altLang="ja-JP"/>
              <a:t>第三级</a:t>
            </a:r>
            <a:endParaRPr lang="zh-CN" altLang="ja-JP"/>
          </a:p>
          <a:p>
            <a:pPr lvl="3"/>
            <a:r>
              <a:rPr lang="zh-CN" altLang="ja-JP"/>
              <a:t>第四级</a:t>
            </a:r>
            <a:endParaRPr lang="zh-CN" altLang="ja-JP"/>
          </a:p>
          <a:p>
            <a:pPr lvl="4"/>
            <a:r>
              <a:rPr lang="zh-CN" altLang="ja-JP"/>
              <a:t>第五级</a:t>
            </a:r>
            <a:endParaRPr lang="zh-CN" altLang="ja-JP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5586B75A-687E-405C-8A0B-8D00578BA2C3}" type="datetime1">
              <a:rPr lang="zh-CN" altLang="en-US" smtClean="0"/>
            </a:fld>
            <a:r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4FAB73BC-B049-4115-A692-8D63A059BFB8}" type="slidenum">
              <a:rPr lang="zh-CN" altLang="en-US" smtClean="0"/>
            </a:fld>
            <a:r>
              <a:t>
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5.jpeg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1.jpeg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6.jpeg"/><Relationship Id="rId11" Type="http://schemas.openxmlformats.org/officeDocument/2006/relationships/image" Target="../media/image7.jpeg"/><Relationship Id="rId10" Type="http://schemas.openxmlformats.org/officeDocument/2006/relationships/image" Target="../media/image5.jpeg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.png"/><Relationship Id="rId7" Type="http://schemas.openxmlformats.org/officeDocument/2006/relationships/image" Target="../media/image16.png"/><Relationship Id="rId6" Type="http://schemas.openxmlformats.org/officeDocument/2006/relationships/image" Target="../media/image1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1840" y="538480"/>
            <a:ext cx="83953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“Loser” or “Winner”?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79368" y="1516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Yunwei</a:t>
            </a:r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en-US" altLang="zh-CN" dirty="0">
              <a:highlight>
                <a:srgbClr val="F5A3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Qixian Zhao</a:t>
            </a:r>
            <a:endParaRPr lang="zh-CN" altLang="en-US" dirty="0">
              <a:highlight>
                <a:srgbClr val="F5A3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115" y="3159329"/>
            <a:ext cx="12153770" cy="3698671"/>
            <a:chOff x="19115" y="3159329"/>
            <a:chExt cx="12153770" cy="369867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" y="4305300"/>
              <a:ext cx="1733550" cy="2552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5" y="3545408"/>
              <a:ext cx="1733550" cy="25527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85" y="3985717"/>
              <a:ext cx="1847850" cy="24669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807" y="3159329"/>
              <a:ext cx="1733550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5" y="4200525"/>
              <a:ext cx="1781175" cy="2571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35" y="4305300"/>
              <a:ext cx="1847850" cy="24669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765" y="3766820"/>
              <a:ext cx="1733550" cy="255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38" y="1968425"/>
            <a:ext cx="6299524" cy="2921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41" y="1145265"/>
            <a:ext cx="8769801" cy="5346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3725" y="469265"/>
            <a:ext cx="3813175" cy="559117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/>
              <a:t>outlier:</a:t>
            </a:r>
            <a:br>
              <a:rPr lang="en-US" altLang="zh-CN" sz="2000" b="1" dirty="0"/>
            </a:br>
            <a:r>
              <a:rPr lang="en-US" altLang="zh-CN" sz="2000" b="1" dirty="0"/>
              <a:t>Xrander Case</a:t>
            </a:r>
            <a:br>
              <a:rPr lang="zh-CN" altLang="en-US" sz="2000" b="1" dirty="0"/>
            </a:br>
            <a:endParaRPr lang="zh-CN" altLang="en-US" sz="2000" dirty="0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86" y="923641"/>
            <a:ext cx="4051464" cy="501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4465" y="1124585"/>
            <a:ext cx="5306695" cy="949960"/>
          </a:xfrm>
        </p:spPr>
        <p:txBody>
          <a:bodyPr>
            <a:normAutofit fontScale="90000"/>
          </a:bodyPr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Improvement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4" y="1215106"/>
            <a:ext cx="3668476" cy="50104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9601" y="1467147"/>
            <a:ext cx="57982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</a:t>
            </a:r>
            <a:endParaRPr lang="zh-CN" alt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247" y="2904920"/>
            <a:ext cx="8634365" cy="3848166"/>
            <a:chOff x="29247" y="2904920"/>
            <a:chExt cx="8634365" cy="38481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7" y="2904920"/>
              <a:ext cx="1787866" cy="26526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113" y="4231246"/>
              <a:ext cx="1417573" cy="213023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221" y="4834718"/>
              <a:ext cx="1304490" cy="191836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676" y="4246306"/>
              <a:ext cx="1393936" cy="195429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46" y="4231246"/>
              <a:ext cx="1331398" cy="196935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859" y="4617825"/>
              <a:ext cx="1438559" cy="2013982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82" y="4746060"/>
            <a:ext cx="3568477" cy="2007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 descr="Radial Picture List" title="SmartArt"/>
          <p:cNvGraphicFramePr/>
          <p:nvPr/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6160" y="1655444"/>
            <a:ext cx="210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Raise Problem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29680" y="3732490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8240" y="281368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120" y="4561998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Analysis and Visualization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092960" y="584200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 and Improvement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70" y="1966437"/>
            <a:ext cx="1730375" cy="25527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414308" y="175261"/>
            <a:ext cx="4894143" cy="6139418"/>
            <a:chOff x="7414308" y="175261"/>
            <a:chExt cx="4894143" cy="613941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794" y="309564"/>
              <a:ext cx="1844466" cy="24669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308" y="175261"/>
              <a:ext cx="1730375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70" y="1082704"/>
              <a:ext cx="1730375" cy="25527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2850" y="1990248"/>
              <a:ext cx="1777913" cy="257175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4901" y="3761979"/>
              <a:ext cx="1733550" cy="25527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574" y="3513176"/>
              <a:ext cx="1844466" cy="246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76" y="1297620"/>
            <a:ext cx="4051464" cy="501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51" y="1297620"/>
            <a:ext cx="4051464" cy="492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Raise Problem</a:t>
            </a:r>
            <a:br>
              <a:rPr lang="en-US" altLang="zh-CN" b="1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1500" y="1785824"/>
            <a:ext cx="12153770" cy="3698671"/>
            <a:chOff x="19115" y="3159329"/>
            <a:chExt cx="12153770" cy="369867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" y="4305300"/>
              <a:ext cx="1733550" cy="2552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5" y="3545408"/>
              <a:ext cx="1733550" cy="25527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85" y="3985717"/>
              <a:ext cx="1847850" cy="24669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807" y="3159329"/>
              <a:ext cx="1733550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5" y="4200525"/>
              <a:ext cx="1781175" cy="2571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35" y="4305300"/>
              <a:ext cx="1847850" cy="24669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765" y="3766820"/>
              <a:ext cx="1733550" cy="255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27760" y="1940560"/>
            <a:ext cx="972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Resource: Mojo, The Numbers, IMDb,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Twitter, Weibo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67" y="2441897"/>
            <a:ext cx="2844946" cy="1079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77" y="4185644"/>
            <a:ext cx="1289116" cy="730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48" y="2441897"/>
            <a:ext cx="1530429" cy="13907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0" y="3693494"/>
            <a:ext cx="5200917" cy="8572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07" y="4825335"/>
            <a:ext cx="1479626" cy="1460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8" y="4745955"/>
            <a:ext cx="2070206" cy="1619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032000" y="12175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2" y="1755710"/>
            <a:ext cx="1838458" cy="57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27" y="3429000"/>
            <a:ext cx="1564646" cy="593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1" y="5640494"/>
            <a:ext cx="1167269" cy="910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18407" y="137943"/>
            <a:ext cx="10515600" cy="1325562"/>
          </a:xfrm>
        </p:spPr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0880" y="1691322"/>
            <a:ext cx="918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4" y="1580798"/>
            <a:ext cx="5518434" cy="2336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18" y="1612549"/>
            <a:ext cx="5651790" cy="2273417"/>
          </a:xfrm>
          <a:prstGeom prst="rect">
            <a:avLst/>
          </a:prstGeom>
        </p:spPr>
      </p:pic>
      <p:pic>
        <p:nvPicPr>
          <p:cNvPr id="10" name="图形 9" descr="箭头: 向右旋转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820">
            <a:off x="5430582" y="916825"/>
            <a:ext cx="914400" cy="914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50" y="4218824"/>
            <a:ext cx="7555763" cy="2273416"/>
          </a:xfrm>
          <a:prstGeom prst="rect">
            <a:avLst/>
          </a:prstGeom>
        </p:spPr>
      </p:pic>
      <p:pic>
        <p:nvPicPr>
          <p:cNvPr id="16" name="图形 15" descr="箭头: 向右旋转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9296">
            <a:off x="9517565" y="413154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745" y="1514475"/>
            <a:ext cx="8646795" cy="4918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642089" cy="3232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62673" cy="3346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362674" cy="3175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30923" cy="3308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流程 SmartArt 与射线图片列表（宽屏）</Template>
  <TotalTime>0</TotalTime>
  <Words>502</Words>
  <Application>WPS 演示</Application>
  <PresentationFormat>宽屏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Wingdings 2</vt:lpstr>
      <vt:lpstr>Times New Roman</vt:lpstr>
      <vt:lpstr>Century Gothic</vt:lpstr>
      <vt:lpstr/>
      <vt:lpstr>Arial Unicode MS</vt:lpstr>
      <vt:lpstr>幼圆</vt:lpstr>
      <vt:lpstr>Segoe Print</vt:lpstr>
      <vt:lpstr>OfficeLight</vt:lpstr>
      <vt:lpstr>PowerPoint 演示文稿</vt:lpstr>
      <vt:lpstr>PowerPoint 演示文稿</vt:lpstr>
      <vt:lpstr>Raise Problem </vt:lpstr>
      <vt:lpstr>PowerPoint 演示文稿</vt:lpstr>
      <vt:lpstr>Data Collection and Cleaning</vt:lpstr>
      <vt:lpstr>Data Collection and Cleaning</vt:lpstr>
      <vt:lpstr>Data Collection and Cleaning </vt:lpstr>
      <vt:lpstr>Data Analysis and Visualization</vt:lpstr>
      <vt:lpstr>Data Analysis and Visualization </vt:lpstr>
      <vt:lpstr>Data Analysis and Visualization</vt:lpstr>
      <vt:lpstr>Data Analysis and Visualization </vt:lpstr>
      <vt:lpstr>Conclusion and Improvement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小瘦槑</cp:lastModifiedBy>
  <cp:revision>8</cp:revision>
  <dcterms:created xsi:type="dcterms:W3CDTF">2018-03-08T18:02:00Z</dcterms:created>
  <dcterms:modified xsi:type="dcterms:W3CDTF">2018-03-09T23:08:27Z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  <property fmtid="{D5CDD505-2E9C-101B-9397-08002B2CF9AE}" pid="3" name="KSOProductBuildVer">
    <vt:lpwstr>2052-10.1.0.7224</vt:lpwstr>
  </property>
</Properties>
</file>