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4.webp" ContentType="image/webp"/>
  <Override PartName="/ppt/media/image2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4" r:id="rId4"/>
    <p:sldId id="265" r:id="rId5"/>
    <p:sldId id="263" r:id="rId6"/>
    <p:sldId id="266" r:id="rId7"/>
    <p:sldId id="267" r:id="rId8"/>
    <p:sldId id="258" r:id="rId9"/>
    <p:sldId id="271" r:id="rId10"/>
    <p:sldId id="261" r:id="rId11"/>
    <p:sldId id="260" r:id="rId12"/>
    <p:sldId id="274" r:id="rId13"/>
    <p:sldId id="270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eb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ebp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AE-Autoencoder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4351338"/>
          </a:xfrm>
        </p:spPr>
        <p:txBody>
          <a:bodyPr/>
          <a:p>
            <a:r>
              <a:rPr lang="en-US" altLang="zh-CN"/>
              <a:t>a model that can </a:t>
            </a:r>
            <a:endParaRPr lang="en-US" altLang="zh-CN"/>
          </a:p>
          <a:p>
            <a:pPr lvl="1"/>
            <a:r>
              <a:rPr lang="en-US" altLang="zh-CN"/>
              <a:t>compress(encoder) image from high dim-data into low-dimension latent space. </a:t>
            </a:r>
            <a:endParaRPr lang="en-US" altLang="zh-CN"/>
          </a:p>
          <a:p>
            <a:pPr lvl="2"/>
            <a:r>
              <a:rPr lang="en-US" altLang="zh-CN"/>
              <a:t>(high-resolution 3-channel colorful image to 1-channel gray image)</a:t>
            </a:r>
            <a:endParaRPr lang="en-US" altLang="zh-CN"/>
          </a:p>
          <a:p>
            <a:pPr lvl="1"/>
            <a:r>
              <a:rPr lang="en-US" altLang="zh-CN"/>
              <a:t>reconstruct(decoder eigen) latent space data back to image with little difference.</a:t>
            </a:r>
            <a:endParaRPr lang="en-US" altLang="zh-CN"/>
          </a:p>
          <a:p>
            <a:pPr marL="0" lvl="0" indent="0">
              <a:buNone/>
            </a:pP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90525" y="3338830"/>
            <a:ext cx="5044440" cy="267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5434965" y="3700780"/>
            <a:ext cx="5582285" cy="17291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Frechet Inception Distance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use InceptionV3 activations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calculate 2 “gaussian” distributions’ mean and covariance.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use Frechet Distance method to calculate the difference between 2 Image sets.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Plan next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implement VAE, reparameterization, </a:t>
            </a:r>
            <a:endParaRPr lang="en-US" altLang="zh-CN"/>
          </a:p>
          <a:p>
            <a:r>
              <a:rPr lang="en-US" altLang="zh-CN"/>
              <a:t>try CNN structure in VAE/AE.</a:t>
            </a:r>
            <a:endParaRPr lang="en-US" altLang="zh-CN"/>
          </a:p>
          <a:p>
            <a:r>
              <a:rPr lang="en-US" altLang="zh-CN"/>
              <a:t>use FID to evaluate vae generated Mnist.(?)</a:t>
            </a:r>
            <a:endParaRPr lang="en-US" altLang="zh-CN"/>
          </a:p>
          <a:p>
            <a:r>
              <a:rPr lang="en-US" altLang="zh-CN"/>
              <a:t>use VAE latent space for CNN-classfier.(just like Stable Diffusion)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why use Sigmoid? why is this happening if we dont use it?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activation: make non-linearity/ else only matmul which is linear</a:t>
            </a:r>
            <a:endParaRPr lang="en-US" altLang="zh-CN"/>
          </a:p>
        </p:txBody>
      </p:sp>
      <p:pic>
        <p:nvPicPr>
          <p:cNvPr id="4" name="图片 3" descr="Figure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22860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Simple AE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epoch=10</a:t>
            </a:r>
            <a:endParaRPr lang="en-US" altLang="zh-CN"/>
          </a:p>
          <a:p>
            <a:r>
              <a:rPr lang="en-US" altLang="zh-CN"/>
              <a:t>batch_size=100</a:t>
            </a:r>
            <a:endParaRPr lang="en-US" altLang="zh-CN"/>
          </a:p>
          <a:p>
            <a:r>
              <a:rPr lang="en-US" altLang="zh-CN"/>
              <a:t>optim=Adam</a:t>
            </a:r>
            <a:endParaRPr lang="en-US" altLang="zh-CN"/>
          </a:p>
          <a:p>
            <a:r>
              <a:rPr lang="en-US" altLang="zh-CN"/>
              <a:t>lr=0.005</a:t>
            </a:r>
            <a:endParaRPr lang="en-US" altLang="zh-CN"/>
          </a:p>
          <a:p>
            <a:r>
              <a:rPr lang="en-US" altLang="zh-CN"/>
              <a:t>loss=MSE/BCE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9525" y="777240"/>
            <a:ext cx="7448550" cy="5534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MSE						BCE</a:t>
            </a:r>
            <a:endParaRPr lang="en-US" altLang="zh-CN"/>
          </a:p>
        </p:txBody>
      </p:sp>
      <p:pic>
        <p:nvPicPr>
          <p:cNvPr id="4" name="图片 3" descr="Figure_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2186305"/>
            <a:ext cx="5852160" cy="4389120"/>
          </a:xfrm>
          <a:prstGeom prst="rect">
            <a:avLst/>
          </a:prstGeom>
        </p:spPr>
      </p:pic>
      <p:pic>
        <p:nvPicPr>
          <p:cNvPr id="5" name="图片 4" descr="Figure_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530" y="2186305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Figure2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1105" y="1371600"/>
            <a:ext cx="9144000" cy="2743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vs </a:t>
            </a:r>
            <a:r>
              <a:rPr lang="en-US" altLang="zh-CN"/>
              <a:t>AE image(training set)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Original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AE(MSE)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AE(BCE)</a:t>
            </a:r>
            <a:endParaRPr lang="en-US" altLang="zh-CN"/>
          </a:p>
        </p:txBody>
      </p:sp>
      <p:pic>
        <p:nvPicPr>
          <p:cNvPr id="6" name="图片 5" descr="Figure2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05" y="2510155"/>
            <a:ext cx="9144000" cy="2743200"/>
          </a:xfrm>
          <a:prstGeom prst="rect">
            <a:avLst/>
          </a:prstGeom>
        </p:spPr>
      </p:pic>
      <p:pic>
        <p:nvPicPr>
          <p:cNvPr id="10" name="图片 9" descr="Figure2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105" y="3748405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igure_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2555" y="1310005"/>
            <a:ext cx="9144000" cy="2743200"/>
          </a:xfrm>
          <a:prstGeom prst="rect">
            <a:avLst/>
          </a:prstGeom>
        </p:spPr>
      </p:pic>
      <p:pic>
        <p:nvPicPr>
          <p:cNvPr id="8" name="图片 7" descr="Figure_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55" y="2510155"/>
            <a:ext cx="9144000" cy="2743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vs </a:t>
            </a:r>
            <a:r>
              <a:rPr lang="en-US" altLang="zh-CN"/>
              <a:t>AE image(test set)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Original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AE(MSE)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AE(BCE)</a:t>
            </a:r>
            <a:endParaRPr lang="en-US" altLang="zh-CN"/>
          </a:p>
        </p:txBody>
      </p:sp>
      <p:pic>
        <p:nvPicPr>
          <p:cNvPr id="5" name="图片 4" descr="Figure_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55" y="3815080"/>
            <a:ext cx="9144000" cy="27432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5965190" y="2947670"/>
            <a:ext cx="600075" cy="77152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330815" y="2947670"/>
            <a:ext cx="600075" cy="77152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when a new input with new feature(maybe some confused number looks like both 5 and 6)comes, it may generate something that is meaningless(not any number).</a:t>
            </a:r>
            <a:endParaRPr lang="en-US" altLang="zh-CN"/>
          </a:p>
          <a:p>
            <a:r>
              <a:rPr lang="en-US" altLang="zh-CN"/>
              <a:t>Because the latent space is no regularized, the model does not know what is the image “between” 5 and 6, and how to draw it.</a:t>
            </a:r>
            <a:endParaRPr lang="en-US" altLang="zh-CN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1082040" y="4123690"/>
            <a:ext cx="2291715" cy="2543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Instead of encode to latent space data, VAE encode image into the latent distribution, </a:t>
            </a:r>
            <a:endParaRPr lang="en-US" altLang="zh-CN"/>
          </a:p>
          <a:p>
            <a:r>
              <a:rPr lang="en-US" altLang="zh-CN"/>
              <a:t>and then generate a sample that use to decode to </a:t>
            </a:r>
            <a:r>
              <a:rPr lang="en-US" altLang="zh-CN">
                <a:sym typeface="+mn-ea"/>
              </a:rPr>
              <a:t>reconstruct image.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00" y="3429000"/>
            <a:ext cx="5229860" cy="2607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68060" y="3429000"/>
            <a:ext cx="5524500" cy="215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Kullback-Leibler Divergence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metrics used to represent the difference(or similarity) between two distribution.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225" y="2695575"/>
            <a:ext cx="4249420" cy="894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71595"/>
            <a:ext cx="4476750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Inception Score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InceptionV3 model: an image classifier with 1000 classes trained on ImageNet</a:t>
            </a:r>
            <a:endParaRPr lang="en-US" altLang="zh-CN"/>
          </a:p>
          <a:p>
            <a:r>
              <a:rPr lang="en-US" altLang="zh-CN"/>
              <a:t>Inception Score: KL-</a:t>
            </a:r>
            <a:r>
              <a:rPr lang="zh-CN" altLang="en-US">
                <a:sym typeface="+mn-ea"/>
              </a:rPr>
              <a:t>Divergence</a:t>
            </a:r>
            <a:r>
              <a:rPr lang="en-US" altLang="zh-CN">
                <a:sym typeface="+mn-ea"/>
              </a:rPr>
              <a:t> between 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Generated Image x distribution P(x|y)       (0.95,0.01,0.01,0.01,0.02)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ImageNet y distribution P(y)		     (0.2,  0.2,   0.2,   0.2,  0.2)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4271645"/>
            <a:ext cx="3952875" cy="6381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g4MWE0Y2FhMjI4YWQwM2I1MTM5M2E3ZGNjMDJlZj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1750</Words>
  <Application>WPS 演示</Application>
  <PresentationFormat>宽屏</PresentationFormat>
  <Paragraphs>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江城圆体 400W</vt:lpstr>
      <vt:lpstr>WPS</vt:lpstr>
      <vt:lpstr>AE</vt:lpstr>
      <vt:lpstr>PowerPoint 演示文稿</vt:lpstr>
      <vt:lpstr>PowerPoint 演示文稿</vt:lpstr>
      <vt:lpstr>PowerPoint 演示文稿</vt:lpstr>
      <vt:lpstr>Image vs AE image(training set)</vt:lpstr>
      <vt:lpstr>PowerPoint 演示文稿</vt:lpstr>
      <vt:lpstr>VAE</vt:lpstr>
      <vt:lpstr>PowerPoint 演示文稿</vt:lpstr>
      <vt:lpstr>Inception Score</vt:lpstr>
      <vt:lpstr>Frechet Inception Distance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李天丞</dc:creator>
  <cp:lastModifiedBy>李天丞</cp:lastModifiedBy>
  <cp:revision>3</cp:revision>
  <dcterms:created xsi:type="dcterms:W3CDTF">2023-08-09T12:44:00Z</dcterms:created>
  <dcterms:modified xsi:type="dcterms:W3CDTF">2024-05-16T14:28:45Z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