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9" r:id="rId5"/>
    <p:sldId id="267" r:id="rId6"/>
    <p:sldId id="268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different VAEs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simple linear vae</a:t>
            </a:r>
            <a:endParaRPr lang="en-US" altLang="zh-CN"/>
          </a:p>
          <a:p>
            <a:pPr lvl="1"/>
            <a:r>
              <a:rPr lang="en-US" altLang="zh-CN" sz="2400"/>
              <a:t>2 linear layers for encoder/decoder</a:t>
            </a:r>
            <a:endParaRPr lang="en-US" altLang="zh-CN"/>
          </a:p>
          <a:p>
            <a:r>
              <a:rPr lang="en-US" altLang="zh-CN"/>
              <a:t>deeper linear vae</a:t>
            </a:r>
            <a:endParaRPr lang="en-US" altLang="zh-CN"/>
          </a:p>
          <a:p>
            <a:pPr lvl="1"/>
            <a:r>
              <a:rPr lang="en-US" altLang="zh-CN"/>
              <a:t>3 linear layers for encoder/decoder</a:t>
            </a:r>
            <a:endParaRPr lang="en-US" altLang="zh-CN"/>
          </a:p>
          <a:p>
            <a:r>
              <a:rPr lang="en-US" altLang="zh-CN"/>
              <a:t>deeper CNN vae</a:t>
            </a:r>
            <a:endParaRPr lang="en-US" altLang="zh-CN"/>
          </a:p>
          <a:p>
            <a:pPr lvl="1"/>
            <a:r>
              <a:rPr lang="en-US" altLang="zh-CN"/>
              <a:t>conv2d for encoder</a:t>
            </a:r>
            <a:endParaRPr lang="en-US" altLang="zh-CN"/>
          </a:p>
          <a:p>
            <a:pPr lvl="1"/>
            <a:r>
              <a:rPr lang="en-US" altLang="zh-CN"/>
              <a:t>transposed conv2d for decoder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loss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2518410"/>
            <a:ext cx="4340225" cy="325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train loss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BCE				KL-Divergence		BCE+KLD</a:t>
            </a:r>
            <a:endParaRPr lang="en-US" altLang="zh-CN"/>
          </a:p>
          <a:p>
            <a:pPr lvl="8"/>
            <a:r>
              <a:rPr lang="en-US" altLang="zh-CN"/>
              <a:t>(compare with N(0,1))		</a:t>
            </a:r>
            <a:endParaRPr lang="en-US" altLang="zh-CN"/>
          </a:p>
        </p:txBody>
      </p:sp>
      <p:pic>
        <p:nvPicPr>
          <p:cNvPr id="5" name="图片 4" descr="loss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555" y="2519045"/>
            <a:ext cx="4341495" cy="3256280"/>
          </a:xfrm>
          <a:prstGeom prst="rect">
            <a:avLst/>
          </a:prstGeom>
        </p:spPr>
      </p:pic>
      <p:pic>
        <p:nvPicPr>
          <p:cNvPr id="4" name="图片 3" descr="loss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75" y="2518410"/>
            <a:ext cx="4340860" cy="3255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imple1_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885" y="1257935"/>
            <a:ext cx="9144000" cy="274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generated 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original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simple linear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deeper linear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new vae</a:t>
            </a:r>
            <a:endParaRPr lang="en-US" altLang="zh-CN"/>
          </a:p>
        </p:txBody>
      </p:sp>
      <p:pic>
        <p:nvPicPr>
          <p:cNvPr id="5" name="图片 4" descr="simpl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85" y="2381250"/>
            <a:ext cx="9144000" cy="2743200"/>
          </a:xfrm>
          <a:prstGeom prst="rect">
            <a:avLst/>
          </a:prstGeom>
        </p:spPr>
      </p:pic>
      <p:pic>
        <p:nvPicPr>
          <p:cNvPr id="6" name="图片 5" descr="simple1_dee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85" y="3510915"/>
            <a:ext cx="9144000" cy="2743200"/>
          </a:xfrm>
          <a:prstGeom prst="rect">
            <a:avLst/>
          </a:prstGeom>
        </p:spPr>
      </p:pic>
      <p:pic>
        <p:nvPicPr>
          <p:cNvPr id="10" name="图片 9" descr="Figure_cc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85" y="472948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Improved VAE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257300" y="1500505"/>
            <a:ext cx="2362200" cy="6762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input(784=28*28)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352550" y="2943225"/>
            <a:ext cx="3228975" cy="12192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Linear(784,400)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765300" y="4547870"/>
            <a:ext cx="3228975" cy="12192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Linear(400,200)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</p:cNvCxnSpPr>
          <p:nvPr/>
        </p:nvCxnSpPr>
        <p:spPr>
          <a:xfrm flipH="1">
            <a:off x="2428875" y="2176780"/>
            <a:ext cx="9525" cy="71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</p:cNvCxnSpPr>
          <p:nvPr/>
        </p:nvCxnSpPr>
        <p:spPr>
          <a:xfrm flipH="1">
            <a:off x="2952750" y="4162425"/>
            <a:ext cx="14605" cy="337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7375" y="2595245"/>
            <a:ext cx="1628775" cy="35528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latent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7" idx="3"/>
          </p:cNvCxnSpPr>
          <p:nvPr/>
        </p:nvCxnSpPr>
        <p:spPr>
          <a:xfrm>
            <a:off x="4581525" y="3552825"/>
            <a:ext cx="1038225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4994275" y="5157470"/>
            <a:ext cx="6254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55000" y="2890520"/>
            <a:ext cx="3228975" cy="12192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Linear(400,784)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969250" y="4547870"/>
            <a:ext cx="3228975" cy="12192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Linear(200,400)</a:t>
            </a:r>
            <a:endParaRPr lang="en-US" altLang="zh-CN"/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>
          <a:xfrm flipV="1">
            <a:off x="7286625" y="5157470"/>
            <a:ext cx="682625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6" idx="1"/>
          </p:cNvCxnSpPr>
          <p:nvPr/>
        </p:nvCxnSpPr>
        <p:spPr>
          <a:xfrm flipV="1">
            <a:off x="7286625" y="3500120"/>
            <a:ext cx="968375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0"/>
          </p:cNvCxnSpPr>
          <p:nvPr/>
        </p:nvCxnSpPr>
        <p:spPr>
          <a:xfrm flipV="1">
            <a:off x="9584055" y="4128770"/>
            <a:ext cx="17145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9705975" y="2271395"/>
            <a:ext cx="85725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448800" y="3967480"/>
            <a:ext cx="2235835" cy="8089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combine 2 latent channels</a:t>
            </a:r>
            <a:endParaRPr lang="en-US" altLang="zh-CN"/>
          </a:p>
          <a:p>
            <a:pPr algn="ctr"/>
            <a:r>
              <a:rPr lang="en-US" altLang="zh-CN"/>
              <a:t>using Linear(2,1)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688705" y="1595120"/>
            <a:ext cx="2362200" cy="6762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output(784=28*28)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v2-e2686b8297651030660ede3b7df609bb_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422275"/>
            <a:ext cx="9618345" cy="60128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g4MWE0Y2FhMjI4YWQwM2I1MTM5M2E3ZGNjMDJlZj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WPS 演示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different VAEs</vt:lpstr>
      <vt:lpstr>train loss</vt:lpstr>
      <vt:lpstr>generated images</vt:lpstr>
      <vt:lpstr>Improved VAE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李天丞</dc:creator>
  <cp:lastModifiedBy>李天丞</cp:lastModifiedBy>
  <cp:revision>3</cp:revision>
  <dcterms:created xsi:type="dcterms:W3CDTF">2023-08-09T12:44:00Z</dcterms:created>
  <dcterms:modified xsi:type="dcterms:W3CDTF">2024-06-04T14:21:28Z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