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48" d="100"/>
          <a:sy n="48" d="100"/>
        </p:scale>
        <p:origin x="1232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ataplatform.cloud.ibm.com/dashboards/c39f51f1-252f-4245-8fbd-f64233c1f261/view/7829a30725e33c9757d1bde40798790f7b652555b5bb870484d37b490f657397f36e1494c87b4352dd125035f3eb410d9a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345719"/>
            <a:ext cx="4988231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Trends on 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dirty="0">
                <a:solidFill>
                  <a:srgbClr val="0E659B"/>
                </a:solidFill>
              </a:rPr>
              <a:t>Emerging Skills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Qiaoyu</a:t>
            </a:r>
            <a:r>
              <a:rPr lang="en-US" dirty="0"/>
              <a:t> Huang</a:t>
            </a:r>
          </a:p>
          <a:p>
            <a:pPr marL="0" indent="0">
              <a:buNone/>
            </a:pPr>
            <a:r>
              <a:rPr lang="en-US" dirty="0"/>
              <a:t>2022-01-11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is becoming more popular</a:t>
            </a:r>
          </a:p>
          <a:p>
            <a:r>
              <a:rPr lang="en-US" dirty="0"/>
              <a:t>Microsoft SQL Server is becoming less prominent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people should know about PostgreSQL</a:t>
            </a:r>
          </a:p>
          <a:p>
            <a:r>
              <a:rPr lang="en-US" dirty="0"/>
              <a:t>Professionals and companies should consider transfer service to other platforms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hlinkClick r:id="rId2"/>
              </a:rPr>
              <a:t>https://dataplatform.cloud.ibm.com/dashboards/c39f51f1-252f-4245-8fbd-f64233c1f261/view/7829a30725e33c9757d1bde40798790f7b652555b5bb870484d37b490f657397f36e1494c87b4352dd125035f3eb410d9a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68B31-2B9E-4CE8-8FD5-D8F6A9FF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29" y="1296067"/>
            <a:ext cx="9587248" cy="48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271CA-5AC6-4103-9C0E-D94D418DB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30" y="1214714"/>
            <a:ext cx="10349949" cy="496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D7216-669D-4811-9F3E-261AEA98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7" y="1275196"/>
            <a:ext cx="10018643" cy="50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How is the trend of the most desired platforms, languages, and service changing?</a:t>
            </a:r>
          </a:p>
          <a:p>
            <a:r>
              <a:rPr lang="en-US" dirty="0"/>
              <a:t>Why should we care about this?</a:t>
            </a:r>
          </a:p>
          <a:p>
            <a:r>
              <a:rPr lang="en-US" dirty="0"/>
              <a:t>What are the trends on demographics?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in high demand as a desired language next year</a:t>
            </a:r>
          </a:p>
          <a:p>
            <a:r>
              <a:rPr lang="en-US" dirty="0"/>
              <a:t>PostgreSQL is in high demand as a desired database next year</a:t>
            </a:r>
          </a:p>
          <a:p>
            <a:r>
              <a:rPr lang="en-US" dirty="0"/>
              <a:t>Industry highly dominated by male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use of JavaScript overtakes that of HTML, thus suggesting people to learn it first</a:t>
            </a:r>
          </a:p>
          <a:p>
            <a:r>
              <a:rPr lang="en-US" dirty="0"/>
              <a:t>Suggesting users to be familiar with PostgreSQL</a:t>
            </a:r>
          </a:p>
          <a:p>
            <a:r>
              <a:rPr lang="en-US" dirty="0"/>
              <a:t>Create future opportunity to allow more female in the workforce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Data gathered from various sources and cleaned successfully</a:t>
            </a:r>
          </a:p>
          <a:p>
            <a:r>
              <a:rPr lang="en-US" sz="2400" dirty="0"/>
              <a:t>Ensure visualization was simple and understandable</a:t>
            </a:r>
          </a:p>
          <a:p>
            <a:r>
              <a:rPr lang="en-US" sz="2400" dirty="0"/>
              <a:t>Various data supporting the trend is changing</a:t>
            </a:r>
          </a:p>
          <a:p>
            <a:r>
              <a:rPr lang="en-US" sz="2400" dirty="0"/>
              <a:t>Many top languages are database will remain important</a:t>
            </a:r>
          </a:p>
          <a:p>
            <a:r>
              <a:rPr lang="en-US" sz="2400" dirty="0"/>
              <a:t>Professionals should continue analyze trends and determined to enrich their career path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73A19-3CDD-4A16-AC55-BB53A672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38" y="1564557"/>
            <a:ext cx="7611064" cy="4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FE675-1EB8-459C-9070-823E5BAA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188" y="1385044"/>
            <a:ext cx="8128674" cy="49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8B56C-80B1-4575-B576-E0BD50AF5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813"/>
            <a:ext cx="7943892" cy="476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400" dirty="0"/>
              <a:t>Data gathered from various sources and cleaned successfully</a:t>
            </a:r>
          </a:p>
          <a:p>
            <a:r>
              <a:rPr lang="en-US" sz="2400" dirty="0"/>
              <a:t>Ensure visualization was simple and understandable</a:t>
            </a:r>
          </a:p>
          <a:p>
            <a:r>
              <a:rPr lang="en-US" sz="2400" dirty="0"/>
              <a:t>Various data supporting the trend is changing</a:t>
            </a:r>
          </a:p>
          <a:p>
            <a:r>
              <a:rPr lang="en-US" sz="2400" dirty="0"/>
              <a:t>Many top languages are database will remain important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Result debrief</a:t>
            </a:r>
          </a:p>
          <a:p>
            <a:r>
              <a:rPr lang="en-US" sz="2400" dirty="0"/>
              <a:t>Programming language trend analysis</a:t>
            </a:r>
          </a:p>
          <a:p>
            <a:r>
              <a:rPr lang="en-US" sz="2400" dirty="0"/>
              <a:t>Database trend analysis</a:t>
            </a:r>
          </a:p>
          <a:p>
            <a:r>
              <a:rPr lang="en-US" sz="2400" dirty="0"/>
              <a:t>Dashboard presentation</a:t>
            </a:r>
          </a:p>
          <a:p>
            <a:pPr lvl="1"/>
            <a:r>
              <a:rPr lang="en-US" dirty="0"/>
              <a:t>Data on changing trends for tech</a:t>
            </a:r>
          </a:p>
          <a:p>
            <a:pPr lvl="1"/>
            <a:r>
              <a:rPr lang="en-US" dirty="0"/>
              <a:t>Demographic data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Data Gathering</a:t>
            </a:r>
          </a:p>
          <a:p>
            <a:r>
              <a:rPr lang="en-US" sz="2400" dirty="0"/>
              <a:t>Data Cleansing / Wrangling</a:t>
            </a:r>
          </a:p>
          <a:p>
            <a:r>
              <a:rPr lang="en-US" sz="2400" dirty="0"/>
              <a:t>Visual construction</a:t>
            </a:r>
          </a:p>
          <a:p>
            <a:r>
              <a:rPr lang="en-US" sz="2400" dirty="0"/>
              <a:t>Presentation of information</a:t>
            </a:r>
          </a:p>
          <a:p>
            <a:pPr lvl="1"/>
            <a:r>
              <a:rPr lang="en-US" dirty="0"/>
              <a:t>Observed trends</a:t>
            </a:r>
          </a:p>
          <a:p>
            <a:pPr lvl="1"/>
            <a:r>
              <a:rPr lang="en-US" dirty="0"/>
              <a:t>Suggestions based on the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E5F1FC-67DC-4BC6-B7B2-88BD7196D0B1}"/>
              </a:ext>
            </a:extLst>
          </p:cNvPr>
          <p:cNvSpPr txBox="1">
            <a:spLocks/>
          </p:cNvSpPr>
          <p:nvPr/>
        </p:nvSpPr>
        <p:spPr>
          <a:xfrm>
            <a:off x="1043114" y="1690688"/>
            <a:ext cx="10515600" cy="3941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Various shifting trend identified with the skills and services use this year and next</a:t>
            </a:r>
          </a:p>
          <a:p>
            <a:r>
              <a:rPr lang="en-US" dirty="0"/>
              <a:t>Most dominate language, service, and database will remain to be important, therefore continuing improving on the current popular languages is important</a:t>
            </a:r>
          </a:p>
          <a:p>
            <a:r>
              <a:rPr lang="en-US" dirty="0"/>
              <a:t>Workplace should welcome new technology, or at least make the effort to understand them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5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programming languages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7000E-9531-4B76-96F1-EAA00997D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6661"/>
            <a:ext cx="5766913" cy="30797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D800D7-3329-49B2-B5B6-1C20FAD87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05" y="2506662"/>
            <a:ext cx="6228521" cy="30900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is becoming increasing popular</a:t>
            </a:r>
          </a:p>
          <a:p>
            <a:r>
              <a:rPr lang="en-US" dirty="0"/>
              <a:t>JavaScript remains the most prominent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is suggested for professionals that wish to improve their skills</a:t>
            </a:r>
          </a:p>
          <a:p>
            <a:r>
              <a:rPr lang="en-US" dirty="0"/>
              <a:t>Should continue expanding on JavaScript knowledge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5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3B7F9-CB3F-4929-8AD8-F1D120DD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8" y="2506661"/>
            <a:ext cx="5913370" cy="29532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826139-BAC4-43C8-ABF3-92352B7D9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379" y="2506662"/>
            <a:ext cx="5913106" cy="29532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504</Words>
  <Application>Microsoft Office PowerPoint</Application>
  <PresentationFormat>Widescreen</PresentationFormat>
  <Paragraphs>106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Helv</vt:lpstr>
      <vt:lpstr>IBM Plex Mono Text</vt:lpstr>
      <vt:lpstr>Arial</vt:lpstr>
      <vt:lpstr>Calibri</vt:lpstr>
      <vt:lpstr>IBM Plex Mono SemiBold</vt:lpstr>
      <vt:lpstr>SLIDE_TEMPLATE_skill_network</vt:lpstr>
      <vt:lpstr>Trends on  Emerging Skills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John Huang</cp:lastModifiedBy>
  <cp:revision>18</cp:revision>
  <dcterms:created xsi:type="dcterms:W3CDTF">2020-10-28T18:29:43Z</dcterms:created>
  <dcterms:modified xsi:type="dcterms:W3CDTF">2022-01-11T22:56:39Z</dcterms:modified>
</cp:coreProperties>
</file>