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99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59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53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53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79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6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0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2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25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90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78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ED0C-4CFA-474E-BE3D-C7C866232B6F}" type="datetimeFigureOut">
              <a:rPr kumimoji="1" lang="zh-CN" altLang="en-US" smtClean="0"/>
              <a:t>2015/3/3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CA59-1581-C34D-AA7F-0697675B1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35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 54"/>
          <p:cNvGrpSpPr/>
          <p:nvPr/>
        </p:nvGrpSpPr>
        <p:grpSpPr>
          <a:xfrm>
            <a:off x="1185339" y="742266"/>
            <a:ext cx="7061200" cy="5607714"/>
            <a:chOff x="1185339" y="742266"/>
            <a:chExt cx="7061200" cy="5607714"/>
          </a:xfrm>
        </p:grpSpPr>
        <p:grpSp>
          <p:nvGrpSpPr>
            <p:cNvPr id="42" name="组 41"/>
            <p:cNvGrpSpPr/>
            <p:nvPr/>
          </p:nvGrpSpPr>
          <p:grpSpPr>
            <a:xfrm>
              <a:off x="1185339" y="742266"/>
              <a:ext cx="7061200" cy="5607714"/>
              <a:chOff x="1354669" y="1063993"/>
              <a:chExt cx="7061200" cy="5607714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1354669" y="6114508"/>
                <a:ext cx="7044264" cy="557199"/>
                <a:chOff x="1354669" y="4656667"/>
                <a:chExt cx="7044264" cy="745066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354669" y="4656667"/>
                  <a:ext cx="7044264" cy="74506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3850480" y="4821892"/>
                  <a:ext cx="2077813" cy="452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b="1" dirty="0" smtClean="0">
                      <a:latin typeface="Arial"/>
                      <a:cs typeface="Arial"/>
                    </a:rPr>
                    <a:t>Shared File System</a:t>
                  </a:r>
                  <a:endParaRPr kumimoji="1" lang="zh-CN" altLang="en-US" sz="1600" b="1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1354669" y="3523715"/>
                <a:ext cx="7061200" cy="57417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969498" y="3647616"/>
                <a:ext cx="17459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1" dirty="0" smtClean="0">
                    <a:latin typeface="Arial"/>
                    <a:cs typeface="Arial"/>
                  </a:rPr>
                  <a:t>Message Queue</a:t>
                </a:r>
                <a:endParaRPr kumimoji="1" lang="zh-CN" altLang="en-US" sz="1600" b="1" dirty="0">
                  <a:latin typeface="Arial"/>
                  <a:cs typeface="Arial"/>
                </a:endParaRPr>
              </a:p>
            </p:txBody>
          </p:sp>
          <p:grpSp>
            <p:nvGrpSpPr>
              <p:cNvPr id="18" name="组 17"/>
              <p:cNvGrpSpPr/>
              <p:nvPr/>
            </p:nvGrpSpPr>
            <p:grpSpPr>
              <a:xfrm>
                <a:off x="1574799" y="4097856"/>
                <a:ext cx="1642531" cy="1981164"/>
                <a:chOff x="1574799" y="3572933"/>
                <a:chExt cx="1642531" cy="1981164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574799" y="4334935"/>
                  <a:ext cx="1540933" cy="4571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980745" y="4402667"/>
                  <a:ext cx="8878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b="1" dirty="0" smtClean="0">
                      <a:latin typeface="Arial"/>
                      <a:cs typeface="Arial"/>
                    </a:rPr>
                    <a:t>Worker</a:t>
                  </a:r>
                  <a:endParaRPr kumimoji="1" lang="zh-CN" altLang="en-US" sz="16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3" name="直线箭头连接符 12"/>
                <p:cNvCxnSpPr>
                  <a:stCxn id="10" idx="2"/>
                </p:cNvCxnSpPr>
                <p:nvPr/>
              </p:nvCxnSpPr>
              <p:spPr>
                <a:xfrm flipH="1">
                  <a:off x="2345265" y="4792133"/>
                  <a:ext cx="1" cy="76196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线箭头连接符 14"/>
                <p:cNvCxnSpPr>
                  <a:endCxn id="10" idx="0"/>
                </p:cNvCxnSpPr>
                <p:nvPr/>
              </p:nvCxnSpPr>
              <p:spPr>
                <a:xfrm>
                  <a:off x="2345266" y="3572933"/>
                  <a:ext cx="0" cy="7620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本框 15"/>
                <p:cNvSpPr txBox="1"/>
                <p:nvPr/>
              </p:nvSpPr>
              <p:spPr>
                <a:xfrm>
                  <a:off x="2353733" y="3640672"/>
                  <a:ext cx="76199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Pull Jobs</a:t>
                  </a:r>
                  <a:endParaRPr kumimoji="1" lang="zh-CN" altLang="en-US" sz="16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353735" y="4876784"/>
                  <a:ext cx="8635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File I/O</a:t>
                  </a:r>
                  <a:endParaRPr kumimoji="1" lang="zh-CN" altLang="en-US" sz="16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组 18"/>
              <p:cNvGrpSpPr/>
              <p:nvPr/>
            </p:nvGrpSpPr>
            <p:grpSpPr>
              <a:xfrm>
                <a:off x="3945422" y="4097859"/>
                <a:ext cx="1625644" cy="2016649"/>
                <a:chOff x="1574799" y="3572933"/>
                <a:chExt cx="1625644" cy="201664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1574799" y="4334935"/>
                  <a:ext cx="1540933" cy="4571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980745" y="4402667"/>
                  <a:ext cx="8878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b="1" dirty="0" smtClean="0">
                      <a:latin typeface="Arial"/>
                      <a:cs typeface="Arial"/>
                    </a:rPr>
                    <a:t>Worker</a:t>
                  </a:r>
                  <a:endParaRPr kumimoji="1" lang="zh-CN" altLang="en-US" sz="16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2" name="直线箭头连接符 21"/>
                <p:cNvCxnSpPr>
                  <a:stCxn id="20" idx="2"/>
                </p:cNvCxnSpPr>
                <p:nvPr/>
              </p:nvCxnSpPr>
              <p:spPr>
                <a:xfrm>
                  <a:off x="2345266" y="4792133"/>
                  <a:ext cx="0" cy="797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箭头连接符 22"/>
                <p:cNvCxnSpPr>
                  <a:endCxn id="20" idx="0"/>
                </p:cNvCxnSpPr>
                <p:nvPr/>
              </p:nvCxnSpPr>
              <p:spPr>
                <a:xfrm>
                  <a:off x="2345266" y="3572933"/>
                  <a:ext cx="0" cy="7620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/>
                <p:cNvSpPr txBox="1"/>
                <p:nvPr/>
              </p:nvSpPr>
              <p:spPr>
                <a:xfrm>
                  <a:off x="2353733" y="3640672"/>
                  <a:ext cx="6174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Pull</a:t>
                  </a:r>
                </a:p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Jobs</a:t>
                  </a:r>
                  <a:endParaRPr kumimoji="1" lang="zh-CN" altLang="en-US" sz="16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2353736" y="4876784"/>
                  <a:ext cx="8467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File I/O</a:t>
                  </a:r>
                  <a:endParaRPr kumimoji="1" lang="zh-CN" altLang="en-US" sz="16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6" name="组 25"/>
              <p:cNvGrpSpPr/>
              <p:nvPr/>
            </p:nvGrpSpPr>
            <p:grpSpPr>
              <a:xfrm>
                <a:off x="6434573" y="4097859"/>
                <a:ext cx="1625644" cy="2016649"/>
                <a:chOff x="1574799" y="3572933"/>
                <a:chExt cx="1625644" cy="2016649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574799" y="4334935"/>
                  <a:ext cx="1540933" cy="4571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980976" y="4402667"/>
                  <a:ext cx="8878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b="1" dirty="0" smtClean="0">
                      <a:latin typeface="Arial"/>
                      <a:cs typeface="Arial"/>
                    </a:rPr>
                    <a:t>Worker</a:t>
                  </a:r>
                  <a:endParaRPr kumimoji="1" lang="zh-CN" altLang="en-US" sz="16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9" name="直线箭头连接符 28"/>
                <p:cNvCxnSpPr>
                  <a:stCxn id="27" idx="2"/>
                </p:cNvCxnSpPr>
                <p:nvPr/>
              </p:nvCxnSpPr>
              <p:spPr>
                <a:xfrm>
                  <a:off x="2345266" y="4792133"/>
                  <a:ext cx="0" cy="797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箭头连接符 29"/>
                <p:cNvCxnSpPr>
                  <a:endCxn id="27" idx="0"/>
                </p:cNvCxnSpPr>
                <p:nvPr/>
              </p:nvCxnSpPr>
              <p:spPr>
                <a:xfrm>
                  <a:off x="2345266" y="3572933"/>
                  <a:ext cx="0" cy="7620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2353733" y="3640672"/>
                  <a:ext cx="6174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Pull</a:t>
                  </a:r>
                </a:p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Jobs</a:t>
                  </a:r>
                  <a:endParaRPr kumimoji="1" lang="zh-CN" altLang="en-US" sz="16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2353736" y="4876784"/>
                  <a:ext cx="8467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File I/O</a:t>
                  </a:r>
                  <a:endParaRPr kumimoji="1" lang="zh-CN" altLang="en-US" sz="160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3" name="组 32"/>
              <p:cNvGrpSpPr/>
              <p:nvPr/>
            </p:nvGrpSpPr>
            <p:grpSpPr>
              <a:xfrm>
                <a:off x="3850480" y="1524073"/>
                <a:ext cx="2000598" cy="1999642"/>
                <a:chOff x="1479854" y="3589893"/>
                <a:chExt cx="2000598" cy="1999642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479854" y="4325160"/>
                  <a:ext cx="1717533" cy="4571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1980745" y="4402667"/>
                  <a:ext cx="8467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b="1" dirty="0" smtClean="0">
                      <a:latin typeface="Arial"/>
                      <a:cs typeface="Arial"/>
                    </a:rPr>
                    <a:t>Master</a:t>
                  </a:r>
                  <a:endParaRPr kumimoji="1" lang="zh-CN" altLang="en-US" sz="1600" b="1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36" name="直线箭头连接符 35"/>
                <p:cNvCxnSpPr>
                  <a:stCxn id="34" idx="2"/>
                </p:cNvCxnSpPr>
                <p:nvPr/>
              </p:nvCxnSpPr>
              <p:spPr>
                <a:xfrm>
                  <a:off x="2338621" y="4782358"/>
                  <a:ext cx="0" cy="8071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箭头连接符 36"/>
                <p:cNvCxnSpPr>
                  <a:endCxn id="34" idx="0"/>
                </p:cNvCxnSpPr>
                <p:nvPr/>
              </p:nvCxnSpPr>
              <p:spPr>
                <a:xfrm>
                  <a:off x="2338621" y="3589893"/>
                  <a:ext cx="0" cy="7352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/>
                <p:cNvSpPr txBox="1"/>
                <p:nvPr/>
              </p:nvSpPr>
              <p:spPr>
                <a:xfrm>
                  <a:off x="2353733" y="3640672"/>
                  <a:ext cx="11267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Submit</a:t>
                  </a:r>
                </a:p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Workflows</a:t>
                  </a:r>
                  <a:endParaRPr kumimoji="1" lang="zh-CN" altLang="en-US" sz="16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2353736" y="4876784"/>
                  <a:ext cx="8547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Publish</a:t>
                  </a:r>
                </a:p>
                <a:p>
                  <a:r>
                    <a:rPr kumimoji="1" lang="en-US" altLang="zh-CN" sz="1600" dirty="0" smtClean="0">
                      <a:latin typeface="Arial"/>
                      <a:cs typeface="Arial"/>
                    </a:rPr>
                    <a:t>Jobs</a:t>
                  </a:r>
                  <a:endParaRPr kumimoji="1" lang="zh-CN" altLang="en-US" sz="160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>
                <a:off x="3774679" y="1066875"/>
                <a:ext cx="1844631" cy="45719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774679" y="1063993"/>
                <a:ext cx="19852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00" b="1" dirty="0" smtClean="0">
                    <a:latin typeface="Arial"/>
                    <a:cs typeface="Arial"/>
                  </a:rPr>
                  <a:t>Workflow Submission </a:t>
                </a:r>
              </a:p>
              <a:p>
                <a:r>
                  <a:rPr kumimoji="1" lang="en-US" altLang="zh-CN" sz="1300" b="1" dirty="0" smtClean="0">
                    <a:latin typeface="Arial"/>
                    <a:cs typeface="Arial"/>
                  </a:rPr>
                  <a:t>Application </a:t>
                </a:r>
                <a:r>
                  <a:rPr kumimoji="1" lang="en-US" altLang="zh-CN" sz="1300" dirty="0" smtClean="0">
                    <a:latin typeface="Arial"/>
                    <a:cs typeface="Arial"/>
                  </a:rPr>
                  <a:t>(User)</a:t>
                </a:r>
                <a:endParaRPr kumimoji="1" lang="zh-CN" altLang="en-US" sz="13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44" name="直线箭头连接符 43"/>
            <p:cNvCxnSpPr>
              <a:stCxn id="10" idx="3"/>
              <a:endCxn id="34" idx="1"/>
            </p:cNvCxnSpPr>
            <p:nvPr/>
          </p:nvCxnSpPr>
          <p:spPr>
            <a:xfrm flipV="1">
              <a:off x="2946402" y="2166212"/>
              <a:ext cx="734748" cy="2600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/>
            <p:cNvCxnSpPr>
              <a:stCxn id="27" idx="1"/>
              <a:endCxn id="34" idx="3"/>
            </p:cNvCxnSpPr>
            <p:nvPr/>
          </p:nvCxnSpPr>
          <p:spPr>
            <a:xfrm flipH="1" flipV="1">
              <a:off x="5398683" y="2166212"/>
              <a:ext cx="866560" cy="26005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664439" y="2827867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Arial"/>
                  <a:cs typeface="Arial"/>
                </a:rPr>
                <a:t>ACK</a:t>
              </a:r>
              <a:endParaRPr kumimoji="1" lang="zh-CN" altLang="en-US" sz="1600" dirty="0">
                <a:latin typeface="Arial"/>
                <a:cs typeface="Arial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38229" y="2827870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Arial"/>
                  <a:cs typeface="Arial"/>
                </a:rPr>
                <a:t>ACK</a:t>
              </a:r>
              <a:endParaRPr kumimoji="1"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50" name="曲线连接符 49"/>
            <p:cNvCxnSpPr>
              <a:stCxn id="20" idx="1"/>
            </p:cNvCxnSpPr>
            <p:nvPr/>
          </p:nvCxnSpPr>
          <p:spPr>
            <a:xfrm rot="10800000" flipH="1">
              <a:off x="3776092" y="2404587"/>
              <a:ext cx="643508" cy="2362147"/>
            </a:xfrm>
            <a:prstGeom prst="curvedConnector4">
              <a:avLst>
                <a:gd name="adj1" fmla="val -35524"/>
                <a:gd name="adj2" fmla="val 6295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530887" y="3979317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>
                  <a:latin typeface="Arial"/>
                  <a:cs typeface="Arial"/>
                </a:rPr>
                <a:t>ACK</a:t>
              </a:r>
              <a:endParaRPr kumimoji="1"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24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34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Qingye Jiang</dc:creator>
  <cp:lastModifiedBy>Young Choon Lee</cp:lastModifiedBy>
  <cp:revision>13</cp:revision>
  <dcterms:created xsi:type="dcterms:W3CDTF">2014-10-30T09:59:00Z</dcterms:created>
  <dcterms:modified xsi:type="dcterms:W3CDTF">2015-03-03T00:56:17Z</dcterms:modified>
</cp:coreProperties>
</file>