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59" r:id="rId7"/>
    <p:sldId id="261" r:id="rId8"/>
    <p:sldId id="262" r:id="rId9"/>
    <p:sldId id="264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7" r:id="rId19"/>
    <p:sldId id="279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384E8-717A-4BE6-9F76-F5CD66EC4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CE7928-BA1B-4EEF-BFDF-3AF0616E6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2C297-1C4D-4691-B4B5-02913F71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0B32-2BAB-4798-A608-CBCD918DC60F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2F474-C39E-452B-95A9-E7ACF299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3FE6A-2C06-454F-A073-08C4963E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BDDE-6237-49A5-90B1-F3A437117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5A76B-D41A-48AA-9EBC-B802F1BF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96BD86-18F0-463C-B743-577D13D15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B3661-405A-47CE-9054-9C284B21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0B32-2BAB-4798-A608-CBCD918DC60F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15FD7-D631-49D3-B19E-707AB3FE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DF36E-3179-424C-B09B-C1473E02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BDDE-6237-49A5-90B1-F3A437117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6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D9126-F724-44C4-A954-BDABB4A3E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A7E79-9FD4-4145-BAA3-63DE290B7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4230B-5062-44FD-B849-CEF2070B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0B32-2BAB-4798-A608-CBCD918DC60F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34FE1-2C9A-489B-BE70-1182EF17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1158B-0938-482F-9506-E392D795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BDDE-6237-49A5-90B1-F3A437117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6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65206-0B91-4D6A-AE0B-78F35168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EB970-81A6-43EE-BDDE-64BF41702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09904-1FAE-42E9-9BEB-214CED0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0B32-2BAB-4798-A608-CBCD918DC60F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27AE1-C0C9-47DA-9AC0-C472512F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BFC77-631E-48D1-8B06-11F1ACA8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BDDE-6237-49A5-90B1-F3A437117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7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760C9-7D48-47F7-AACE-FAA514B8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FDAF0-9FE1-47DC-B996-4F3D8FD57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8024F-628C-47F8-A9DE-C89DEF8D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0B32-2BAB-4798-A608-CBCD918DC60F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6C309-7DF8-4B82-9DA4-BBA198A3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32D8A-C886-4D45-AA3B-3BA69E94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BDDE-6237-49A5-90B1-F3A437117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4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135BE-AC8C-471B-AFD0-932C66C1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31387-A296-4233-B075-B2B03A52B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5DED0-CC80-429C-9F4A-44A3BA20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04D82-5CA6-48EB-9B8A-FA3011AB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0B32-2BAB-4798-A608-CBCD918DC60F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9E94E9-4B3B-4C57-8953-15347B66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C18D5-033B-444E-95EF-6A181C6E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BDDE-6237-49A5-90B1-F3A437117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8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18053-50B5-4157-8CD0-C303F724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77EAF-112F-4422-959F-31F121593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323FF-F8B9-420D-ADFB-B0EDBF1B7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A49FA1-68CD-4F9E-B2FE-C70F3407E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EFD416-FA22-4F41-9D0A-01C04E186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D03BD6-A44B-4E66-96B9-2BCF01B5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0B32-2BAB-4798-A608-CBCD918DC60F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6AA595-1A26-4C17-A759-42845C7B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D502FE-BD4E-4A93-9678-BE571AD6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BDDE-6237-49A5-90B1-F3A437117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6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B26E9-19A3-4145-AB3F-7EE138EC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0756B0-0111-4550-94DC-D0A9C2EE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0B32-2BAB-4798-A608-CBCD918DC60F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7689ED-62BB-46F7-A57A-2CEE67A1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09F203-69CD-443F-BE4A-F290146D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BDDE-6237-49A5-90B1-F3A437117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4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B28DBE-450C-4927-9B57-A4276BB4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0B32-2BAB-4798-A608-CBCD918DC60F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3743A-0BFF-4D32-9650-3673F8E5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78CF38-20A7-4115-86DC-B1C073DA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BDDE-6237-49A5-90B1-F3A437117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0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8F221-E020-46D7-B9ED-4233338C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9C959-47E9-41C5-BE38-0DEA5A96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1CECF-FE0D-4771-B73B-9C324FA2E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90425-7A8D-4D74-88D4-6C92A4B2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0B32-2BAB-4798-A608-CBCD918DC60F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39264-800B-45B8-AE22-75EB07C1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C5108-EBFB-403C-A4F5-F4AB0474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BDDE-6237-49A5-90B1-F3A437117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1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8D2FA-760A-4086-A6C8-B7CEFA1B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CEBF17-F5F0-4802-9E46-64FD871F7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488250-EAE6-4C00-A648-81423C79E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17FA7-45FB-4B4D-A0A5-ED4D6E89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0B32-2BAB-4798-A608-CBCD918DC60F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7556A0-527D-43AB-B4C5-79FC92C8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4ECDD-A511-4B09-8142-5BC69427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BDDE-6237-49A5-90B1-F3A437117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5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D31E74-85BF-44DC-8CC7-8B874002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98013-938A-405E-853C-FE27DFAD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43C2E-3F04-413D-A802-F1760B2F0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A0B32-2BAB-4798-A608-CBCD918DC60F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168B7-A4A0-4511-A0EB-16BE014F1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1D288-6E15-49A8-9F7D-C28522782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9BDDE-6237-49A5-90B1-F3A437117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3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00617-2671-4EC4-9D23-7ECC561E1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词法分析器生成工具</a:t>
            </a:r>
            <a:r>
              <a:rPr lang="en-US" altLang="zh-CN" dirty="0"/>
              <a:t>Lex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4EC29-EDA0-4CE8-95C4-3877ECD82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张师领</a:t>
            </a:r>
          </a:p>
        </p:txBody>
      </p:sp>
    </p:spTree>
    <p:extLst>
      <p:ext uri="{BB962C8B-B14F-4D97-AF65-F5344CB8AC3E}">
        <p14:creationId xmlns:p14="http://schemas.microsoft.com/office/powerpoint/2010/main" val="396045133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ABD90-AF97-4D8C-833E-6B3FED8B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中的冲突解决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06524-CF56-4C7D-A0DA-D2EEED3A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）总是选择最长的前缀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）如果最长的可能前缀与多个模式匹配，总是选择在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程序中先被列出的元素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&lt;=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看为一个词素，而不是两个词素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2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then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被确定为和某个模式匹配的最长输入前缀，模式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置于｛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｝              之前，那么返回的词法单元为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，而不是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57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71FFC-CE21-4D05-9E66-D8445893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向前看运算符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4B008-F340-44C0-822A-3215A776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Lex</a:t>
            </a:r>
            <a:r>
              <a:rPr lang="zh-CN" altLang="en-US" dirty="0"/>
              <a:t>自动向后读入一个字符，它会读到形成被选词素的全部字符之后的那个字符，然后回退输入，但在某些情况我们希望当词素的后面跟随特定的字符时，这个词素才能和某个特定的模式匹配。使用斜线来实现这种模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Fortran</a:t>
            </a:r>
            <a:r>
              <a:rPr lang="zh-CN" altLang="en-US" dirty="0"/>
              <a:t>和一些其他语言中，关键字不是保留字。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IF(</a:t>
            </a:r>
            <a:r>
              <a:rPr lang="en-US" altLang="zh-CN" dirty="0" err="1"/>
              <a:t>i,j</a:t>
            </a:r>
            <a:r>
              <a:rPr lang="en-US" altLang="zh-CN" dirty="0"/>
              <a:t>)=3 	IF(condition)THEN…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为关键字</a:t>
            </a:r>
            <a:r>
              <a:rPr lang="en-US" altLang="zh-CN" dirty="0"/>
              <a:t>IF</a:t>
            </a:r>
            <a:r>
              <a:rPr lang="zh-CN" altLang="en-US" dirty="0"/>
              <a:t>写出如下的</a:t>
            </a:r>
            <a:r>
              <a:rPr lang="en-US" altLang="zh-CN" dirty="0"/>
              <a:t>Lex</a:t>
            </a:r>
            <a:r>
              <a:rPr lang="zh-CN" altLang="en-US" dirty="0"/>
              <a:t>规则：</a:t>
            </a:r>
            <a:endParaRPr lang="en-US" altLang="zh-CN" dirty="0"/>
          </a:p>
          <a:p>
            <a:pPr lvl="4"/>
            <a:r>
              <a:rPr lang="en-US" altLang="zh-CN" sz="2400" dirty="0"/>
              <a:t>IF/\(. * \){letter}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679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C6460-6890-4E2D-91B7-DC7D933F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ED753-0531-4085-BC1F-D486413A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flex</a:t>
            </a:r>
            <a:r>
              <a:rPr lang="zh-CN" altLang="en-US" dirty="0"/>
              <a:t>编译器和</a:t>
            </a:r>
            <a:r>
              <a:rPr lang="en-US" altLang="zh-CN" dirty="0" err="1"/>
              <a:t>gcc</a:t>
            </a:r>
            <a:r>
              <a:rPr lang="zh-CN" altLang="en-US" dirty="0"/>
              <a:t>编译器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lex</a:t>
            </a:r>
            <a:r>
              <a:rPr lang="zh-CN" altLang="en-US" dirty="0"/>
              <a:t>程序，存为</a:t>
            </a:r>
            <a:r>
              <a:rPr lang="en-US" altLang="zh-CN" dirty="0" err="1"/>
              <a:t>filename.l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命令行输入：</a:t>
            </a:r>
            <a:r>
              <a:rPr lang="en-US" altLang="zh-CN" sz="2400" i="1" dirty="0"/>
              <a:t>flex </a:t>
            </a:r>
            <a:r>
              <a:rPr lang="en-US" altLang="zh-CN" sz="2400" i="1" dirty="0" err="1"/>
              <a:t>filename.l</a:t>
            </a:r>
            <a:endParaRPr lang="en-US" altLang="zh-CN" sz="2400" i="1" dirty="0"/>
          </a:p>
          <a:p>
            <a:pPr marL="2286000" lvl="5" indent="0">
              <a:buNone/>
            </a:pPr>
            <a:r>
              <a:rPr lang="en-US" altLang="zh-CN" sz="2400" i="1" dirty="0"/>
              <a:t> </a:t>
            </a:r>
            <a:r>
              <a:rPr lang="en-US" altLang="zh-CN" sz="2400" i="1" dirty="0" err="1"/>
              <a:t>gcc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lex.yy.c</a:t>
            </a:r>
            <a:r>
              <a:rPr lang="en-US" altLang="zh-CN" sz="2400" i="1" dirty="0"/>
              <a:t> –o a.exe</a:t>
            </a:r>
          </a:p>
          <a:p>
            <a:pPr marL="2286000" lvl="5" indent="0">
              <a:buNone/>
            </a:pPr>
            <a:r>
              <a:rPr lang="en-US" altLang="zh-CN" sz="2400" i="1" dirty="0"/>
              <a:t> a.exe &gt; test.txt (test.txt</a:t>
            </a:r>
            <a:r>
              <a:rPr lang="zh-CN" altLang="en-US" sz="2400" i="1" dirty="0"/>
              <a:t>存储待分析的代码）</a:t>
            </a:r>
            <a:endParaRPr lang="en-US" altLang="zh-CN" sz="2400" i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07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90032-B23A-40C5-BE27-70BDAE22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正则计算代码中单词出现的次数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A52D6-7692-4498-910A-3196BED8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Lex.l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如下：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78530C-A540-4529-9DB7-F31B9BC7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7" y="1710531"/>
            <a:ext cx="5551714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FD19971-61E0-4CC3-810E-466747BA5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948" y="700674"/>
            <a:ext cx="3965921" cy="14492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7D3A64-1B4F-48E6-B47F-854D71AD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48" y="2567400"/>
            <a:ext cx="5145365" cy="12757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5D86DE-F7E5-4115-8817-19B1D164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202" y="4340121"/>
            <a:ext cx="3993667" cy="13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8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B5DFC-CB33-4C32-906A-EE927BE9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Ex.2</a:t>
            </a:r>
            <a:r>
              <a:rPr lang="zh-CN" altLang="en-US" sz="3200" dirty="0"/>
              <a:t>编写一个</a:t>
            </a:r>
            <a:r>
              <a:rPr lang="en-US" altLang="zh-CN" sz="3200" dirty="0" err="1"/>
              <a:t>lex</a:t>
            </a:r>
            <a:r>
              <a:rPr lang="zh-CN" altLang="en-US" sz="3200" dirty="0"/>
              <a:t>程序，把文本改变成为</a:t>
            </a:r>
            <a:r>
              <a:rPr lang="en-US" altLang="zh-CN" sz="3200" dirty="0"/>
              <a:t>”Pig </a:t>
            </a:r>
            <a:r>
              <a:rPr lang="en-US" altLang="zh-CN" sz="3200" dirty="0" err="1"/>
              <a:t>latin</a:t>
            </a:r>
            <a:r>
              <a:rPr lang="en-US" altLang="zh-CN" sz="3200" dirty="0"/>
              <a:t>”</a:t>
            </a:r>
            <a:r>
              <a:rPr lang="zh-CN" altLang="en-US" sz="3200" dirty="0"/>
              <a:t>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5BA1F-4DF9-4F15-A42A-08F78C28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）如果第一个字母是辅音字母，则把它移到单词的结尾，并加上</a:t>
            </a:r>
            <a:r>
              <a:rPr lang="en-US" altLang="zh-CN" dirty="0"/>
              <a:t>ay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）如果第一个字母是元音字母，则只在单词的结尾加上</a:t>
            </a:r>
            <a:r>
              <a:rPr lang="en-US" altLang="zh-CN" dirty="0"/>
              <a:t>ay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本题来自课本</a:t>
            </a:r>
            <a:r>
              <a:rPr lang="en-US" altLang="zh-CN" dirty="0"/>
              <a:t>P-93,</a:t>
            </a:r>
            <a:r>
              <a:rPr lang="zh-CN" altLang="en-US" dirty="0"/>
              <a:t>练习</a:t>
            </a:r>
            <a:r>
              <a:rPr lang="en-US" altLang="zh-CN" dirty="0"/>
              <a:t>3.5.4)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53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E5792-4276-4B96-ACF6-4AC982B0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程序结构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）正则匹配一个单词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char  [A-</a:t>
            </a:r>
            <a:r>
              <a:rPr lang="en-US" altLang="zh-CN" dirty="0" err="1"/>
              <a:t>Za</a:t>
            </a:r>
            <a:r>
              <a:rPr lang="en-US" altLang="zh-CN" dirty="0"/>
              <a:t>-z\’\_]</a:t>
            </a:r>
          </a:p>
          <a:p>
            <a:pPr marL="0" indent="0">
              <a:buNone/>
            </a:pPr>
            <a:r>
              <a:rPr lang="en-US" altLang="zh-CN" dirty="0"/>
              <a:t>        word {char}+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）匹配到单词后的处理：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要用到</a:t>
            </a:r>
            <a:r>
              <a:rPr lang="en-US" altLang="zh-CN" dirty="0" err="1"/>
              <a:t>yytext</a:t>
            </a:r>
            <a:r>
              <a:rPr lang="zh-CN" altLang="en-US" dirty="0"/>
              <a:t>（指针指向返回词法单元的首字母）和</a:t>
            </a:r>
            <a:r>
              <a:rPr lang="en-US" altLang="zh-CN" dirty="0" err="1"/>
              <a:t>yylen</a:t>
            </a:r>
            <a:r>
              <a:rPr lang="zh-CN" altLang="en-US" dirty="0"/>
              <a:t>（返 回词法单元的长度）</a:t>
            </a:r>
            <a:r>
              <a:rPr lang="en-US" altLang="zh-CN" dirty="0"/>
              <a:t>g</a:t>
            </a:r>
            <a:r>
              <a:rPr lang="zh-CN" altLang="en-US" dirty="0"/>
              <a:t>（由</a:t>
            </a:r>
            <a:r>
              <a:rPr lang="en-US" altLang="zh-CN" dirty="0"/>
              <a:t>flex</a:t>
            </a:r>
            <a:r>
              <a:rPr lang="zh-CN" altLang="en-US" dirty="0"/>
              <a:t>编译器自动生成）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首先判断首字母</a:t>
            </a:r>
            <a:r>
              <a:rPr lang="en-US" altLang="zh-CN" dirty="0" err="1"/>
              <a:t>yytext</a:t>
            </a:r>
            <a:r>
              <a:rPr lang="en-US" altLang="zh-CN" dirty="0"/>
              <a:t>[0]</a:t>
            </a:r>
            <a:r>
              <a:rPr lang="zh-CN" altLang="en-US" dirty="0"/>
              <a:t>是元音还是辅音，若是元音则直接在尾部加上</a:t>
            </a:r>
            <a:r>
              <a:rPr lang="en-US" altLang="zh-CN" dirty="0"/>
              <a:t>ay,</a:t>
            </a:r>
            <a:r>
              <a:rPr lang="zh-CN" altLang="en-US" dirty="0"/>
              <a:t>否则把首字母移到后面再加</a:t>
            </a:r>
            <a:r>
              <a:rPr lang="en-US" altLang="zh-CN" dirty="0"/>
              <a:t>ay     </a:t>
            </a:r>
          </a:p>
        </p:txBody>
      </p:sp>
    </p:spTree>
    <p:extLst>
      <p:ext uri="{BB962C8B-B14F-4D97-AF65-F5344CB8AC3E}">
        <p14:creationId xmlns:p14="http://schemas.microsoft.com/office/powerpoint/2010/main" val="1406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7D354-2F23-45BA-BCE0-AF6E84BE3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615502"/>
            <a:ext cx="10515600" cy="5660128"/>
          </a:xfrm>
        </p:spPr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声明部分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辅助函数：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AA7E32-5850-43E4-8497-E2207153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22" y="1159566"/>
            <a:ext cx="5291966" cy="228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D12621-52F3-4A8D-9B27-1E8025D9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21" y="4170605"/>
            <a:ext cx="4067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66663-0A11-4011-A549-83145B6C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4800"/>
            <a:ext cx="5181600" cy="5872163"/>
          </a:xfrm>
        </p:spPr>
        <p:txBody>
          <a:bodyPr/>
          <a:lstStyle/>
          <a:p>
            <a:r>
              <a:rPr lang="zh-CN" altLang="en-US" dirty="0"/>
              <a:t>转换规则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9AA5AFC-DC48-49EA-9E70-24D0C6941E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4700" y="673894"/>
            <a:ext cx="3276600" cy="5133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6A4817-F9F4-4395-9C0F-814B6B20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9" y="997743"/>
            <a:ext cx="3190875" cy="48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4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BE3C5-2421-47B1-B112-B97C5F9C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10515600" cy="5752893"/>
          </a:xfrm>
        </p:spPr>
        <p:txBody>
          <a:bodyPr/>
          <a:lstStyle/>
          <a:p>
            <a:r>
              <a:rPr lang="zh-CN" altLang="en-US" dirty="0"/>
              <a:t>输入命令：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测试文件</a:t>
            </a:r>
            <a:r>
              <a:rPr lang="en-US" altLang="zh-CN" dirty="0"/>
              <a:t>test.txt</a:t>
            </a:r>
            <a:r>
              <a:rPr lang="zh-CN" altLang="en-US" dirty="0"/>
              <a:t>和结果</a:t>
            </a:r>
            <a:r>
              <a:rPr lang="en-US" altLang="zh-CN" dirty="0"/>
              <a:t>result.txt: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6BD76B-AED4-426A-8160-BBEF6FB5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9430"/>
            <a:ext cx="5010150" cy="13854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4367F3-8A04-41E8-8F22-862A14EC6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4248"/>
            <a:ext cx="6105525" cy="13589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DCE4F9-DB15-4CFE-ABE9-DD64DCC07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66513"/>
            <a:ext cx="6105525" cy="13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10323-5B15-4B6C-B59B-EE0890AA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一、是什么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DFAA7-C126-4138-9789-D9457224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词法分析器工具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（最近的实现中也称为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）是一个生成词法分析器的工具，工具本身则称为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编译器。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输入：后缀名为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的文件，使用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语言编写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输出：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lex.yy.c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语言程序文件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41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4AC56-ACD3-4E9F-A5FD-09C97C1C2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052" y="795130"/>
            <a:ext cx="5897217" cy="3419061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</a:t>
            </a:r>
            <a:r>
              <a:rPr lang="en-US" altLang="zh-CN" sz="9600" dirty="0">
                <a:latin typeface="Algerian" panose="04020705040A02060702" pitchFamily="82" charset="0"/>
              </a:rPr>
              <a:t>thanks</a:t>
            </a:r>
            <a:endParaRPr lang="zh-CN" altLang="en-US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2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4B0ED-CAA6-449D-925A-7ADAB29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AA9C7-38AE-4B61-96E1-C14F1167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它使用正则表达式描述各个词法单元的模式，由此给出一个词法分析器的规约。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怎么做：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语言写一个输入文件，描述将要生成的词法分析器（输入）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编译器读入输入文件并把该文件转换为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语言程序，命名为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lex.yy.c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lex.yy.c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编译器编译为一个名为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a.out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编译器的输出就是一个词法分析器</a:t>
            </a:r>
          </a:p>
        </p:txBody>
      </p:sp>
    </p:spTree>
    <p:extLst>
      <p:ext uri="{BB962C8B-B14F-4D97-AF65-F5344CB8AC3E}">
        <p14:creationId xmlns:p14="http://schemas.microsoft.com/office/powerpoint/2010/main" val="18550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872E2-CED9-483B-811F-858B9A6C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F80DEEF-8D2F-43EC-B946-C124F7F0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源程序                                                          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lex.yy.cc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lex.yy.cc                                                              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a.out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输入流                                                                 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词法单元的序列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414FF6A-AFB0-4E73-898C-A3A15E942782}"/>
              </a:ext>
            </a:extLst>
          </p:cNvPr>
          <p:cNvSpPr/>
          <p:nvPr/>
        </p:nvSpPr>
        <p:spPr>
          <a:xfrm>
            <a:off x="3061253" y="1825625"/>
            <a:ext cx="978408" cy="427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64C151-9AA3-457C-A3BD-E31587F276B6}"/>
              </a:ext>
            </a:extLst>
          </p:cNvPr>
          <p:cNvSpPr/>
          <p:nvPr/>
        </p:nvSpPr>
        <p:spPr>
          <a:xfrm>
            <a:off x="4412974" y="1825625"/>
            <a:ext cx="2398643" cy="42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Lex</a:t>
            </a:r>
            <a:r>
              <a:rPr lang="zh-CN" altLang="en-US" dirty="0"/>
              <a:t>编译器                                                      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5A8C3D0-9C0E-4A8F-AB34-F2217118413B}"/>
              </a:ext>
            </a:extLst>
          </p:cNvPr>
          <p:cNvSpPr/>
          <p:nvPr/>
        </p:nvSpPr>
        <p:spPr>
          <a:xfrm>
            <a:off x="7184930" y="1825624"/>
            <a:ext cx="978408" cy="427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EDA9EF9-A84C-49A1-86B5-F811373086E8}"/>
              </a:ext>
            </a:extLst>
          </p:cNvPr>
          <p:cNvSpPr/>
          <p:nvPr/>
        </p:nvSpPr>
        <p:spPr>
          <a:xfrm>
            <a:off x="3061253" y="2799659"/>
            <a:ext cx="978408" cy="427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12424C-DF8A-40C7-B8A1-6AE71E0D68A1}"/>
              </a:ext>
            </a:extLst>
          </p:cNvPr>
          <p:cNvSpPr/>
          <p:nvPr/>
        </p:nvSpPr>
        <p:spPr>
          <a:xfrm>
            <a:off x="4412974" y="2799658"/>
            <a:ext cx="2398643" cy="42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编译器                                                                                        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C7323EE-5B3A-43BF-8551-45B43972FE9F}"/>
              </a:ext>
            </a:extLst>
          </p:cNvPr>
          <p:cNvSpPr/>
          <p:nvPr/>
        </p:nvSpPr>
        <p:spPr>
          <a:xfrm>
            <a:off x="7125231" y="2799657"/>
            <a:ext cx="978408" cy="427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7DEF7ECE-C24E-440E-9BD4-10CF8D61E7A4}"/>
              </a:ext>
            </a:extLst>
          </p:cNvPr>
          <p:cNvSpPr/>
          <p:nvPr/>
        </p:nvSpPr>
        <p:spPr>
          <a:xfrm>
            <a:off x="3061253" y="3852344"/>
            <a:ext cx="978408" cy="427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50AA0B-1E36-4838-91C4-31F59F838C4A}"/>
              </a:ext>
            </a:extLst>
          </p:cNvPr>
          <p:cNvSpPr/>
          <p:nvPr/>
        </p:nvSpPr>
        <p:spPr>
          <a:xfrm>
            <a:off x="4412973" y="3787671"/>
            <a:ext cx="2398643" cy="42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a.out</a:t>
            </a:r>
            <a:r>
              <a:rPr lang="zh-CN" altLang="en-US" dirty="0"/>
              <a:t>                                                                                      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463F7D92-2B20-4C25-9EE0-3CFB4681548F}"/>
              </a:ext>
            </a:extLst>
          </p:cNvPr>
          <p:cNvSpPr/>
          <p:nvPr/>
        </p:nvSpPr>
        <p:spPr>
          <a:xfrm>
            <a:off x="7125230" y="3852344"/>
            <a:ext cx="978408" cy="427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5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75DA6-8B65-4115-9CFB-F16C08E6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三、怎么用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20D8A-22E7-49FD-849F-470A8E27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55644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6686D-EDF8-4230-BBA0-9557E157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D9FF4-35BC-4356-B537-5C9C0763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编写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程序结构如下：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声明部分</a:t>
            </a:r>
            <a:endParaRPr lang="en-US" altLang="zh-CN" sz="2400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%%</a:t>
            </a:r>
          </a:p>
          <a:p>
            <a:pPr marL="0" indent="0">
              <a:buNone/>
            </a:pPr>
            <a:r>
              <a:rPr lang="zh-CN" altLang="en-US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转换规则</a:t>
            </a:r>
            <a:endParaRPr lang="en-US" altLang="zh-CN" sz="2400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%%</a:t>
            </a:r>
          </a:p>
          <a:p>
            <a:pPr marL="0" indent="0">
              <a:buNone/>
            </a:pPr>
            <a:r>
              <a:rPr lang="zh-CN" altLang="en-US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辅助函数</a:t>
            </a:r>
          </a:p>
        </p:txBody>
      </p:sp>
    </p:spTree>
    <p:extLst>
      <p:ext uri="{BB962C8B-B14F-4D97-AF65-F5344CB8AC3E}">
        <p14:creationId xmlns:p14="http://schemas.microsoft.com/office/powerpoint/2010/main" val="270949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4EDBC-968F-498D-94B7-7EA57249B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5711687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声明部分包括 变量</a:t>
            </a:r>
            <a:r>
              <a:rPr lang="zh-CN" altLang="en-US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明示常量 的 声明 和 正则定义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例：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delim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[ \t\n]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转换规则形式：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模式｛动作｝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每个模式是一个正则表达式，动作部分是代码片段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例：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if		{ return(IF); }</a:t>
            </a:r>
          </a:p>
          <a:p>
            <a:pPr marL="457200" lvl="1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28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CA018-9BDF-4D3E-BA4E-F9B3010B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579921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辅助函数：把词素放入符号表中，返回一个指向符号表的指针。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这个指针被放到全局变量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yylval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中，可被语法分析器和或编译器的某个后续                      组件使用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辅助函数的使用有两种方式：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lex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文件中声明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，把这些函数单独编译，与词法分析器的代码一同装载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472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114AD1-4C54-4A66-8B3C-9F2D4C08EF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848" y="348344"/>
            <a:ext cx="5321552" cy="6139542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4C8E80F-2A51-4363-8689-27EE985CCF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348343"/>
            <a:ext cx="5181600" cy="34398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21F9DBF-9E1C-4904-956F-57EBFE845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140653"/>
            <a:ext cx="4343400" cy="207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775</Words>
  <Application>Microsoft Office PowerPoint</Application>
  <PresentationFormat>宽屏</PresentationFormat>
  <Paragraphs>115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微软雅黑 Light</vt:lpstr>
      <vt:lpstr>Algerian</vt:lpstr>
      <vt:lpstr>Arial</vt:lpstr>
      <vt:lpstr>Office 主题​​</vt:lpstr>
      <vt:lpstr>词法分析器生成工具Lex </vt:lpstr>
      <vt:lpstr>一、是什么</vt:lpstr>
      <vt:lpstr>二、做什么</vt:lpstr>
      <vt:lpstr>流程</vt:lpstr>
      <vt:lpstr>三、怎么用</vt:lpstr>
      <vt:lpstr>Lex程序</vt:lpstr>
      <vt:lpstr>PowerPoint 演示文稿</vt:lpstr>
      <vt:lpstr>PowerPoint 演示文稿</vt:lpstr>
      <vt:lpstr>PowerPoint 演示文稿</vt:lpstr>
      <vt:lpstr>Lex中的冲突解决</vt:lpstr>
      <vt:lpstr>向前看运算符</vt:lpstr>
      <vt:lpstr>使用方法</vt:lpstr>
      <vt:lpstr>Ex.1 正则计算代码中单词出现的次数</vt:lpstr>
      <vt:lpstr>PowerPoint 演示文稿</vt:lpstr>
      <vt:lpstr>Ex.2编写一个lex程序，把文本改变成为”Pig latin”文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词法分析器自动工具Lex</dc:title>
  <dc:creator>天翔</dc:creator>
  <cp:lastModifiedBy>天翔</cp:lastModifiedBy>
  <cp:revision>44</cp:revision>
  <dcterms:created xsi:type="dcterms:W3CDTF">2017-10-06T06:51:52Z</dcterms:created>
  <dcterms:modified xsi:type="dcterms:W3CDTF">2017-10-07T07:35:54Z</dcterms:modified>
</cp:coreProperties>
</file>