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5" r:id="rId3"/>
    <p:sldId id="259" r:id="rId4"/>
    <p:sldId id="296" r:id="rId5"/>
    <p:sldId id="272" r:id="rId6"/>
    <p:sldId id="274" r:id="rId7"/>
    <p:sldId id="293" r:id="rId8"/>
    <p:sldId id="294" r:id="rId9"/>
    <p:sldId id="275" r:id="rId10"/>
    <p:sldId id="288" r:id="rId11"/>
    <p:sldId id="284" r:id="rId12"/>
    <p:sldId id="273" r:id="rId13"/>
    <p:sldId id="297" r:id="rId14"/>
    <p:sldId id="302" r:id="rId15"/>
    <p:sldId id="291" r:id="rId16"/>
    <p:sldId id="290" r:id="rId17"/>
    <p:sldId id="280" r:id="rId18"/>
    <p:sldId id="299" r:id="rId19"/>
    <p:sldId id="301" r:id="rId20"/>
    <p:sldId id="300" r:id="rId21"/>
    <p:sldId id="303" r:id="rId22"/>
    <p:sldId id="298" r:id="rId23"/>
    <p:sldId id="28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9" autoAdjust="0"/>
    <p:restoredTop sz="94660"/>
  </p:normalViewPr>
  <p:slideViewPr>
    <p:cSldViewPr>
      <p:cViewPr>
        <p:scale>
          <a:sx n="91" d="100"/>
          <a:sy n="91" d="100"/>
        </p:scale>
        <p:origin x="-116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hopping%20Survey%20(Responses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'Q2'!$B$2:$B$5</c:f>
              <c:strCache>
                <c:ptCount val="4"/>
                <c:pt idx="0">
                  <c:v>Text Description</c:v>
                </c:pt>
                <c:pt idx="1">
                  <c:v>Images</c:v>
                </c:pt>
                <c:pt idx="2">
                  <c:v>Both</c:v>
                </c:pt>
                <c:pt idx="3">
                  <c:v>Don't buy clothes online</c:v>
                </c:pt>
              </c:strCache>
            </c:strRef>
          </c:cat>
          <c:val>
            <c:numRef>
              <c:f>'Q2'!$C$2:$C$5</c:f>
              <c:numCache>
                <c:formatCode>General</c:formatCode>
                <c:ptCount val="4"/>
                <c:pt idx="0">
                  <c:v>6</c:v>
                </c:pt>
                <c:pt idx="1">
                  <c:v>41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40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'Q3'!$A$2:$A$3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'Q3'!$B$2:$B$3</c:f>
              <c:numCache>
                <c:formatCode>General</c:formatCode>
                <c:ptCount val="2"/>
                <c:pt idx="0">
                  <c:v>29</c:v>
                </c:pt>
                <c:pt idx="1">
                  <c:v>57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'Q4'!$B$2:$B$4</c:f>
              <c:strCache>
                <c:ptCount val="3"/>
                <c:pt idx="0">
                  <c:v>Hard to describe the items in text</c:v>
                </c:pt>
                <c:pt idx="1">
                  <c:v>Too many irrelevant/similar items to choose</c:v>
                </c:pt>
                <c:pt idx="2">
                  <c:v>Both</c:v>
                </c:pt>
              </c:strCache>
            </c:strRef>
          </c:cat>
          <c:val>
            <c:numRef>
              <c:f>'Q4'!$C$2:$C$4</c:f>
              <c:numCache>
                <c:formatCode>General</c:formatCode>
                <c:ptCount val="3"/>
                <c:pt idx="0">
                  <c:v>14</c:v>
                </c:pt>
                <c:pt idx="1">
                  <c:v>11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32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'Q5'!$B$2:$B$3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'Q5'!$C$2:$C$3</c:f>
              <c:numCache>
                <c:formatCode>General</c:formatCode>
                <c:ptCount val="2"/>
                <c:pt idx="0">
                  <c:v>38</c:v>
                </c:pt>
                <c:pt idx="1">
                  <c:v>13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'Q8'!$B$2:$B$6</c:f>
              <c:strCache>
                <c:ptCount val="5"/>
                <c:pt idx="0">
                  <c:v>Take a photo from the app</c:v>
                </c:pt>
                <c:pt idx="1">
                  <c:v>Use an online photo</c:v>
                </c:pt>
                <c:pt idx="2">
                  <c:v>Find exact item based on image</c:v>
                </c:pt>
                <c:pt idx="3">
                  <c:v>Find similar items based on image</c:v>
                </c:pt>
                <c:pt idx="4">
                  <c:v>Sort by price</c:v>
                </c:pt>
              </c:strCache>
            </c:strRef>
          </c:cat>
          <c:val>
            <c:numRef>
              <c:f>'Q8'!$C$2:$C$6</c:f>
              <c:numCache>
                <c:formatCode>General</c:formatCode>
                <c:ptCount val="5"/>
                <c:pt idx="0">
                  <c:v>29</c:v>
                </c:pt>
                <c:pt idx="1">
                  <c:v>22</c:v>
                </c:pt>
                <c:pt idx="2">
                  <c:v>29</c:v>
                </c:pt>
                <c:pt idx="3">
                  <c:v>31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ites.google.com/site/hcivista/prototypes/prototype-it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hcivista/prototypes/prototype-itera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VISTA:</a:t>
            </a:r>
            <a:br>
              <a:rPr lang="en-US" altLang="zh-CN" dirty="0" smtClean="0"/>
            </a:br>
            <a:r>
              <a:rPr lang="en-US" altLang="zh-CN" dirty="0" smtClean="0"/>
              <a:t>Find what you see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789040"/>
            <a:ext cx="9144000" cy="268547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BY TEAM VISTA:</a:t>
            </a:r>
          </a:p>
          <a:p>
            <a:r>
              <a:rPr lang="en-US" altLang="zh-CN" dirty="0" err="1"/>
              <a:t>Quanzeng</a:t>
            </a:r>
            <a:r>
              <a:rPr lang="en-US" altLang="zh-CN" dirty="0"/>
              <a:t> </a:t>
            </a:r>
            <a:r>
              <a:rPr lang="en-US" altLang="zh-CN" dirty="0" smtClean="0"/>
              <a:t>You</a:t>
            </a:r>
          </a:p>
          <a:p>
            <a:r>
              <a:rPr lang="en-US" altLang="zh-CN" dirty="0" err="1"/>
              <a:t>Jianbo</a:t>
            </a:r>
            <a:r>
              <a:rPr lang="en-US" altLang="zh-CN" dirty="0"/>
              <a:t> </a:t>
            </a:r>
            <a:r>
              <a:rPr lang="en-US" altLang="zh-CN" dirty="0" smtClean="0"/>
              <a:t>Yuan</a:t>
            </a:r>
          </a:p>
          <a:p>
            <a:r>
              <a:rPr lang="en-US" altLang="zh-CN" dirty="0"/>
              <a:t>Lam </a:t>
            </a:r>
            <a:r>
              <a:rPr lang="en-US" altLang="zh-CN" dirty="0" smtClean="0"/>
              <a:t>Tran</a:t>
            </a:r>
          </a:p>
          <a:p>
            <a:r>
              <a:rPr lang="en-US" altLang="zh-CN" dirty="0" err="1"/>
              <a:t>Yukun</a:t>
            </a:r>
            <a:r>
              <a:rPr lang="en-US" altLang="zh-CN" dirty="0"/>
              <a:t> </a:t>
            </a:r>
            <a:r>
              <a:rPr lang="en-US" altLang="zh-CN" dirty="0" smtClean="0"/>
              <a:t>Liu</a:t>
            </a:r>
          </a:p>
          <a:p>
            <a:r>
              <a:rPr lang="en-US" altLang="zh-CN" dirty="0"/>
              <a:t>Jonathan </a:t>
            </a:r>
            <a:r>
              <a:rPr lang="en-US" altLang="zh-CN" dirty="0" smtClean="0"/>
              <a:t>Wong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4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These are the features people wanted to see in our image search app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910396"/>
              </p:ext>
            </p:extLst>
          </p:nvPr>
        </p:nvGraphicFramePr>
        <p:xfrm>
          <a:off x="899592" y="1988840"/>
          <a:ext cx="730830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2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Our goal was </a:t>
            </a:r>
            <a:r>
              <a:rPr lang="en-US" altLang="zh-CN" dirty="0"/>
              <a:t>to build an image intelligent Android app </a:t>
            </a:r>
            <a:r>
              <a:rPr lang="en-US" altLang="zh-CN" dirty="0" smtClean="0"/>
              <a:t>that offered </a:t>
            </a:r>
            <a:r>
              <a:rPr lang="en-US" altLang="zh-CN" dirty="0"/>
              <a:t>an easier alternative for users to </a:t>
            </a:r>
            <a:r>
              <a:rPr lang="en-US" altLang="zh-CN" dirty="0" smtClean="0"/>
              <a:t>search for clothes. With </a:t>
            </a:r>
            <a:r>
              <a:rPr lang="en-US" altLang="zh-CN" dirty="0"/>
              <a:t>our app, the user </a:t>
            </a:r>
            <a:r>
              <a:rPr lang="en-US" altLang="zh-CN" dirty="0" smtClean="0"/>
              <a:t>can </a:t>
            </a:r>
            <a:r>
              <a:rPr lang="en-US" altLang="zh-CN" dirty="0"/>
              <a:t>take a </a:t>
            </a:r>
            <a:r>
              <a:rPr lang="en-US" altLang="zh-CN" dirty="0" smtClean="0"/>
              <a:t>photo that can be compared with our database to find matching </a:t>
            </a:r>
            <a:r>
              <a:rPr lang="en-US" altLang="zh-CN" smtClean="0"/>
              <a:t>clothes and </a:t>
            </a:r>
            <a:r>
              <a:rPr lang="en-US" altLang="zh-CN" dirty="0" smtClean="0"/>
              <a:t>where to buy them.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</a:t>
            </a:r>
            <a:r>
              <a:rPr lang="en-US" altLang="zh-CN" dirty="0" smtClean="0"/>
              <a:t>olution</a:t>
            </a:r>
            <a:endParaRPr lang="zh-CN" altLang="en-US" dirty="0"/>
          </a:p>
        </p:txBody>
      </p:sp>
      <p:sp>
        <p:nvSpPr>
          <p:cNvPr id="5" name="AutoShape 2" descr="https://lh6.ggpht.com/TWF21RygkFpkU-vKhdAxub1mF6L9xxoqc7aD1F6tD8ElCQFES4Ljn3yuUqcM1iZxC5A=w800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lh6.ggpht.com/TWF21RygkFpkU-vKhdAxub1mF6L9xxoqc7aD1F6tD8ElCQFES4Ljn3yuUqcM1iZxC5A=w800-r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Iterations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942037" cy="418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0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https://sites.google.com/site/hcivista/prototypes/prototype-iteration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on our webpage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1" y="3717032"/>
            <a:ext cx="8632156" cy="149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0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Prototype</a:t>
            </a:r>
            <a:endParaRPr lang="en-US" dirty="0"/>
          </a:p>
        </p:txBody>
      </p:sp>
      <p:pic>
        <p:nvPicPr>
          <p:cNvPr id="4" name="Picture 2" descr="C:\Users\admin\Desktop\IMG_0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04863"/>
            <a:ext cx="2646295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dmin\Desktop\IMG_08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2204865"/>
            <a:ext cx="264629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\Desktop\IMG_088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55" y="2236706"/>
            <a:ext cx="3605949" cy="27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5312913" cy="3877815"/>
          </a:xfrm>
        </p:spPr>
        <p:txBody>
          <a:bodyPr/>
          <a:lstStyle/>
          <a:p>
            <a:r>
              <a:rPr lang="en-US" dirty="0" smtClean="0"/>
              <a:t>Picture from URL, Camera, or Gallery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Integration </a:t>
            </a:r>
          </a:p>
          <a:p>
            <a:r>
              <a:rPr lang="en-US" dirty="0"/>
              <a:t>Server </a:t>
            </a:r>
            <a:r>
              <a:rPr lang="en-US" dirty="0" smtClean="0"/>
              <a:t>Integration 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b="1" dirty="0"/>
              <a:t>1.0 </a:t>
            </a:r>
            <a:endParaRPr lang="en-US" dirty="0"/>
          </a:p>
        </p:txBody>
      </p:sp>
      <p:pic>
        <p:nvPicPr>
          <p:cNvPr id="4" name="Picture 2" descr="C:\Users\admin\Desktop\Screenshot_2013-12-02-15-00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76409"/>
            <a:ext cx="2945385" cy="49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401145" cy="38778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selects bounding box by</a:t>
            </a:r>
          </a:p>
          <a:p>
            <a:pPr marL="0" indent="0">
              <a:buNone/>
            </a:pPr>
            <a:r>
              <a:rPr lang="en-US" dirty="0" smtClean="0"/>
              <a:t>  - Clicking on two points.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Dragging finger on screen.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Prototypes </a:t>
            </a:r>
            <a:r>
              <a:rPr lang="en-US" b="1" dirty="0"/>
              <a:t>2.0</a:t>
            </a:r>
            <a:endParaRPr lang="en-US" dirty="0"/>
          </a:p>
        </p:txBody>
      </p:sp>
      <p:pic>
        <p:nvPicPr>
          <p:cNvPr id="2051" name="Picture 3" descr="C:\Users\admi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54801"/>
            <a:ext cx="1338664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admin\Desktop\QQ截图201312021551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54801"/>
            <a:ext cx="1900582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Edit and Delete bounding box </a:t>
            </a:r>
            <a:r>
              <a:rPr lang="en-US" dirty="0"/>
              <a:t>with </a:t>
            </a:r>
            <a:r>
              <a:rPr lang="en-US" dirty="0" smtClean="0"/>
              <a:t>gestures.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Prototypes 2.1</a:t>
            </a:r>
            <a:endParaRPr lang="en-US" dirty="0"/>
          </a:p>
        </p:txBody>
      </p:sp>
      <p:pic>
        <p:nvPicPr>
          <p:cNvPr id="2051" name="Picture 3" descr="C:\Users\admi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8960"/>
            <a:ext cx="1338664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admin\Desktop\QQ截图201312021551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68960"/>
            <a:ext cx="1900582" cy="2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060848"/>
            <a:ext cx="4545398" cy="4421013"/>
          </a:xfrm>
        </p:spPr>
        <p:txBody>
          <a:bodyPr>
            <a:normAutofit/>
          </a:bodyPr>
          <a:lstStyle/>
          <a:p>
            <a:r>
              <a:rPr lang="en-US" dirty="0" smtClean="0"/>
              <a:t>Server integration</a:t>
            </a:r>
          </a:p>
          <a:p>
            <a:pPr lvl="1"/>
            <a:r>
              <a:rPr lang="en-US" dirty="0" smtClean="0"/>
              <a:t>Find item with bounding box image.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b="1" dirty="0" smtClean="0"/>
              <a:t>rototype </a:t>
            </a:r>
            <a:r>
              <a:rPr lang="en-US" b="1" dirty="0" smtClean="0"/>
              <a:t>2</a:t>
            </a:r>
            <a:r>
              <a:rPr lang="en-US" b="1" dirty="0" smtClean="0"/>
              <a:t>.2</a:t>
            </a:r>
            <a:endParaRPr lang="en-US" dirty="0"/>
          </a:p>
        </p:txBody>
      </p:sp>
      <p:pic>
        <p:nvPicPr>
          <p:cNvPr id="1027" name="Picture 3" descr="C:\Users\admin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32856"/>
            <a:ext cx="389935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2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can VISTA do?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14" y="2336524"/>
            <a:ext cx="4710002" cy="4509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You met </a:t>
            </a:r>
            <a:r>
              <a:rPr lang="en-US" altLang="zh-CN" dirty="0" err="1" smtClean="0"/>
              <a:t>Lebron</a:t>
            </a:r>
            <a:r>
              <a:rPr lang="en-US" altLang="zh-CN" dirty="0" smtClean="0"/>
              <a:t> James one day and you found that he is wearing a nice shirt, and you want to get it. How can you find it online? Take a picture of him and search the shirt using VISTA. VISTA can provide you online shopping information of clothes that you searched by taking a picture of it.</a:t>
            </a:r>
            <a:endParaRPr lang="zh-CN" altLang="en-US" dirty="0"/>
          </a:p>
        </p:txBody>
      </p:sp>
      <p:pic>
        <p:nvPicPr>
          <p:cNvPr id="3074" name="Picture 2" descr="http://i0.wp.com/hypebeast.com/image/2013/07/lebron-james-china-tour-guangzhou-event-recap-2.jpg?w=1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6650922" cy="44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Vista Lab (Prof. </a:t>
            </a:r>
            <a:r>
              <a:rPr lang="en-US" dirty="0" err="1" smtClean="0"/>
              <a:t>Jiebo</a:t>
            </a:r>
            <a:r>
              <a:rPr lang="en-US" dirty="0" smtClean="0"/>
              <a:t> </a:t>
            </a:r>
            <a:r>
              <a:rPr lang="en-US" dirty="0" err="1" smtClean="0"/>
              <a:t>Luo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7 </a:t>
            </a:r>
            <a:r>
              <a:rPr lang="en-US" dirty="0" err="1" smtClean="0"/>
              <a:t>P.h.D</a:t>
            </a:r>
            <a:r>
              <a:rPr lang="en-US" dirty="0" smtClean="0"/>
              <a:t> (Excludes </a:t>
            </a:r>
            <a:r>
              <a:rPr lang="en-US" dirty="0" err="1" smtClean="0"/>
              <a:t>Quanzeng</a:t>
            </a:r>
            <a:r>
              <a:rPr lang="en-US" dirty="0" smtClean="0"/>
              <a:t> You and Lam Tran) </a:t>
            </a:r>
          </a:p>
          <a:p>
            <a:pPr lvl="1"/>
            <a:r>
              <a:rPr lang="en-US" dirty="0" smtClean="0"/>
              <a:t>4 Master Students (</a:t>
            </a:r>
            <a:r>
              <a:rPr lang="en-US" dirty="0"/>
              <a:t>Exclude </a:t>
            </a:r>
            <a:r>
              <a:rPr lang="en-US" dirty="0" err="1" smtClean="0"/>
              <a:t>Jianbo</a:t>
            </a:r>
            <a:r>
              <a:rPr lang="en-US" dirty="0" smtClean="0"/>
              <a:t> Yuan)</a:t>
            </a:r>
          </a:p>
          <a:p>
            <a:r>
              <a:rPr lang="en-US" dirty="0" smtClean="0"/>
              <a:t>Our Interface VS </a:t>
            </a:r>
            <a:r>
              <a:rPr lang="en-US" dirty="0" err="1" smtClean="0"/>
              <a:t>Camfind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In favor of </a:t>
            </a:r>
            <a:r>
              <a:rPr lang="en-US" dirty="0" err="1"/>
              <a:t>Camfind</a:t>
            </a:r>
            <a:r>
              <a:rPr lang="en-US" dirty="0"/>
              <a:t> </a:t>
            </a:r>
            <a:r>
              <a:rPr lang="en-US" dirty="0" smtClean="0"/>
              <a:t>(8 to 0).</a:t>
            </a:r>
          </a:p>
          <a:p>
            <a:pPr lvl="1"/>
            <a:r>
              <a:rPr lang="en-US" dirty="0" smtClean="0"/>
              <a:t>Our interface requires more user interactions.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Interface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 bounding box with object </a:t>
            </a:r>
            <a:r>
              <a:rPr lang="en-US" dirty="0"/>
              <a:t>d</a:t>
            </a:r>
            <a:r>
              <a:rPr lang="en-US" dirty="0" smtClean="0"/>
              <a:t>etection.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b="1" dirty="0" smtClean="0"/>
              <a:t>rototype 3.0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2" y="2924944"/>
            <a:ext cx="72866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1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https://sites.google.com/site/hcivista/prototypes/prototype-iteration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Why shouldn’t we just use Google image?</a:t>
            </a:r>
            <a:endParaRPr lang="zh-CN" altLang="en-US" sz="4400" dirty="0"/>
          </a:p>
        </p:txBody>
      </p:sp>
      <p:pic>
        <p:nvPicPr>
          <p:cNvPr id="2050" name="Picture 2" descr="http://calvinklein.scene7.com/is/image/CalvinKlein/21020224_010_main?wid=212&amp;hei=279&amp;fmt=jpeg&amp;qlt=90%2c0&amp;op_sharpen=1&amp;resMode=trilin&amp;op_usm=0.8%2c1.0%2c6%2c0&amp;iccEmbed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09" y="2636912"/>
            <a:ext cx="3202519" cy="42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QQ截图201311290502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1"/>
            <a:ext cx="4137234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How about </a:t>
            </a:r>
            <a:r>
              <a:rPr lang="en-US" sz="4800" dirty="0" err="1" smtClean="0"/>
              <a:t>ebay</a:t>
            </a:r>
            <a:r>
              <a:rPr lang="en-US" sz="4800" dirty="0" smtClean="0"/>
              <a:t> fashion?</a:t>
            </a:r>
            <a:endParaRPr lang="en-US" sz="4800" dirty="0"/>
          </a:p>
        </p:txBody>
      </p:sp>
      <p:pic>
        <p:nvPicPr>
          <p:cNvPr id="3074" name="Picture 2" descr="C:\Users\admin\Desktop\IMG_09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2856"/>
            <a:ext cx="2607162" cy="462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Needfinding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When </a:t>
            </a:r>
            <a:r>
              <a:rPr lang="en-US" sz="2800" b="1" dirty="0"/>
              <a:t>browsing a site, do you look for clothing products based on which method? 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44394"/>
              </p:ext>
            </p:extLst>
          </p:nvPr>
        </p:nvGraphicFramePr>
        <p:xfrm>
          <a:off x="755576" y="2204864"/>
          <a:ext cx="7744197" cy="435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94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When using a search bar, do you find it difficult to search for the item you want? </a:t>
            </a:r>
            <a:endParaRPr lang="en-US" sz="28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855274"/>
              </p:ext>
            </p:extLst>
          </p:nvPr>
        </p:nvGraphicFramePr>
        <p:xfrm>
          <a:off x="1547664" y="2060848"/>
          <a:ext cx="6102424" cy="453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02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For the people answered “Yes”, we asked them to specify the problem</a:t>
            </a:r>
            <a:endParaRPr lang="en-US" sz="3200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87594"/>
              </p:ext>
            </p:extLst>
          </p:nvPr>
        </p:nvGraphicFramePr>
        <p:xfrm>
          <a:off x="755576" y="1754981"/>
          <a:ext cx="7762875" cy="5103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5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Do </a:t>
            </a:r>
            <a:r>
              <a:rPr lang="en-US" sz="4000" b="1" dirty="0"/>
              <a:t>you prefer searching for clothing products via images? </a:t>
            </a:r>
            <a:endParaRPr lang="en-US" sz="40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198195"/>
              </p:ext>
            </p:extLst>
          </p:nvPr>
        </p:nvGraphicFramePr>
        <p:xfrm>
          <a:off x="1475656" y="2204864"/>
          <a:ext cx="6462464" cy="432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3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1420</TotalTime>
  <Words>353</Words>
  <Application>Microsoft Office PowerPoint</Application>
  <PresentationFormat>On-screen Show (4:3)</PresentationFormat>
  <Paragraphs>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精装书</vt:lpstr>
      <vt:lpstr>VISTA: Find what you see</vt:lpstr>
      <vt:lpstr>What can VISTA do?</vt:lpstr>
      <vt:lpstr>Why shouldn’t we just use Google image?</vt:lpstr>
      <vt:lpstr>How about ebay fashion?</vt:lpstr>
      <vt:lpstr>Needfinding</vt:lpstr>
      <vt:lpstr>When browsing a site, do you look for clothing products based on which method? </vt:lpstr>
      <vt:lpstr>When using a search bar, do you find it difficult to search for the item you want? </vt:lpstr>
      <vt:lpstr>For the people answered “Yes”, we asked them to specify the problem</vt:lpstr>
      <vt:lpstr>Do you prefer searching for clothing products via images? </vt:lpstr>
      <vt:lpstr>These are the features people wanted to see in our image search app</vt:lpstr>
      <vt:lpstr>Our Solution</vt:lpstr>
      <vt:lpstr>Prototype Iterations</vt:lpstr>
      <vt:lpstr>Overview of Project</vt:lpstr>
      <vt:lpstr>Demo on our webpage</vt:lpstr>
      <vt:lpstr>Paper Prototype</vt:lpstr>
      <vt:lpstr>Prototype 1.0 </vt:lpstr>
      <vt:lpstr>Prototypes 2.0</vt:lpstr>
      <vt:lpstr>Prototypes 2.1</vt:lpstr>
      <vt:lpstr>Prototype 2.2</vt:lpstr>
      <vt:lpstr>Input Interface Test</vt:lpstr>
      <vt:lpstr>Prototype 3.0</vt:lpstr>
      <vt:lpstr>Iteration 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LamTran</cp:lastModifiedBy>
  <cp:revision>382</cp:revision>
  <dcterms:created xsi:type="dcterms:W3CDTF">2013-11-29T05:33:12Z</dcterms:created>
  <dcterms:modified xsi:type="dcterms:W3CDTF">2013-12-05T20:49:53Z</dcterms:modified>
</cp:coreProperties>
</file>