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01B-3FCB-4322-B695-CB7C69695B72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2156-A3BC-49C5-9F26-02116B5FB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A2156-A3BC-49C5-9F26-02116B5FBD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64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32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6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6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7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2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0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226E-BDAB-4806-9A25-0FBCA451B416}" type="datetimeFigureOut">
              <a:rPr lang="zh-CN" altLang="en-US" smtClean="0"/>
              <a:t>2017/7/31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89E91-FC67-4CC8-B01D-7C4C1DEC0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6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31898"/>
              </p:ext>
            </p:extLst>
          </p:nvPr>
        </p:nvGraphicFramePr>
        <p:xfrm>
          <a:off x="934720" y="1690688"/>
          <a:ext cx="923340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803"/>
                <a:gridCol w="3077803"/>
                <a:gridCol w="3077803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Dubbo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Spring Cloud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服务注册中心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Zookeeper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Netflix Eureka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服务调用方式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RPC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REST API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服务网关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Netflix </a:t>
                      </a:r>
                      <a:r>
                        <a:rPr lang="en-US" dirty="0" err="1">
                          <a:effectLst/>
                        </a:rPr>
                        <a:t>Zuul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断路器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不完善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Netflix </a:t>
                      </a:r>
                      <a:r>
                        <a:rPr lang="en-US" dirty="0" err="1">
                          <a:effectLst/>
                        </a:rPr>
                        <a:t>Hystrix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分布式配置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</a:t>
                      </a:r>
                      <a:r>
                        <a:rPr lang="en-US" dirty="0" err="1">
                          <a:effectLst/>
                        </a:rPr>
                        <a:t>Config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服务跟踪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Sleuth</a:t>
                      </a:r>
                    </a:p>
                  </a:txBody>
                  <a:tcPr marL="76200" marR="76200" marT="76200" marB="76200"/>
                </a:tc>
              </a:tr>
              <a:tr h="21336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消息总线</a:t>
                      </a:r>
                    </a:p>
                  </a:txBody>
                  <a:tcPr marL="76200" marR="76200" marT="76200" marB="7620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76200" marR="76200" marT="76200" marB="7620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Spring Cloud Bus</a:t>
                      </a:r>
                    </a:p>
                  </a:txBody>
                  <a:tcPr marL="76200" marR="76200" marT="76200" marB="76200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……</a:t>
                      </a:r>
                    </a:p>
                  </a:txBody>
                  <a:tcPr marL="76200" marR="76200" marT="76200" marB="76200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……</a:t>
                      </a:r>
                    </a:p>
                  </a:txBody>
                  <a:tcPr marL="76200" marR="76200" marT="76200" marB="76200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……</a:t>
                      </a:r>
                    </a:p>
                  </a:txBody>
                  <a:tcPr marL="76200" marR="76200" marT="76200" marB="76200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95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b="1" dirty="0" err="1" smtClean="0"/>
              <a:t>Zuul</a:t>
            </a:r>
            <a:r>
              <a:rPr lang="zh-CN" altLang="en-US" b="1" dirty="0" smtClean="0"/>
              <a:t>（服务网关）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err="1" smtClean="0"/>
              <a:t>Zuul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是在云平台上提供动态路由</a:t>
            </a:r>
            <a:r>
              <a:rPr lang="en-US" altLang="zh-CN" dirty="0" smtClean="0"/>
              <a:t>,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,</a:t>
            </a:r>
            <a:r>
              <a:rPr lang="zh-CN" altLang="en-US" dirty="0" smtClean="0"/>
              <a:t>弹性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安全等边缘服务的框架。</a:t>
            </a:r>
            <a:r>
              <a:rPr lang="en-US" altLang="zh-CN" dirty="0" err="1" smtClean="0"/>
              <a:t>Zuul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相当于是设备和 </a:t>
            </a:r>
            <a:r>
              <a:rPr lang="en-US" altLang="zh-CN" dirty="0" smtClean="0"/>
              <a:t>Netflix </a:t>
            </a:r>
            <a:r>
              <a:rPr lang="zh-CN" altLang="en-US" dirty="0" smtClean="0"/>
              <a:t>流应用的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网站后端所有请求的前门。</a:t>
            </a: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demo</a:t>
            </a:r>
            <a:r>
              <a:rPr lang="en-US" altLang="zh-CN" dirty="0"/>
              <a:t>: http://</a:t>
            </a:r>
            <a:r>
              <a:rPr lang="en-US" altLang="zh-CN" dirty="0" smtClean="0"/>
              <a:t>localhost:7073/hystrix?a=1&amp;b=1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39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组件架构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8" y="1527048"/>
            <a:ext cx="912302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8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Eureka(</a:t>
            </a:r>
            <a:r>
              <a:rPr lang="zh-CN" altLang="en-US" dirty="0" smtClean="0">
                <a:latin typeface="+mj-ea"/>
              </a:rPr>
              <a:t>服务注册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云端服务发现，一个基于 </a:t>
            </a:r>
            <a:r>
              <a:rPr lang="en-US" altLang="zh-CN" dirty="0" smtClean="0"/>
              <a:t>REST </a:t>
            </a:r>
            <a:r>
              <a:rPr lang="zh-CN" altLang="en-US" dirty="0" smtClean="0"/>
              <a:t>的服务，用于定位服务，以实现云端中间层服务发现和故障转移。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demo:</a:t>
            </a:r>
            <a:r>
              <a:rPr lang="en-US" altLang="zh-CN" dirty="0"/>
              <a:t> http://localhost:7070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1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Ribbon</a:t>
            </a:r>
            <a:r>
              <a:rPr lang="zh-CN" altLang="en-US" dirty="0"/>
              <a:t>（负载均衡）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提供云端负载均衡，有多种负载均衡策略可供选择，可配合服务发现和断路器使用。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en-US" altLang="zh-CN" dirty="0"/>
              <a:t>demo: http://</a:t>
            </a:r>
            <a:r>
              <a:rPr lang="en-US" altLang="zh-CN" dirty="0" smtClean="0"/>
              <a:t>localhost:7071/add?a=1&amp;b=2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432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Feign</a:t>
            </a:r>
            <a:r>
              <a:rPr lang="en-US" altLang="zh-CN" dirty="0" smtClean="0">
                <a:latin typeface="+mj-ea"/>
              </a:rPr>
              <a:t>(</a:t>
            </a:r>
            <a:r>
              <a:rPr lang="en-US" altLang="zh-CN" dirty="0" err="1" smtClean="0">
                <a:latin typeface="+mj-ea"/>
              </a:rPr>
              <a:t>RestApi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Feign</a:t>
            </a:r>
            <a:r>
              <a:rPr lang="zh-CN" altLang="en-US" dirty="0" smtClean="0"/>
              <a:t>是一种声明式、模板化的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客户端。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demo:</a:t>
            </a:r>
            <a:r>
              <a:rPr lang="en-US" altLang="zh-CN" dirty="0"/>
              <a:t> </a:t>
            </a:r>
            <a:r>
              <a:rPr lang="en-US" altLang="zh-CN" dirty="0" smtClean="0"/>
              <a:t>http://localhost:7078/add?a=1&amp;b=2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2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Hystrix</a:t>
            </a:r>
            <a:r>
              <a:rPr lang="en-US" altLang="zh-CN" dirty="0" smtClean="0">
                <a:latin typeface="+mj-ea"/>
              </a:rPr>
              <a:t>(</a:t>
            </a:r>
            <a:r>
              <a:rPr lang="zh-CN" altLang="en-US" dirty="0" smtClean="0"/>
              <a:t>熔断器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熔断器，容错管理工具，旨在通过熔断机制控制服务和第三方库的节点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从而对延迟和故障提供更强大的容错能力。</a:t>
            </a: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监控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localhost:7077/hystrix.stream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-ribbon :</a:t>
            </a:r>
            <a:r>
              <a:rPr lang="en-US" altLang="zh-CN" dirty="0" smtClean="0"/>
              <a:t>http://localhost:7078/</a:t>
            </a:r>
            <a:r>
              <a:rPr lang="en-US" altLang="zh-CN" dirty="0" err="1" smtClean="0"/>
              <a:t>hystrix?a</a:t>
            </a:r>
            <a:r>
              <a:rPr lang="en-US" altLang="zh-CN" dirty="0" smtClean="0"/>
              <a:t>=1&amp;b=2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Hystrix</a:t>
            </a:r>
            <a:r>
              <a:rPr lang="en-US" altLang="zh-CN" dirty="0" smtClean="0"/>
              <a:t>-ribbon: http://localhost:7079/add?a=1&amp;b=2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489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Config+Bus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:</a:t>
            </a:r>
            <a:r>
              <a:rPr lang="zh-CN" altLang="en-US" dirty="0" smtClean="0"/>
              <a:t>配置管理工具包，让你可以把配置放到远程服务器，集中化管理集群配置，目前支持本地存储、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Subversion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Bus:</a:t>
            </a:r>
            <a:r>
              <a:rPr lang="zh-CN" altLang="en-US" dirty="0" smtClean="0"/>
              <a:t>事件、消息总线，用于在集群（例如，配置变化事件）中传播状态变化，通常与</a:t>
            </a:r>
            <a:r>
              <a:rPr lang="en-US" altLang="zh-CN" dirty="0" smtClean="0"/>
              <a:t>Spring Cloud 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联合实现热部署。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9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Sleuth</a:t>
            </a:r>
            <a:r>
              <a:rPr lang="zh-CN" altLang="en-US" dirty="0" smtClean="0"/>
              <a:t>（链路</a:t>
            </a:r>
            <a:r>
              <a:rPr lang="zh-CN" altLang="en-US" dirty="0" smtClean="0"/>
              <a:t>追踪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日志收集工具包，封装了</a:t>
            </a:r>
            <a:r>
              <a:rPr lang="en-US" altLang="zh-CN" dirty="0" smtClean="0"/>
              <a:t>Dapper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log-based</a:t>
            </a:r>
            <a:r>
              <a:rPr lang="zh-CN" altLang="en-US" dirty="0" smtClean="0"/>
              <a:t>追踪以及</a:t>
            </a:r>
            <a:r>
              <a:rPr lang="en-US" altLang="zh-CN" dirty="0" err="1" smtClean="0"/>
              <a:t>Zipkin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HTrace</a:t>
            </a:r>
            <a:r>
              <a:rPr lang="zh-CN" altLang="en-US" dirty="0" smtClean="0"/>
              <a:t>操作，为</a:t>
            </a:r>
            <a:r>
              <a:rPr lang="en-US" altLang="zh-CN" dirty="0" err="1" smtClean="0"/>
              <a:t>SpringCloud</a:t>
            </a:r>
            <a:r>
              <a:rPr lang="zh-CN" altLang="en-US" dirty="0" smtClean="0"/>
              <a:t>应用实现了一种分布式追踪解决方案。</a:t>
            </a:r>
            <a:r>
              <a:rPr lang="en-US" altLang="zh-CN" dirty="0" smtClean="0"/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demo</a:t>
            </a:r>
            <a:r>
              <a:rPr lang="en-US" altLang="zh-CN" dirty="0"/>
              <a:t>: http://</a:t>
            </a:r>
            <a:r>
              <a:rPr lang="en-US" altLang="zh-CN" dirty="0" smtClean="0"/>
              <a:t>localhost:7082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489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CN" b="1" dirty="0" smtClean="0"/>
              <a:t>Turbine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</a:t>
            </a:r>
            <a:r>
              <a:rPr lang="en-US" altLang="zh-CN" dirty="0" smtClean="0"/>
              <a:t>Turbine</a:t>
            </a:r>
            <a:r>
              <a:rPr lang="zh-CN" altLang="en-US" dirty="0" smtClean="0"/>
              <a:t>是聚合服务器发送事件流数据的一个工具，用来监控集群下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metrics</a:t>
            </a:r>
            <a:r>
              <a:rPr lang="zh-CN" altLang="en-US" dirty="0" smtClean="0"/>
              <a:t>情况。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demo</a:t>
            </a:r>
            <a:r>
              <a:rPr lang="en-US" altLang="zh-CN" dirty="0"/>
              <a:t>: http://</a:t>
            </a:r>
            <a:r>
              <a:rPr lang="en-US" altLang="zh-CN" dirty="0" smtClean="0"/>
              <a:t>localhost:7081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7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399</Words>
  <Application>Microsoft Office PowerPoint</Application>
  <PresentationFormat>宽屏</PresentationFormat>
  <Paragraphs>61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Spring Cloud和Dubbo对比</vt:lpstr>
      <vt:lpstr>Spring Cloud组件架构</vt:lpstr>
      <vt:lpstr>Eureka(服务注册)</vt:lpstr>
      <vt:lpstr>Ribbon（负载均衡）</vt:lpstr>
      <vt:lpstr>Feign(RestApi)</vt:lpstr>
      <vt:lpstr>Hystrix(熔断器)</vt:lpstr>
      <vt:lpstr>Config+Bus</vt:lpstr>
      <vt:lpstr>Sleuth（链路追踪）</vt:lpstr>
      <vt:lpstr>Turbine</vt:lpstr>
      <vt:lpstr>Zuul（服务网关）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Cloud和Dubbo对比</dc:title>
  <dc:creator>Administrator</dc:creator>
  <cp:lastModifiedBy>Administrator</cp:lastModifiedBy>
  <cp:revision>29</cp:revision>
  <dcterms:created xsi:type="dcterms:W3CDTF">2017-07-31T07:53:41Z</dcterms:created>
  <dcterms:modified xsi:type="dcterms:W3CDTF">2017-07-31T08:31:46Z</dcterms:modified>
</cp:coreProperties>
</file>