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9" r:id="rId3"/>
  </p:sldIdLst>
  <p:sldSz cx="5400675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17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3CCB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60" autoAdjust="0"/>
    <p:restoredTop sz="93561" autoAdjust="0"/>
  </p:normalViewPr>
  <p:slideViewPr>
    <p:cSldViewPr snapToGrid="0" showGuides="1">
      <p:cViewPr>
        <p:scale>
          <a:sx n="50" d="100"/>
          <a:sy n="50" d="100"/>
        </p:scale>
        <p:origin x="2472" y="52"/>
      </p:cViewPr>
      <p:guideLst>
        <p:guide orient="horz" pos="2381"/>
        <p:guide pos="17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1237197"/>
            <a:ext cx="4590574" cy="2631887"/>
          </a:xfrm>
        </p:spPr>
        <p:txBody>
          <a:bodyPr anchor="b"/>
          <a:lstStyle>
            <a:lvl1pPr algn="ctr">
              <a:defRPr sz="35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3970580"/>
            <a:ext cx="4050506" cy="1825171"/>
          </a:xfrm>
        </p:spPr>
        <p:txBody>
          <a:bodyPr/>
          <a:lstStyle>
            <a:lvl1pPr marL="0" indent="0" algn="ctr">
              <a:buNone/>
              <a:defRPr sz="1417"/>
            </a:lvl1pPr>
            <a:lvl2pPr marL="270022" indent="0" algn="ctr">
              <a:buNone/>
              <a:defRPr sz="1181"/>
            </a:lvl2pPr>
            <a:lvl3pPr marL="540045" indent="0" algn="ctr">
              <a:buNone/>
              <a:defRPr sz="1063"/>
            </a:lvl3pPr>
            <a:lvl4pPr marL="810067" indent="0" algn="ctr">
              <a:buNone/>
              <a:defRPr sz="945"/>
            </a:lvl4pPr>
            <a:lvl5pPr marL="1080089" indent="0" algn="ctr">
              <a:buNone/>
              <a:defRPr sz="945"/>
            </a:lvl5pPr>
            <a:lvl6pPr marL="1350112" indent="0" algn="ctr">
              <a:buNone/>
              <a:defRPr sz="945"/>
            </a:lvl6pPr>
            <a:lvl7pPr marL="1620134" indent="0" algn="ctr">
              <a:buNone/>
              <a:defRPr sz="945"/>
            </a:lvl7pPr>
            <a:lvl8pPr marL="1890156" indent="0" algn="ctr">
              <a:buNone/>
              <a:defRPr sz="945"/>
            </a:lvl8pPr>
            <a:lvl9pPr marL="2160179" indent="0" algn="ctr">
              <a:buNone/>
              <a:defRPr sz="945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5FAB-11E4-43AE-9877-E9205C68B905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A30C-9716-4CBB-97E2-215DC077D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017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5FAB-11E4-43AE-9877-E9205C68B905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A30C-9716-4CBB-97E2-215DC077D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100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402483"/>
            <a:ext cx="1164521" cy="64064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402483"/>
            <a:ext cx="3426053" cy="64064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5FAB-11E4-43AE-9877-E9205C68B905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A30C-9716-4CBB-97E2-215DC077D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5FAB-11E4-43AE-9877-E9205C68B905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A30C-9716-4CBB-97E2-215DC077D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489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1884671"/>
            <a:ext cx="4658082" cy="3144614"/>
          </a:xfrm>
        </p:spPr>
        <p:txBody>
          <a:bodyPr anchor="b"/>
          <a:lstStyle>
            <a:lvl1pPr>
              <a:defRPr sz="35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5059035"/>
            <a:ext cx="4658082" cy="1653678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/>
                </a:solidFill>
              </a:defRPr>
            </a:lvl1pPr>
            <a:lvl2pPr marL="270022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40045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1006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8008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50112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20134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9015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6017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5FAB-11E4-43AE-9877-E9205C68B905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A30C-9716-4CBB-97E2-215DC077D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033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2012414"/>
            <a:ext cx="2295287" cy="479654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2012414"/>
            <a:ext cx="2295287" cy="479654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5FAB-11E4-43AE-9877-E9205C68B905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A30C-9716-4CBB-97E2-215DC077D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95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402484"/>
            <a:ext cx="4658082" cy="14611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1853171"/>
            <a:ext cx="2284738" cy="908210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2761381"/>
            <a:ext cx="2284738" cy="40615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1853171"/>
            <a:ext cx="2295990" cy="908210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2761381"/>
            <a:ext cx="2295990" cy="40615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5FAB-11E4-43AE-9877-E9205C68B905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A30C-9716-4CBB-97E2-215DC077D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08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5FAB-11E4-43AE-9877-E9205C68B905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A30C-9716-4CBB-97E2-215DC077D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822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5FAB-11E4-43AE-9877-E9205C68B905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A30C-9716-4CBB-97E2-215DC077D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190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503978"/>
            <a:ext cx="1741858" cy="176392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1088455"/>
            <a:ext cx="2734092" cy="5372269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2267902"/>
            <a:ext cx="1741858" cy="4201570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5FAB-11E4-43AE-9877-E9205C68B905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A30C-9716-4CBB-97E2-215DC077D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765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503978"/>
            <a:ext cx="1741858" cy="176392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1088455"/>
            <a:ext cx="2734092" cy="5372269"/>
          </a:xfrm>
        </p:spPr>
        <p:txBody>
          <a:bodyPr anchor="t"/>
          <a:lstStyle>
            <a:lvl1pPr marL="0" indent="0">
              <a:buNone/>
              <a:defRPr sz="1890"/>
            </a:lvl1pPr>
            <a:lvl2pPr marL="270022" indent="0">
              <a:buNone/>
              <a:defRPr sz="1654"/>
            </a:lvl2pPr>
            <a:lvl3pPr marL="540045" indent="0">
              <a:buNone/>
              <a:defRPr sz="1417"/>
            </a:lvl3pPr>
            <a:lvl4pPr marL="810067" indent="0">
              <a:buNone/>
              <a:defRPr sz="1181"/>
            </a:lvl4pPr>
            <a:lvl5pPr marL="1080089" indent="0">
              <a:buNone/>
              <a:defRPr sz="1181"/>
            </a:lvl5pPr>
            <a:lvl6pPr marL="1350112" indent="0">
              <a:buNone/>
              <a:defRPr sz="1181"/>
            </a:lvl6pPr>
            <a:lvl7pPr marL="1620134" indent="0">
              <a:buNone/>
              <a:defRPr sz="1181"/>
            </a:lvl7pPr>
            <a:lvl8pPr marL="1890156" indent="0">
              <a:buNone/>
              <a:defRPr sz="1181"/>
            </a:lvl8pPr>
            <a:lvl9pPr marL="2160179" indent="0">
              <a:buNone/>
              <a:defRPr sz="1181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2267902"/>
            <a:ext cx="1741858" cy="4201570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5FAB-11E4-43AE-9877-E9205C68B905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A30C-9716-4CBB-97E2-215DC077D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887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402484"/>
            <a:ext cx="4658082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2012414"/>
            <a:ext cx="4658082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7006700"/>
            <a:ext cx="1215152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75FAB-11E4-43AE-9877-E9205C68B905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7006700"/>
            <a:ext cx="182272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7006700"/>
            <a:ext cx="1215152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5A30C-9716-4CBB-97E2-215DC077D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02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40045" rtl="0" eaLnBrk="1" latinLnBrk="0" hangingPunct="1">
        <a:lnSpc>
          <a:spcPct val="90000"/>
        </a:lnSpc>
        <a:spcBef>
          <a:spcPct val="0"/>
        </a:spcBef>
        <a:buNone/>
        <a:defRPr sz="2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011" indent="-135011" algn="l" defTabSz="540045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503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5056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5078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510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512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5145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5167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519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7002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40045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10067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8008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5011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20134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90156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6017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8847CDB-D64C-47BB-A598-EE94063672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71" t="-288" r="21083" b="322"/>
          <a:stretch/>
        </p:blipFill>
        <p:spPr>
          <a:xfrm>
            <a:off x="-1" y="2663170"/>
            <a:ext cx="5400675" cy="490497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348DB61-5A9B-4F63-98DF-2162ED235416}"/>
              </a:ext>
            </a:extLst>
          </p:cNvPr>
          <p:cNvSpPr/>
          <p:nvPr/>
        </p:nvSpPr>
        <p:spPr>
          <a:xfrm>
            <a:off x="0" y="-54033"/>
            <a:ext cx="5400675" cy="7645706"/>
          </a:xfrm>
          <a:prstGeom prst="rect">
            <a:avLst/>
          </a:prstGeom>
          <a:gradFill flip="none" rotWithShape="1">
            <a:gsLst>
              <a:gs pos="14000">
                <a:srgbClr val="FFFFFF">
                  <a:alpha val="19000"/>
                  <a:lumMod val="0"/>
                  <a:lumOff val="100000"/>
                </a:srgbClr>
              </a:gs>
              <a:gs pos="61000">
                <a:srgbClr val="3CCBFE"/>
              </a:gs>
              <a:gs pos="31000">
                <a:srgbClr val="00BCF2">
                  <a:alpha val="44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B2118FD-1CEC-4296-A722-6AAA01C1A357}"/>
              </a:ext>
            </a:extLst>
          </p:cNvPr>
          <p:cNvSpPr txBox="1"/>
          <p:nvPr/>
        </p:nvSpPr>
        <p:spPr>
          <a:xfrm>
            <a:off x="388020" y="1669273"/>
            <a:ext cx="3657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latin typeface="腾祥伯当行楷繁" panose="01010104010101010101" pitchFamily="2" charset="-122"/>
                <a:ea typeface="腾祥伯当行楷繁" panose="01010104010101010101" pitchFamily="2" charset="-122"/>
              </a:rPr>
              <a:t>钱学森书院</a:t>
            </a:r>
            <a:endParaRPr lang="en-US" altLang="zh-CN" sz="4800" dirty="0">
              <a:latin typeface="腾祥伯当行楷繁" panose="01010104010101010101" pitchFamily="2" charset="-122"/>
              <a:ea typeface="腾祥伯当行楷繁" panose="01010104010101010101" pitchFamily="2" charset="-122"/>
            </a:endParaRPr>
          </a:p>
          <a:p>
            <a:r>
              <a:rPr lang="zh-CN" altLang="en-US" sz="4800" dirty="0">
                <a:latin typeface="方正吕建德字体" panose="02010600010101010101" pitchFamily="2" charset="-122"/>
                <a:ea typeface="方正吕建德字体" panose="02010600010101010101" pitchFamily="2" charset="-122"/>
              </a:rPr>
              <a:t>新生手册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1AA7845-2C3E-4EBB-9FA5-2E8E0290CD4C}"/>
              </a:ext>
            </a:extLst>
          </p:cNvPr>
          <p:cNvSpPr txBox="1"/>
          <p:nvPr/>
        </p:nvSpPr>
        <p:spPr>
          <a:xfrm>
            <a:off x="388020" y="3814695"/>
            <a:ext cx="3259667" cy="40011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方正苏新诗柳楷简体" panose="02000000000000000000" pitchFamily="2" charset="-122"/>
                <a:ea typeface="方正苏新诗柳楷简体" panose="02000000000000000000" pitchFamily="2" charset="-122"/>
              </a:rPr>
              <a:t>编写：钱院学辅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B550D6F-BC7B-45D7-864B-873E06798946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87345" y="1542962"/>
            <a:ext cx="4338523" cy="435996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AA822DB-8824-42E9-BEE3-342237A43B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20" y="370354"/>
            <a:ext cx="2700337" cy="72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179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97BB53C-7A76-48E0-AECD-DCD2A9C460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"/>
          <a:stretch/>
        </p:blipFill>
        <p:spPr>
          <a:xfrm>
            <a:off x="-2" y="0"/>
            <a:ext cx="5400676" cy="72009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0D28C1EF-A5D1-43CE-9992-D071D5DBB8ED}"/>
              </a:ext>
            </a:extLst>
          </p:cNvPr>
          <p:cNvSpPr/>
          <p:nvPr/>
        </p:nvSpPr>
        <p:spPr>
          <a:xfrm rot="10800000">
            <a:off x="0" y="-86031"/>
            <a:ext cx="5400675" cy="7645706"/>
          </a:xfrm>
          <a:prstGeom prst="rect">
            <a:avLst/>
          </a:prstGeom>
          <a:gradFill flip="none" rotWithShape="1">
            <a:gsLst>
              <a:gs pos="32000">
                <a:srgbClr val="C8F0FD">
                  <a:alpha val="65000"/>
                </a:srgbClr>
              </a:gs>
              <a:gs pos="13000">
                <a:srgbClr val="FFFFFF">
                  <a:lumMod val="0"/>
                  <a:lumOff val="100000"/>
                  <a:alpha val="25000"/>
                </a:srgbClr>
              </a:gs>
              <a:gs pos="88000">
                <a:srgbClr val="1DC3F8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ED783F1-E20D-4E91-8009-8AF7E9382AB5}"/>
              </a:ext>
            </a:extLst>
          </p:cNvPr>
          <p:cNvSpPr txBox="1"/>
          <p:nvPr/>
        </p:nvSpPr>
        <p:spPr>
          <a:xfrm>
            <a:off x="3492459" y="5434472"/>
            <a:ext cx="1908215" cy="425040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苏新诗柳楷简体" panose="02000000000000000000" pitchFamily="2" charset="-122"/>
                <a:ea typeface="方正苏新诗柳楷简体" panose="02000000000000000000" pitchFamily="2" charset="-122"/>
              </a:rPr>
              <a:t>精勤求学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方正苏新诗柳楷简体" panose="02000000000000000000" pitchFamily="2" charset="-122"/>
              <a:ea typeface="方正苏新诗柳楷简体" panose="02000000000000000000" pitchFamily="2" charset="-122"/>
            </a:endParaRPr>
          </a:p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苏新诗柳楷简体" panose="02000000000000000000" pitchFamily="2" charset="-122"/>
                <a:ea typeface="方正苏新诗柳楷简体" panose="02000000000000000000" pitchFamily="2" charset="-122"/>
              </a:rPr>
              <a:t>敦笃励志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方正苏新诗柳楷简体" panose="02000000000000000000" pitchFamily="2" charset="-122"/>
              <a:ea typeface="方正苏新诗柳楷简体" panose="02000000000000000000" pitchFamily="2" charset="-122"/>
            </a:endParaRPr>
          </a:p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苏新诗柳楷简体" panose="02000000000000000000" pitchFamily="2" charset="-122"/>
                <a:ea typeface="方正苏新诗柳楷简体" panose="02000000000000000000" pitchFamily="2" charset="-122"/>
              </a:rPr>
              <a:t>果毅力行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方正苏新诗柳楷简体" panose="02000000000000000000" pitchFamily="2" charset="-122"/>
              <a:ea typeface="方正苏新诗柳楷简体" panose="02000000000000000000" pitchFamily="2" charset="-122"/>
            </a:endParaRPr>
          </a:p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苏新诗柳楷简体" panose="02000000000000000000" pitchFamily="2" charset="-122"/>
                <a:ea typeface="方正苏新诗柳楷简体" panose="02000000000000000000" pitchFamily="2" charset="-122"/>
              </a:rPr>
              <a:t>忠恕任事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方正苏新诗柳楷简体" panose="02000000000000000000" pitchFamily="2" charset="-122"/>
              <a:ea typeface="方正苏新诗柳楷简体" panose="02000000000000000000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0402F72-617B-469D-8B27-1166CD502BE9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111777" y="1542962"/>
            <a:ext cx="4338523" cy="435996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9956668-6440-49BD-9079-3070735BAFE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" r="1586" b="782"/>
          <a:stretch/>
        </p:blipFill>
        <p:spPr>
          <a:xfrm>
            <a:off x="307102" y="6566931"/>
            <a:ext cx="727347" cy="720000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3D94676-195B-4ADA-B08D-0E4335B13BE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/>
          <a:stretch/>
        </p:blipFill>
        <p:spPr>
          <a:xfrm>
            <a:off x="1116307" y="6566931"/>
            <a:ext cx="720000" cy="720000"/>
          </a:xfrm>
          <a:prstGeom prst="rect">
            <a:avLst/>
          </a:prstGeom>
          <a:ln>
            <a:noFill/>
          </a:ln>
          <a:effectLst>
            <a:softEdge rad="12700"/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C02DD46-5056-4AD7-BBD6-42E4513AFFC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6" t="8844" r="6972" b="27746"/>
          <a:stretch/>
        </p:blipFill>
        <p:spPr>
          <a:xfrm>
            <a:off x="1918165" y="6566931"/>
            <a:ext cx="716993" cy="720000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3024242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</TotalTime>
  <Words>22</Words>
  <Application>Microsoft Office PowerPoint</Application>
  <PresentationFormat>自定义</PresentationFormat>
  <Paragraphs>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方正吕建德字体</vt:lpstr>
      <vt:lpstr>方正苏新诗柳楷简体</vt:lpstr>
      <vt:lpstr>腾祥伯当行楷繁</vt:lpstr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吴思源</dc:creator>
  <cp:lastModifiedBy>吴思源</cp:lastModifiedBy>
  <cp:revision>15</cp:revision>
  <dcterms:created xsi:type="dcterms:W3CDTF">2019-07-18T06:19:15Z</dcterms:created>
  <dcterms:modified xsi:type="dcterms:W3CDTF">2019-07-18T13:17:34Z</dcterms:modified>
</cp:coreProperties>
</file>